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theme/theme2.xml" ContentType="application/vnd.openxmlformats-officedocument.theme+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notesSlides/notesSlide9.xml" ContentType="application/vnd.openxmlformats-officedocument.presentationml.notesSlide+xml"/>
  <Override PartName="/ppt/ink/ink5.xml" ContentType="application/inkml+xml"/>
  <Override PartName="/ppt/ink/ink6.xml" ContentType="application/inkml+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ink/ink7.xml" ContentType="application/inkml+xml"/>
  <Override PartName="/ppt/ink/ink8.xml" ContentType="application/inkml+xml"/>
  <Override PartName="/ppt/ink/ink9.xml" ContentType="application/inkml+xml"/>
  <Override PartName="/ppt/ink/ink10.xml" ContentType="application/inkml+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ink/ink16.xml" ContentType="application/inkml+xml"/>
  <Override PartName="/ppt/ink/ink17.xml" ContentType="application/inkml+xml"/>
  <Override PartName="/ppt/notesSlides/notesSlide18.xml" ContentType="application/vnd.openxmlformats-officedocument.presentationml.notesSlide+xml"/>
  <Override PartName="/ppt/ink/ink18.xml" ContentType="application/inkml+xml"/>
  <Override PartName="/ppt/ink/ink19.xml" ContentType="application/inkml+xml"/>
  <Override PartName="/ppt/ink/ink20.xml" ContentType="application/inkml+xml"/>
  <Override PartName="/ppt/ink/ink21.xml" ContentType="application/inkml+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ink/ink22.xml" ContentType="application/inkml+xml"/>
  <Override PartName="/ppt/ink/ink23.xml" ContentType="application/inkml+xml"/>
  <Override PartName="/ppt/ink/ink24.xml" ContentType="application/inkml+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 id="2147483756" r:id="rId2"/>
    <p:sldMasterId id="2147483816" r:id="rId3"/>
  </p:sldMasterIdLst>
  <p:notesMasterIdLst>
    <p:notesMasterId r:id="rId50"/>
  </p:notesMasterIdLst>
  <p:sldIdLst>
    <p:sldId id="2134804997" r:id="rId4"/>
    <p:sldId id="2134804998" r:id="rId5"/>
    <p:sldId id="2134804999" r:id="rId6"/>
    <p:sldId id="2134805000" r:id="rId7"/>
    <p:sldId id="2134805001" r:id="rId8"/>
    <p:sldId id="2134805002" r:id="rId9"/>
    <p:sldId id="2134805003" r:id="rId10"/>
    <p:sldId id="2134805004" r:id="rId11"/>
    <p:sldId id="2134805006" r:id="rId12"/>
    <p:sldId id="2134805007" r:id="rId13"/>
    <p:sldId id="2134805008" r:id="rId14"/>
    <p:sldId id="2134805010" r:id="rId15"/>
    <p:sldId id="2134805012" r:id="rId16"/>
    <p:sldId id="2134805013" r:id="rId17"/>
    <p:sldId id="2134805014" r:id="rId18"/>
    <p:sldId id="2134805015" r:id="rId19"/>
    <p:sldId id="2134805016" r:id="rId20"/>
    <p:sldId id="2134805017" r:id="rId21"/>
    <p:sldId id="2134805018" r:id="rId22"/>
    <p:sldId id="2134805019" r:id="rId23"/>
    <p:sldId id="2134805020" r:id="rId24"/>
    <p:sldId id="2134805021" r:id="rId25"/>
    <p:sldId id="2134805022" r:id="rId26"/>
    <p:sldId id="2134805023" r:id="rId27"/>
    <p:sldId id="2134805024" r:id="rId28"/>
    <p:sldId id="2134805025" r:id="rId29"/>
    <p:sldId id="2134805026" r:id="rId30"/>
    <p:sldId id="2134805027" r:id="rId31"/>
    <p:sldId id="2134805028" r:id="rId32"/>
    <p:sldId id="2134805029" r:id="rId33"/>
    <p:sldId id="2134805030" r:id="rId34"/>
    <p:sldId id="2134805031" r:id="rId35"/>
    <p:sldId id="2134805032" r:id="rId36"/>
    <p:sldId id="2134805033" r:id="rId37"/>
    <p:sldId id="2134805034" r:id="rId38"/>
    <p:sldId id="2134805036" r:id="rId39"/>
    <p:sldId id="2134805037" r:id="rId40"/>
    <p:sldId id="2134805038" r:id="rId41"/>
    <p:sldId id="2134805040" r:id="rId42"/>
    <p:sldId id="2134805041" r:id="rId43"/>
    <p:sldId id="2134805042" r:id="rId44"/>
    <p:sldId id="2134805043" r:id="rId45"/>
    <p:sldId id="2134805044" r:id="rId46"/>
    <p:sldId id="2134805045" r:id="rId47"/>
    <p:sldId id="2134805046" r:id="rId48"/>
    <p:sldId id="2134805047" r:id="rId49"/>
  </p:sldIdLst>
  <p:sldSz cx="12252325" cy="599916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DA195"/>
    <a:srgbClr val="404040"/>
    <a:srgbClr val="F9F9F9"/>
    <a:srgbClr val="FFF5DD"/>
    <a:srgbClr val="FFFDF7"/>
    <a:srgbClr val="F44336"/>
    <a:srgbClr val="08544F"/>
    <a:srgbClr val="FFEB3B"/>
    <a:srgbClr val="E4E4E4"/>
    <a:srgbClr val="F7F7F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4B88AF0-35A9-454A-AA37-6DF90B927011}" v="10" dt="2020-08-03T14:26:15.50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824" autoAdjust="0"/>
    <p:restoredTop sz="96242" autoAdjust="0"/>
  </p:normalViewPr>
  <p:slideViewPr>
    <p:cSldViewPr snapToGrid="0">
      <p:cViewPr>
        <p:scale>
          <a:sx n="300" d="100"/>
          <a:sy n="300" d="100"/>
        </p:scale>
        <p:origin x="-3701" y="-128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notesMaster" Target="notesMasters/notesMaster1.xml"/><Relationship Id="rId55" Type="http://schemas.microsoft.com/office/2016/11/relationships/changesInfo" Target="changesInfos/changesInfo1.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theme" Target="theme/theme1.xml"/><Relationship Id="rId5" Type="http://schemas.openxmlformats.org/officeDocument/2006/relationships/slide" Target="slides/slide2.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microsoft.com/office/2015/10/relationships/revisionInfo" Target="revisionInfo.xml"/><Relationship Id="rId8" Type="http://schemas.openxmlformats.org/officeDocument/2006/relationships/slide" Target="slides/slide5.xml"/><Relationship Id="rId51" Type="http://schemas.openxmlformats.org/officeDocument/2006/relationships/presProps" Target="presProp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aki Rahman" userId="d4bdf0c7-0911-427b-8b90-e4f6cb567d51" providerId="ADAL" clId="{44B88AF0-35A9-454A-AA37-6DF90B927011}"/>
    <pc:docChg chg="undo redo custSel addSld delSld modSld sldOrd addSection delSection modSection">
      <pc:chgData name="Raki Rahman" userId="d4bdf0c7-0911-427b-8b90-e4f6cb567d51" providerId="ADAL" clId="{44B88AF0-35A9-454A-AA37-6DF90B927011}" dt="2020-08-03T15:53:39.378" v="1835" actId="1076"/>
      <pc:docMkLst>
        <pc:docMk/>
      </pc:docMkLst>
      <pc:sldChg chg="addSp delSp modSp new">
        <pc:chgData name="Raki Rahman" userId="d4bdf0c7-0911-427b-8b90-e4f6cb567d51" providerId="ADAL" clId="{44B88AF0-35A9-454A-AA37-6DF90B927011}" dt="2020-08-03T14:58:06.200" v="754" actId="1076"/>
        <pc:sldMkLst>
          <pc:docMk/>
          <pc:sldMk cId="3579662173" sldId="256"/>
        </pc:sldMkLst>
        <pc:spChg chg="del">
          <ac:chgData name="Raki Rahman" userId="d4bdf0c7-0911-427b-8b90-e4f6cb567d51" providerId="ADAL" clId="{44B88AF0-35A9-454A-AA37-6DF90B927011}" dt="2020-08-03T14:19:10.061" v="1" actId="478"/>
          <ac:spMkLst>
            <pc:docMk/>
            <pc:sldMk cId="3579662173" sldId="256"/>
            <ac:spMk id="2" creationId="{ECC6FD62-274F-40CB-AFAA-4D0D2A858964}"/>
          </ac:spMkLst>
        </pc:spChg>
        <pc:spChg chg="del">
          <ac:chgData name="Raki Rahman" userId="d4bdf0c7-0911-427b-8b90-e4f6cb567d51" providerId="ADAL" clId="{44B88AF0-35A9-454A-AA37-6DF90B927011}" dt="2020-08-03T14:19:10.061" v="1" actId="478"/>
          <ac:spMkLst>
            <pc:docMk/>
            <pc:sldMk cId="3579662173" sldId="256"/>
            <ac:spMk id="3" creationId="{8DF4D429-F094-4783-88EC-AF64918E6791}"/>
          </ac:spMkLst>
        </pc:spChg>
        <pc:spChg chg="add mod">
          <ac:chgData name="Raki Rahman" userId="d4bdf0c7-0911-427b-8b90-e4f6cb567d51" providerId="ADAL" clId="{44B88AF0-35A9-454A-AA37-6DF90B927011}" dt="2020-08-03T14:50:58.576" v="467" actId="164"/>
          <ac:spMkLst>
            <pc:docMk/>
            <pc:sldMk cId="3579662173" sldId="256"/>
            <ac:spMk id="7" creationId="{673A6E0B-AD25-434F-912A-9CD70458C0F2}"/>
          </ac:spMkLst>
        </pc:spChg>
        <pc:spChg chg="add del mod">
          <ac:chgData name="Raki Rahman" userId="d4bdf0c7-0911-427b-8b90-e4f6cb567d51" providerId="ADAL" clId="{44B88AF0-35A9-454A-AA37-6DF90B927011}" dt="2020-08-03T14:29:45.052" v="124" actId="478"/>
          <ac:spMkLst>
            <pc:docMk/>
            <pc:sldMk cId="3579662173" sldId="256"/>
            <ac:spMk id="10" creationId="{95556505-D24F-447F-9429-D228D2F7D64B}"/>
          </ac:spMkLst>
        </pc:spChg>
        <pc:spChg chg="add mod">
          <ac:chgData name="Raki Rahman" userId="d4bdf0c7-0911-427b-8b90-e4f6cb567d51" providerId="ADAL" clId="{44B88AF0-35A9-454A-AA37-6DF90B927011}" dt="2020-08-03T14:57:52.757" v="748" actId="1076"/>
          <ac:spMkLst>
            <pc:docMk/>
            <pc:sldMk cId="3579662173" sldId="256"/>
            <ac:spMk id="12" creationId="{59DCDC78-F998-432C-A8E6-8EE285090E47}"/>
          </ac:spMkLst>
        </pc:spChg>
        <pc:spChg chg="add del mod">
          <ac:chgData name="Raki Rahman" userId="d4bdf0c7-0911-427b-8b90-e4f6cb567d51" providerId="ADAL" clId="{44B88AF0-35A9-454A-AA37-6DF90B927011}" dt="2020-08-03T14:58:06.200" v="754" actId="1076"/>
          <ac:spMkLst>
            <pc:docMk/>
            <pc:sldMk cId="3579662173" sldId="256"/>
            <ac:spMk id="13" creationId="{38BB071F-2A52-4E13-93DC-DB068A59DAC5}"/>
          </ac:spMkLst>
        </pc:spChg>
        <pc:spChg chg="add del mod">
          <ac:chgData name="Raki Rahman" userId="d4bdf0c7-0911-427b-8b90-e4f6cb567d51" providerId="ADAL" clId="{44B88AF0-35A9-454A-AA37-6DF90B927011}" dt="2020-08-03T14:52:22.468" v="501" actId="478"/>
          <ac:spMkLst>
            <pc:docMk/>
            <pc:sldMk cId="3579662173" sldId="256"/>
            <ac:spMk id="14" creationId="{4CA7EFA7-C66E-4F36-8E83-1CD43C25FF98}"/>
          </ac:spMkLst>
        </pc:spChg>
        <pc:spChg chg="add mod ord">
          <ac:chgData name="Raki Rahman" userId="d4bdf0c7-0911-427b-8b90-e4f6cb567d51" providerId="ADAL" clId="{44B88AF0-35A9-454A-AA37-6DF90B927011}" dt="2020-08-03T14:50:58.576" v="467" actId="164"/>
          <ac:spMkLst>
            <pc:docMk/>
            <pc:sldMk cId="3579662173" sldId="256"/>
            <ac:spMk id="16" creationId="{FCBE1010-EA4B-4EB3-9846-A274BF30CD45}"/>
          </ac:spMkLst>
        </pc:spChg>
        <pc:spChg chg="add mod">
          <ac:chgData name="Raki Rahman" userId="d4bdf0c7-0911-427b-8b90-e4f6cb567d51" providerId="ADAL" clId="{44B88AF0-35A9-454A-AA37-6DF90B927011}" dt="2020-08-03T14:50:26.962" v="464" actId="571"/>
          <ac:spMkLst>
            <pc:docMk/>
            <pc:sldMk cId="3579662173" sldId="256"/>
            <ac:spMk id="18" creationId="{DC732B70-441D-4823-99B9-1995231F3B48}"/>
          </ac:spMkLst>
        </pc:spChg>
        <pc:spChg chg="add mod">
          <ac:chgData name="Raki Rahman" userId="d4bdf0c7-0911-427b-8b90-e4f6cb567d51" providerId="ADAL" clId="{44B88AF0-35A9-454A-AA37-6DF90B927011}" dt="2020-08-03T14:50:26.962" v="464" actId="571"/>
          <ac:spMkLst>
            <pc:docMk/>
            <pc:sldMk cId="3579662173" sldId="256"/>
            <ac:spMk id="20" creationId="{23222994-0B22-4A6A-8988-30F6EDDCFE92}"/>
          </ac:spMkLst>
        </pc:spChg>
        <pc:spChg chg="add mod ord">
          <ac:chgData name="Raki Rahman" userId="d4bdf0c7-0911-427b-8b90-e4f6cb567d51" providerId="ADAL" clId="{44B88AF0-35A9-454A-AA37-6DF90B927011}" dt="2020-08-03T14:56:39.258" v="564" actId="164"/>
          <ac:spMkLst>
            <pc:docMk/>
            <pc:sldMk cId="3579662173" sldId="256"/>
            <ac:spMk id="21" creationId="{D5522876-5551-4929-9B96-1FD91C0C124A}"/>
          </ac:spMkLst>
        </pc:spChg>
        <pc:spChg chg="add del">
          <ac:chgData name="Raki Rahman" userId="d4bdf0c7-0911-427b-8b90-e4f6cb567d51" providerId="ADAL" clId="{44B88AF0-35A9-454A-AA37-6DF90B927011}" dt="2020-08-03T14:51:54.118" v="480"/>
          <ac:spMkLst>
            <pc:docMk/>
            <pc:sldMk cId="3579662173" sldId="256"/>
            <ac:spMk id="22" creationId="{1ADF1228-A7FD-4191-8D80-5597C622A21D}"/>
          </ac:spMkLst>
        </pc:spChg>
        <pc:spChg chg="add mod">
          <ac:chgData name="Raki Rahman" userId="d4bdf0c7-0911-427b-8b90-e4f6cb567d51" providerId="ADAL" clId="{44B88AF0-35A9-454A-AA37-6DF90B927011}" dt="2020-08-03T14:56:39.258" v="564" actId="164"/>
          <ac:spMkLst>
            <pc:docMk/>
            <pc:sldMk cId="3579662173" sldId="256"/>
            <ac:spMk id="26" creationId="{24AF86B5-CE39-451E-A8C9-E051C69E03F5}"/>
          </ac:spMkLst>
        </pc:spChg>
        <pc:grpChg chg="add mod">
          <ac:chgData name="Raki Rahman" userId="d4bdf0c7-0911-427b-8b90-e4f6cb567d51" providerId="ADAL" clId="{44B88AF0-35A9-454A-AA37-6DF90B927011}" dt="2020-08-03T14:56:54.553" v="592" actId="1076"/>
          <ac:grpSpMkLst>
            <pc:docMk/>
            <pc:sldMk cId="3579662173" sldId="256"/>
            <ac:grpSpMk id="15" creationId="{9AC0B702-37E9-48F2-A944-BA126549D931}"/>
          </ac:grpSpMkLst>
        </pc:grpChg>
        <pc:grpChg chg="add del mod">
          <ac:chgData name="Raki Rahman" userId="d4bdf0c7-0911-427b-8b90-e4f6cb567d51" providerId="ADAL" clId="{44B88AF0-35A9-454A-AA37-6DF90B927011}" dt="2020-08-03T14:53:34.050" v="517"/>
          <ac:grpSpMkLst>
            <pc:docMk/>
            <pc:sldMk cId="3579662173" sldId="256"/>
            <ac:grpSpMk id="23" creationId="{0188140C-5217-4EDB-93F2-328F57A0A264}"/>
          </ac:grpSpMkLst>
        </pc:grpChg>
        <pc:grpChg chg="add mod">
          <ac:chgData name="Raki Rahman" userId="d4bdf0c7-0911-427b-8b90-e4f6cb567d51" providerId="ADAL" clId="{44B88AF0-35A9-454A-AA37-6DF90B927011}" dt="2020-08-03T14:57:44.108" v="746" actId="1035"/>
          <ac:grpSpMkLst>
            <pc:docMk/>
            <pc:sldMk cId="3579662173" sldId="256"/>
            <ac:grpSpMk id="27" creationId="{7219C61D-3342-41EE-A675-40C14410F7D9}"/>
          </ac:grpSpMkLst>
        </pc:grpChg>
        <pc:picChg chg="add del mod">
          <ac:chgData name="Raki Rahman" userId="d4bdf0c7-0911-427b-8b90-e4f6cb567d51" providerId="ADAL" clId="{44B88AF0-35A9-454A-AA37-6DF90B927011}" dt="2020-08-03T14:25:02.021" v="19" actId="478"/>
          <ac:picMkLst>
            <pc:docMk/>
            <pc:sldMk cId="3579662173" sldId="256"/>
            <ac:picMk id="5" creationId="{E6381E54-63C1-4B9E-8679-38959E691C61}"/>
          </ac:picMkLst>
        </pc:picChg>
        <pc:picChg chg="add mod">
          <ac:chgData name="Raki Rahman" userId="d4bdf0c7-0911-427b-8b90-e4f6cb567d51" providerId="ADAL" clId="{44B88AF0-35A9-454A-AA37-6DF90B927011}" dt="2020-08-03T14:58:01.452" v="753" actId="1076"/>
          <ac:picMkLst>
            <pc:docMk/>
            <pc:sldMk cId="3579662173" sldId="256"/>
            <ac:picMk id="8" creationId="{AA6E80AB-5069-4933-834E-C198CF574450}"/>
          </ac:picMkLst>
        </pc:picChg>
        <pc:picChg chg="add del">
          <ac:chgData name="Raki Rahman" userId="d4bdf0c7-0911-427b-8b90-e4f6cb567d51" providerId="ADAL" clId="{44B88AF0-35A9-454A-AA37-6DF90B927011}" dt="2020-08-03T14:33:10.100" v="224" actId="478"/>
          <ac:picMkLst>
            <pc:docMk/>
            <pc:sldMk cId="3579662173" sldId="256"/>
            <ac:picMk id="9" creationId="{6F5859A1-4A03-42A0-8E34-DAE89F6084BE}"/>
          </ac:picMkLst>
        </pc:picChg>
        <pc:picChg chg="add del">
          <ac:chgData name="Raki Rahman" userId="d4bdf0c7-0911-427b-8b90-e4f6cb567d51" providerId="ADAL" clId="{44B88AF0-35A9-454A-AA37-6DF90B927011}" dt="2020-08-03T14:30:06.273" v="128" actId="478"/>
          <ac:picMkLst>
            <pc:docMk/>
            <pc:sldMk cId="3579662173" sldId="256"/>
            <ac:picMk id="11" creationId="{48AFF16E-826B-4BB6-9892-739F597FAC7C}"/>
          </ac:picMkLst>
        </pc:picChg>
        <pc:picChg chg="add mod">
          <ac:chgData name="Raki Rahman" userId="d4bdf0c7-0911-427b-8b90-e4f6cb567d51" providerId="ADAL" clId="{44B88AF0-35A9-454A-AA37-6DF90B927011}" dt="2020-08-03T14:50:26.962" v="464" actId="571"/>
          <ac:picMkLst>
            <pc:docMk/>
            <pc:sldMk cId="3579662173" sldId="256"/>
            <ac:picMk id="17" creationId="{97F698E2-9D2F-48FD-98EA-9659929F910A}"/>
          </ac:picMkLst>
        </pc:picChg>
        <pc:picChg chg="add mod">
          <ac:chgData name="Raki Rahman" userId="d4bdf0c7-0911-427b-8b90-e4f6cb567d51" providerId="ADAL" clId="{44B88AF0-35A9-454A-AA37-6DF90B927011}" dt="2020-08-03T14:50:26.962" v="464" actId="571"/>
          <ac:picMkLst>
            <pc:docMk/>
            <pc:sldMk cId="3579662173" sldId="256"/>
            <ac:picMk id="19" creationId="{5570F6F2-EADC-403B-8FDE-E5D717A45AB4}"/>
          </ac:picMkLst>
        </pc:picChg>
        <pc:picChg chg="add mod">
          <ac:chgData name="Raki Rahman" userId="d4bdf0c7-0911-427b-8b90-e4f6cb567d51" providerId="ADAL" clId="{44B88AF0-35A9-454A-AA37-6DF90B927011}" dt="2020-08-03T14:50:38.456" v="466" actId="167"/>
          <ac:picMkLst>
            <pc:docMk/>
            <pc:sldMk cId="3579662173" sldId="256"/>
            <ac:picMk id="1026" creationId="{EAB2B1DC-76E3-45E1-AB76-BA643D73AB24}"/>
          </ac:picMkLst>
        </pc:picChg>
      </pc:sldChg>
      <pc:sldChg chg="addSp delSp modSp new">
        <pc:chgData name="Raki Rahman" userId="d4bdf0c7-0911-427b-8b90-e4f6cb567d51" providerId="ADAL" clId="{44B88AF0-35A9-454A-AA37-6DF90B927011}" dt="2020-08-03T15:53:39.378" v="1835" actId="1076"/>
        <pc:sldMkLst>
          <pc:docMk/>
          <pc:sldMk cId="952242302" sldId="257"/>
        </pc:sldMkLst>
        <pc:spChg chg="del">
          <ac:chgData name="Raki Rahman" userId="d4bdf0c7-0911-427b-8b90-e4f6cb567d51" providerId="ADAL" clId="{44B88AF0-35A9-454A-AA37-6DF90B927011}" dt="2020-08-03T14:24:01.114" v="12" actId="478"/>
          <ac:spMkLst>
            <pc:docMk/>
            <pc:sldMk cId="952242302" sldId="257"/>
            <ac:spMk id="2" creationId="{3BDD2266-A37B-4C7D-9CC6-906DF83DD12A}"/>
          </ac:spMkLst>
        </pc:spChg>
        <pc:spChg chg="del">
          <ac:chgData name="Raki Rahman" userId="d4bdf0c7-0911-427b-8b90-e4f6cb567d51" providerId="ADAL" clId="{44B88AF0-35A9-454A-AA37-6DF90B927011}" dt="2020-08-03T14:24:01.114" v="12" actId="478"/>
          <ac:spMkLst>
            <pc:docMk/>
            <pc:sldMk cId="952242302" sldId="257"/>
            <ac:spMk id="3" creationId="{0C73AE91-AB83-4A88-90BF-B58A06D6667E}"/>
          </ac:spMkLst>
        </pc:spChg>
        <pc:spChg chg="add del mod">
          <ac:chgData name="Raki Rahman" userId="d4bdf0c7-0911-427b-8b90-e4f6cb567d51" providerId="ADAL" clId="{44B88AF0-35A9-454A-AA37-6DF90B927011}" dt="2020-08-03T15:53:39.378" v="1835" actId="1076"/>
          <ac:spMkLst>
            <pc:docMk/>
            <pc:sldMk cId="952242302" sldId="257"/>
            <ac:spMk id="4" creationId="{AE4C71EC-C12A-4F6B-9874-D0E90BCEC91A}"/>
          </ac:spMkLst>
        </pc:spChg>
        <pc:spChg chg="add del">
          <ac:chgData name="Raki Rahman" userId="d4bdf0c7-0911-427b-8b90-e4f6cb567d51" providerId="ADAL" clId="{44B88AF0-35A9-454A-AA37-6DF90B927011}" dt="2020-08-03T15:45:39.528" v="1280" actId="478"/>
          <ac:spMkLst>
            <pc:docMk/>
            <pc:sldMk cId="952242302" sldId="257"/>
            <ac:spMk id="9" creationId="{25F6B19D-BD94-42BF-B1CE-5A4586EED095}"/>
          </ac:spMkLst>
        </pc:spChg>
        <pc:spChg chg="add mod ord">
          <ac:chgData name="Raki Rahman" userId="d4bdf0c7-0911-427b-8b90-e4f6cb567d51" providerId="ADAL" clId="{44B88AF0-35A9-454A-AA37-6DF90B927011}" dt="2020-08-03T15:45:56.234" v="1283" actId="167"/>
          <ac:spMkLst>
            <pc:docMk/>
            <pc:sldMk cId="952242302" sldId="257"/>
            <ac:spMk id="16" creationId="{C7C59688-2EE3-4B66-8F64-1B37C236BA95}"/>
          </ac:spMkLst>
        </pc:spChg>
        <pc:spChg chg="add mod">
          <ac:chgData name="Raki Rahman" userId="d4bdf0c7-0911-427b-8b90-e4f6cb567d51" providerId="ADAL" clId="{44B88AF0-35A9-454A-AA37-6DF90B927011}" dt="2020-08-03T15:46:26.272" v="1314" actId="1076"/>
          <ac:spMkLst>
            <pc:docMk/>
            <pc:sldMk cId="952242302" sldId="257"/>
            <ac:spMk id="17" creationId="{76408FEE-AB80-4E3B-A598-67765DE189EB}"/>
          </ac:spMkLst>
        </pc:spChg>
        <pc:spChg chg="add mod">
          <ac:chgData name="Raki Rahman" userId="d4bdf0c7-0911-427b-8b90-e4f6cb567d51" providerId="ADAL" clId="{44B88AF0-35A9-454A-AA37-6DF90B927011}" dt="2020-08-03T15:50:36.639" v="1580" actId="1076"/>
          <ac:spMkLst>
            <pc:docMk/>
            <pc:sldMk cId="952242302" sldId="257"/>
            <ac:spMk id="19" creationId="{439A4E4F-73B3-4651-B925-54DC53FD209B}"/>
          </ac:spMkLst>
        </pc:spChg>
        <pc:grpChg chg="add del mod ord">
          <ac:chgData name="Raki Rahman" userId="d4bdf0c7-0911-427b-8b90-e4f6cb567d51" providerId="ADAL" clId="{44B88AF0-35A9-454A-AA37-6DF90B927011}" dt="2020-08-03T15:50:12.587" v="1548" actId="478"/>
          <ac:grpSpMkLst>
            <pc:docMk/>
            <pc:sldMk cId="952242302" sldId="257"/>
            <ac:grpSpMk id="6" creationId="{2E6BF7FC-E051-4F00-BA2F-29A80A3C7B3D}"/>
          </ac:grpSpMkLst>
        </pc:grpChg>
        <pc:grpChg chg="add del">
          <ac:chgData name="Raki Rahman" userId="d4bdf0c7-0911-427b-8b90-e4f6cb567d51" providerId="ADAL" clId="{44B88AF0-35A9-454A-AA37-6DF90B927011}" dt="2020-08-03T15:45:39.528" v="1280" actId="478"/>
          <ac:grpSpMkLst>
            <pc:docMk/>
            <pc:sldMk cId="952242302" sldId="257"/>
            <ac:grpSpMk id="10" creationId="{F6024481-A332-4B77-9704-8D2B4F72C6B0}"/>
          </ac:grpSpMkLst>
        </pc:grpChg>
        <pc:grpChg chg="add del">
          <ac:chgData name="Raki Rahman" userId="d4bdf0c7-0911-427b-8b90-e4f6cb567d51" providerId="ADAL" clId="{44B88AF0-35A9-454A-AA37-6DF90B927011}" dt="2020-08-03T15:45:39.528" v="1280" actId="478"/>
          <ac:grpSpMkLst>
            <pc:docMk/>
            <pc:sldMk cId="952242302" sldId="257"/>
            <ac:grpSpMk id="13" creationId="{65E00BB2-DBE9-406F-8664-FD871BB1E3D1}"/>
          </ac:grpSpMkLst>
        </pc:grpChg>
        <pc:picChg chg="add del">
          <ac:chgData name="Raki Rahman" userId="d4bdf0c7-0911-427b-8b90-e4f6cb567d51" providerId="ADAL" clId="{44B88AF0-35A9-454A-AA37-6DF90B927011}" dt="2020-08-03T15:44:55.246" v="1271" actId="478"/>
          <ac:picMkLst>
            <pc:docMk/>
            <pc:sldMk cId="952242302" sldId="257"/>
            <ac:picMk id="5" creationId="{6C14FF3A-687C-4793-A359-E8498B152EC1}"/>
          </ac:picMkLst>
        </pc:picChg>
        <pc:picChg chg="add mod">
          <ac:chgData name="Raki Rahman" userId="d4bdf0c7-0911-427b-8b90-e4f6cb567d51" providerId="ADAL" clId="{44B88AF0-35A9-454A-AA37-6DF90B927011}" dt="2020-08-03T15:49:58.395" v="1540" actId="1076"/>
          <ac:picMkLst>
            <pc:docMk/>
            <pc:sldMk cId="952242302" sldId="257"/>
            <ac:picMk id="18" creationId="{5850DB1A-5906-42DF-979D-9BC4A3CC4A46}"/>
          </ac:picMkLst>
        </pc:picChg>
      </pc:sldChg>
      <pc:sldChg chg="modSp add del">
        <pc:chgData name="Raki Rahman" userId="d4bdf0c7-0911-427b-8b90-e4f6cb567d51" providerId="ADAL" clId="{44B88AF0-35A9-454A-AA37-6DF90B927011}" dt="2020-08-03T15:02:04.712" v="775" actId="47"/>
        <pc:sldMkLst>
          <pc:docMk/>
          <pc:sldMk cId="2488379857" sldId="258"/>
        </pc:sldMkLst>
        <pc:spChg chg="mod">
          <ac:chgData name="Raki Rahman" userId="d4bdf0c7-0911-427b-8b90-e4f6cb567d51" providerId="ADAL" clId="{44B88AF0-35A9-454A-AA37-6DF90B927011}" dt="2020-08-03T14:37:58.148" v="338" actId="20577"/>
          <ac:spMkLst>
            <pc:docMk/>
            <pc:sldMk cId="2488379857" sldId="258"/>
            <ac:spMk id="12" creationId="{59DCDC78-F998-432C-A8E6-8EE285090E47}"/>
          </ac:spMkLst>
        </pc:spChg>
      </pc:sldChg>
      <pc:sldChg chg="modSp add del">
        <pc:chgData name="Raki Rahman" userId="d4bdf0c7-0911-427b-8b90-e4f6cb567d51" providerId="ADAL" clId="{44B88AF0-35A9-454A-AA37-6DF90B927011}" dt="2020-08-03T15:02:19.085" v="777" actId="47"/>
        <pc:sldMkLst>
          <pc:docMk/>
          <pc:sldMk cId="2226538916" sldId="259"/>
        </pc:sldMkLst>
        <pc:spChg chg="mod">
          <ac:chgData name="Raki Rahman" userId="d4bdf0c7-0911-427b-8b90-e4f6cb567d51" providerId="ADAL" clId="{44B88AF0-35A9-454A-AA37-6DF90B927011}" dt="2020-08-03T14:38:03.700" v="341" actId="20577"/>
          <ac:spMkLst>
            <pc:docMk/>
            <pc:sldMk cId="2226538916" sldId="259"/>
            <ac:spMk id="12" creationId="{59DCDC78-F998-432C-A8E6-8EE285090E47}"/>
          </ac:spMkLst>
        </pc:spChg>
      </pc:sldChg>
      <pc:sldChg chg="modSp add del">
        <pc:chgData name="Raki Rahman" userId="d4bdf0c7-0911-427b-8b90-e4f6cb567d51" providerId="ADAL" clId="{44B88AF0-35A9-454A-AA37-6DF90B927011}" dt="2020-08-03T15:02:46.285" v="782" actId="47"/>
        <pc:sldMkLst>
          <pc:docMk/>
          <pc:sldMk cId="1859604800" sldId="260"/>
        </pc:sldMkLst>
        <pc:spChg chg="mod">
          <ac:chgData name="Raki Rahman" userId="d4bdf0c7-0911-427b-8b90-e4f6cb567d51" providerId="ADAL" clId="{44B88AF0-35A9-454A-AA37-6DF90B927011}" dt="2020-08-03T14:38:36.816" v="348" actId="14100"/>
          <ac:spMkLst>
            <pc:docMk/>
            <pc:sldMk cId="1859604800" sldId="260"/>
            <ac:spMk id="12" creationId="{59DCDC78-F998-432C-A8E6-8EE285090E47}"/>
          </ac:spMkLst>
        </pc:spChg>
      </pc:sldChg>
      <pc:sldChg chg="modSp add del">
        <pc:chgData name="Raki Rahman" userId="d4bdf0c7-0911-427b-8b90-e4f6cb567d51" providerId="ADAL" clId="{44B88AF0-35A9-454A-AA37-6DF90B927011}" dt="2020-08-03T15:03:00.094" v="784" actId="47"/>
        <pc:sldMkLst>
          <pc:docMk/>
          <pc:sldMk cId="1441039449" sldId="261"/>
        </pc:sldMkLst>
        <pc:spChg chg="mod">
          <ac:chgData name="Raki Rahman" userId="d4bdf0c7-0911-427b-8b90-e4f6cb567d51" providerId="ADAL" clId="{44B88AF0-35A9-454A-AA37-6DF90B927011}" dt="2020-08-03T14:38:52.008" v="352"/>
          <ac:spMkLst>
            <pc:docMk/>
            <pc:sldMk cId="1441039449" sldId="261"/>
            <ac:spMk id="12" creationId="{59DCDC78-F998-432C-A8E6-8EE285090E47}"/>
          </ac:spMkLst>
        </pc:spChg>
      </pc:sldChg>
      <pc:sldChg chg="modSp add del">
        <pc:chgData name="Raki Rahman" userId="d4bdf0c7-0911-427b-8b90-e4f6cb567d51" providerId="ADAL" clId="{44B88AF0-35A9-454A-AA37-6DF90B927011}" dt="2020-08-03T15:03:24.781" v="788" actId="47"/>
        <pc:sldMkLst>
          <pc:docMk/>
          <pc:sldMk cId="3910902635" sldId="262"/>
        </pc:sldMkLst>
        <pc:spChg chg="mod">
          <ac:chgData name="Raki Rahman" userId="d4bdf0c7-0911-427b-8b90-e4f6cb567d51" providerId="ADAL" clId="{44B88AF0-35A9-454A-AA37-6DF90B927011}" dt="2020-08-03T14:39:18.101" v="361" actId="20577"/>
          <ac:spMkLst>
            <pc:docMk/>
            <pc:sldMk cId="3910902635" sldId="262"/>
            <ac:spMk id="12" creationId="{59DCDC78-F998-432C-A8E6-8EE285090E47}"/>
          </ac:spMkLst>
        </pc:spChg>
      </pc:sldChg>
      <pc:sldChg chg="modSp add del">
        <pc:chgData name="Raki Rahman" userId="d4bdf0c7-0911-427b-8b90-e4f6cb567d51" providerId="ADAL" clId="{44B88AF0-35A9-454A-AA37-6DF90B927011}" dt="2020-08-03T15:03:24.781" v="788" actId="47"/>
        <pc:sldMkLst>
          <pc:docMk/>
          <pc:sldMk cId="1186868241" sldId="263"/>
        </pc:sldMkLst>
        <pc:spChg chg="mod">
          <ac:chgData name="Raki Rahman" userId="d4bdf0c7-0911-427b-8b90-e4f6cb567d51" providerId="ADAL" clId="{44B88AF0-35A9-454A-AA37-6DF90B927011}" dt="2020-08-03T14:40:04.196" v="369" actId="20577"/>
          <ac:spMkLst>
            <pc:docMk/>
            <pc:sldMk cId="1186868241" sldId="263"/>
            <ac:spMk id="12" creationId="{59DCDC78-F998-432C-A8E6-8EE285090E47}"/>
          </ac:spMkLst>
        </pc:spChg>
      </pc:sldChg>
      <pc:sldChg chg="addSp modSp add del">
        <pc:chgData name="Raki Rahman" userId="d4bdf0c7-0911-427b-8b90-e4f6cb567d51" providerId="ADAL" clId="{44B88AF0-35A9-454A-AA37-6DF90B927011}" dt="2020-08-03T15:36:58.455" v="1213" actId="47"/>
        <pc:sldMkLst>
          <pc:docMk/>
          <pc:sldMk cId="2695643711" sldId="264"/>
        </pc:sldMkLst>
        <pc:spChg chg="mod">
          <ac:chgData name="Raki Rahman" userId="d4bdf0c7-0911-427b-8b90-e4f6cb567d51" providerId="ADAL" clId="{44B88AF0-35A9-454A-AA37-6DF90B927011}" dt="2020-08-03T14:47:06.060" v="415" actId="207"/>
          <ac:spMkLst>
            <pc:docMk/>
            <pc:sldMk cId="2695643711" sldId="264"/>
            <ac:spMk id="7" creationId="{673A6E0B-AD25-434F-912A-9CD70458C0F2}"/>
          </ac:spMkLst>
        </pc:spChg>
        <pc:spChg chg="add mod">
          <ac:chgData name="Raki Rahman" userId="d4bdf0c7-0911-427b-8b90-e4f6cb567d51" providerId="ADAL" clId="{44B88AF0-35A9-454A-AA37-6DF90B927011}" dt="2020-08-03T14:46:35.094" v="410" actId="1038"/>
          <ac:spMkLst>
            <pc:docMk/>
            <pc:sldMk cId="2695643711" sldId="264"/>
            <ac:spMk id="9" creationId="{6980D815-4BF2-47EC-A322-D416ABCE5912}"/>
          </ac:spMkLst>
        </pc:spChg>
        <pc:picChg chg="add mod">
          <ac:chgData name="Raki Rahman" userId="d4bdf0c7-0911-427b-8b90-e4f6cb567d51" providerId="ADAL" clId="{44B88AF0-35A9-454A-AA37-6DF90B927011}" dt="2020-08-03T14:46:42.101" v="412" actId="1076"/>
          <ac:picMkLst>
            <pc:docMk/>
            <pc:sldMk cId="2695643711" sldId="264"/>
            <ac:picMk id="3" creationId="{7A412D2A-C4B1-4079-A23C-5E7D810F1145}"/>
          </ac:picMkLst>
        </pc:picChg>
      </pc:sldChg>
      <pc:sldChg chg="new del">
        <pc:chgData name="Raki Rahman" userId="d4bdf0c7-0911-427b-8b90-e4f6cb567d51" providerId="ADAL" clId="{44B88AF0-35A9-454A-AA37-6DF90B927011}" dt="2020-08-03T14:44:44.229" v="371" actId="680"/>
        <pc:sldMkLst>
          <pc:docMk/>
          <pc:sldMk cId="2749296283" sldId="264"/>
        </pc:sldMkLst>
      </pc:sldChg>
      <pc:sldChg chg="modSp add">
        <pc:chgData name="Raki Rahman" userId="d4bdf0c7-0911-427b-8b90-e4f6cb567d51" providerId="ADAL" clId="{44B88AF0-35A9-454A-AA37-6DF90B927011}" dt="2020-08-03T15:01:37.218" v="762" actId="20577"/>
        <pc:sldMkLst>
          <pc:docMk/>
          <pc:sldMk cId="1922307025" sldId="265"/>
        </pc:sldMkLst>
        <pc:spChg chg="mod">
          <ac:chgData name="Raki Rahman" userId="d4bdf0c7-0911-427b-8b90-e4f6cb567d51" providerId="ADAL" clId="{44B88AF0-35A9-454A-AA37-6DF90B927011}" dt="2020-08-03T15:01:33.845" v="761"/>
          <ac:spMkLst>
            <pc:docMk/>
            <pc:sldMk cId="1922307025" sldId="265"/>
            <ac:spMk id="12" creationId="{59DCDC78-F998-432C-A8E6-8EE285090E47}"/>
          </ac:spMkLst>
        </pc:spChg>
        <pc:spChg chg="mod">
          <ac:chgData name="Raki Rahman" userId="d4bdf0c7-0911-427b-8b90-e4f6cb567d51" providerId="ADAL" clId="{44B88AF0-35A9-454A-AA37-6DF90B927011}" dt="2020-08-03T15:01:37.218" v="762" actId="20577"/>
          <ac:spMkLst>
            <pc:docMk/>
            <pc:sldMk cId="1922307025" sldId="265"/>
            <ac:spMk id="26" creationId="{24AF86B5-CE39-451E-A8C9-E051C69E03F5}"/>
          </ac:spMkLst>
        </pc:spChg>
      </pc:sldChg>
      <pc:sldChg chg="modSp add">
        <pc:chgData name="Raki Rahman" userId="d4bdf0c7-0911-427b-8b90-e4f6cb567d51" providerId="ADAL" clId="{44B88AF0-35A9-454A-AA37-6DF90B927011}" dt="2020-08-03T15:02:14.131" v="776"/>
        <pc:sldMkLst>
          <pc:docMk/>
          <pc:sldMk cId="2904904860" sldId="266"/>
        </pc:sldMkLst>
        <pc:spChg chg="mod">
          <ac:chgData name="Raki Rahman" userId="d4bdf0c7-0911-427b-8b90-e4f6cb567d51" providerId="ADAL" clId="{44B88AF0-35A9-454A-AA37-6DF90B927011}" dt="2020-08-03T15:02:14.131" v="776"/>
          <ac:spMkLst>
            <pc:docMk/>
            <pc:sldMk cId="2904904860" sldId="266"/>
            <ac:spMk id="12" creationId="{59DCDC78-F998-432C-A8E6-8EE285090E47}"/>
          </ac:spMkLst>
        </pc:spChg>
        <pc:spChg chg="mod">
          <ac:chgData name="Raki Rahman" userId="d4bdf0c7-0911-427b-8b90-e4f6cb567d51" providerId="ADAL" clId="{44B88AF0-35A9-454A-AA37-6DF90B927011}" dt="2020-08-03T15:01:41.360" v="764" actId="20577"/>
          <ac:spMkLst>
            <pc:docMk/>
            <pc:sldMk cId="2904904860" sldId="266"/>
            <ac:spMk id="26" creationId="{24AF86B5-CE39-451E-A8C9-E051C69E03F5}"/>
          </ac:spMkLst>
        </pc:spChg>
      </pc:sldChg>
      <pc:sldChg chg="modSp add">
        <pc:chgData name="Raki Rahman" userId="d4bdf0c7-0911-427b-8b90-e4f6cb567d51" providerId="ADAL" clId="{44B88AF0-35A9-454A-AA37-6DF90B927011}" dt="2020-08-03T15:02:37.729" v="781" actId="404"/>
        <pc:sldMkLst>
          <pc:docMk/>
          <pc:sldMk cId="986217015" sldId="267"/>
        </pc:sldMkLst>
        <pc:spChg chg="mod">
          <ac:chgData name="Raki Rahman" userId="d4bdf0c7-0911-427b-8b90-e4f6cb567d51" providerId="ADAL" clId="{44B88AF0-35A9-454A-AA37-6DF90B927011}" dt="2020-08-03T15:02:37.729" v="781" actId="404"/>
          <ac:spMkLst>
            <pc:docMk/>
            <pc:sldMk cId="986217015" sldId="267"/>
            <ac:spMk id="12" creationId="{59DCDC78-F998-432C-A8E6-8EE285090E47}"/>
          </ac:spMkLst>
        </pc:spChg>
        <pc:spChg chg="mod">
          <ac:chgData name="Raki Rahman" userId="d4bdf0c7-0911-427b-8b90-e4f6cb567d51" providerId="ADAL" clId="{44B88AF0-35A9-454A-AA37-6DF90B927011}" dt="2020-08-03T15:01:46.024" v="768" actId="20577"/>
          <ac:spMkLst>
            <pc:docMk/>
            <pc:sldMk cId="986217015" sldId="267"/>
            <ac:spMk id="26" creationId="{24AF86B5-CE39-451E-A8C9-E051C69E03F5}"/>
          </ac:spMkLst>
        </pc:spChg>
      </pc:sldChg>
      <pc:sldChg chg="modSp add">
        <pc:chgData name="Raki Rahman" userId="d4bdf0c7-0911-427b-8b90-e4f6cb567d51" providerId="ADAL" clId="{44B88AF0-35A9-454A-AA37-6DF90B927011}" dt="2020-08-03T15:02:55.944" v="783"/>
        <pc:sldMkLst>
          <pc:docMk/>
          <pc:sldMk cId="61253878" sldId="268"/>
        </pc:sldMkLst>
        <pc:spChg chg="mod">
          <ac:chgData name="Raki Rahman" userId="d4bdf0c7-0911-427b-8b90-e4f6cb567d51" providerId="ADAL" clId="{44B88AF0-35A9-454A-AA37-6DF90B927011}" dt="2020-08-03T15:02:55.944" v="783"/>
          <ac:spMkLst>
            <pc:docMk/>
            <pc:sldMk cId="61253878" sldId="268"/>
            <ac:spMk id="12" creationId="{59DCDC78-F998-432C-A8E6-8EE285090E47}"/>
          </ac:spMkLst>
        </pc:spChg>
        <pc:spChg chg="mod">
          <ac:chgData name="Raki Rahman" userId="d4bdf0c7-0911-427b-8b90-e4f6cb567d51" providerId="ADAL" clId="{44B88AF0-35A9-454A-AA37-6DF90B927011}" dt="2020-08-03T15:01:50.343" v="770" actId="20577"/>
          <ac:spMkLst>
            <pc:docMk/>
            <pc:sldMk cId="61253878" sldId="268"/>
            <ac:spMk id="26" creationId="{24AF86B5-CE39-451E-A8C9-E051C69E03F5}"/>
          </ac:spMkLst>
        </pc:spChg>
      </pc:sldChg>
      <pc:sldChg chg="modSp add">
        <pc:chgData name="Raki Rahman" userId="d4bdf0c7-0911-427b-8b90-e4f6cb567d51" providerId="ADAL" clId="{44B88AF0-35A9-454A-AA37-6DF90B927011}" dt="2020-08-03T15:03:11.580" v="786" actId="404"/>
        <pc:sldMkLst>
          <pc:docMk/>
          <pc:sldMk cId="3474791755" sldId="269"/>
        </pc:sldMkLst>
        <pc:spChg chg="mod">
          <ac:chgData name="Raki Rahman" userId="d4bdf0c7-0911-427b-8b90-e4f6cb567d51" providerId="ADAL" clId="{44B88AF0-35A9-454A-AA37-6DF90B927011}" dt="2020-08-03T15:03:11.580" v="786" actId="404"/>
          <ac:spMkLst>
            <pc:docMk/>
            <pc:sldMk cId="3474791755" sldId="269"/>
            <ac:spMk id="12" creationId="{59DCDC78-F998-432C-A8E6-8EE285090E47}"/>
          </ac:spMkLst>
        </pc:spChg>
        <pc:spChg chg="mod">
          <ac:chgData name="Raki Rahman" userId="d4bdf0c7-0911-427b-8b90-e4f6cb567d51" providerId="ADAL" clId="{44B88AF0-35A9-454A-AA37-6DF90B927011}" dt="2020-08-03T15:01:55.348" v="772" actId="20577"/>
          <ac:spMkLst>
            <pc:docMk/>
            <pc:sldMk cId="3474791755" sldId="269"/>
            <ac:spMk id="26" creationId="{24AF86B5-CE39-451E-A8C9-E051C69E03F5}"/>
          </ac:spMkLst>
        </pc:spChg>
      </pc:sldChg>
      <pc:sldChg chg="modSp add">
        <pc:chgData name="Raki Rahman" userId="d4bdf0c7-0911-427b-8b90-e4f6cb567d51" providerId="ADAL" clId="{44B88AF0-35A9-454A-AA37-6DF90B927011}" dt="2020-08-03T15:03:22.202" v="787"/>
        <pc:sldMkLst>
          <pc:docMk/>
          <pc:sldMk cId="3441916432" sldId="270"/>
        </pc:sldMkLst>
        <pc:spChg chg="mod">
          <ac:chgData name="Raki Rahman" userId="d4bdf0c7-0911-427b-8b90-e4f6cb567d51" providerId="ADAL" clId="{44B88AF0-35A9-454A-AA37-6DF90B927011}" dt="2020-08-03T15:03:22.202" v="787"/>
          <ac:spMkLst>
            <pc:docMk/>
            <pc:sldMk cId="3441916432" sldId="270"/>
            <ac:spMk id="12" creationId="{59DCDC78-F998-432C-A8E6-8EE285090E47}"/>
          </ac:spMkLst>
        </pc:spChg>
        <pc:spChg chg="mod">
          <ac:chgData name="Raki Rahman" userId="d4bdf0c7-0911-427b-8b90-e4f6cb567d51" providerId="ADAL" clId="{44B88AF0-35A9-454A-AA37-6DF90B927011}" dt="2020-08-03T15:01:59.595" v="774" actId="20577"/>
          <ac:spMkLst>
            <pc:docMk/>
            <pc:sldMk cId="3441916432" sldId="270"/>
            <ac:spMk id="26" creationId="{24AF86B5-CE39-451E-A8C9-E051C69E03F5}"/>
          </ac:spMkLst>
        </pc:spChg>
      </pc:sldChg>
      <pc:sldChg chg="addSp delSp modSp add">
        <pc:chgData name="Raki Rahman" userId="d4bdf0c7-0911-427b-8b90-e4f6cb567d51" providerId="ADAL" clId="{44B88AF0-35A9-454A-AA37-6DF90B927011}" dt="2020-08-03T15:23:43.428" v="1078" actId="478"/>
        <pc:sldMkLst>
          <pc:docMk/>
          <pc:sldMk cId="2760315369" sldId="271"/>
        </pc:sldMkLst>
        <pc:spChg chg="mod">
          <ac:chgData name="Raki Rahman" userId="d4bdf0c7-0911-427b-8b90-e4f6cb567d51" providerId="ADAL" clId="{44B88AF0-35A9-454A-AA37-6DF90B927011}" dt="2020-08-03T15:16:09.111" v="956" actId="1035"/>
          <ac:spMkLst>
            <pc:docMk/>
            <pc:sldMk cId="2760315369" sldId="271"/>
            <ac:spMk id="12" creationId="{59DCDC78-F998-432C-A8E6-8EE285090E47}"/>
          </ac:spMkLst>
        </pc:spChg>
        <pc:spChg chg="mod">
          <ac:chgData name="Raki Rahman" userId="d4bdf0c7-0911-427b-8b90-e4f6cb567d51" providerId="ADAL" clId="{44B88AF0-35A9-454A-AA37-6DF90B927011}" dt="2020-08-03T15:13:45.999" v="810" actId="14100"/>
          <ac:spMkLst>
            <pc:docMk/>
            <pc:sldMk cId="2760315369" sldId="271"/>
            <ac:spMk id="13" creationId="{38BB071F-2A52-4E13-93DC-DB068A59DAC5}"/>
          </ac:spMkLst>
        </pc:spChg>
        <pc:spChg chg="add mod">
          <ac:chgData name="Raki Rahman" userId="d4bdf0c7-0911-427b-8b90-e4f6cb567d51" providerId="ADAL" clId="{44B88AF0-35A9-454A-AA37-6DF90B927011}" dt="2020-08-03T15:16:09.111" v="956" actId="1035"/>
          <ac:spMkLst>
            <pc:docMk/>
            <pc:sldMk cId="2760315369" sldId="271"/>
            <ac:spMk id="14" creationId="{000A99CB-F8B9-47FD-AAD3-DEA22C58E394}"/>
          </ac:spMkLst>
        </pc:spChg>
        <pc:spChg chg="del topLvl">
          <ac:chgData name="Raki Rahman" userId="d4bdf0c7-0911-427b-8b90-e4f6cb567d51" providerId="ADAL" clId="{44B88AF0-35A9-454A-AA37-6DF90B927011}" dt="2020-08-03T15:14:15.030" v="842" actId="478"/>
          <ac:spMkLst>
            <pc:docMk/>
            <pc:sldMk cId="2760315369" sldId="271"/>
            <ac:spMk id="21" creationId="{D5522876-5551-4929-9B96-1FD91C0C124A}"/>
          </ac:spMkLst>
        </pc:spChg>
        <pc:spChg chg="del topLvl">
          <ac:chgData name="Raki Rahman" userId="d4bdf0c7-0911-427b-8b90-e4f6cb567d51" providerId="ADAL" clId="{44B88AF0-35A9-454A-AA37-6DF90B927011}" dt="2020-08-03T15:14:13.506" v="841" actId="478"/>
          <ac:spMkLst>
            <pc:docMk/>
            <pc:sldMk cId="2760315369" sldId="271"/>
            <ac:spMk id="26" creationId="{24AF86B5-CE39-451E-A8C9-E051C69E03F5}"/>
          </ac:spMkLst>
        </pc:spChg>
        <pc:grpChg chg="mod ord">
          <ac:chgData name="Raki Rahman" userId="d4bdf0c7-0911-427b-8b90-e4f6cb567d51" providerId="ADAL" clId="{44B88AF0-35A9-454A-AA37-6DF90B927011}" dt="2020-08-03T15:20:44.833" v="1068" actId="1076"/>
          <ac:grpSpMkLst>
            <pc:docMk/>
            <pc:sldMk cId="2760315369" sldId="271"/>
            <ac:grpSpMk id="15" creationId="{9AC0B702-37E9-48F2-A944-BA126549D931}"/>
          </ac:grpSpMkLst>
        </pc:grpChg>
        <pc:grpChg chg="del">
          <ac:chgData name="Raki Rahman" userId="d4bdf0c7-0911-427b-8b90-e4f6cb567d51" providerId="ADAL" clId="{44B88AF0-35A9-454A-AA37-6DF90B927011}" dt="2020-08-03T15:14:13.506" v="841" actId="478"/>
          <ac:grpSpMkLst>
            <pc:docMk/>
            <pc:sldMk cId="2760315369" sldId="271"/>
            <ac:grpSpMk id="27" creationId="{7219C61D-3342-41EE-A675-40C14410F7D9}"/>
          </ac:grpSpMkLst>
        </pc:grpChg>
        <pc:picChg chg="add del mod">
          <ac:chgData name="Raki Rahman" userId="d4bdf0c7-0911-427b-8b90-e4f6cb567d51" providerId="ADAL" clId="{44B88AF0-35A9-454A-AA37-6DF90B927011}" dt="2020-08-03T15:17:56.232" v="1041" actId="478"/>
          <ac:picMkLst>
            <pc:docMk/>
            <pc:sldMk cId="2760315369" sldId="271"/>
            <ac:picMk id="3" creationId="{6C06183A-9385-4899-9A03-3A24FE730404}"/>
          </ac:picMkLst>
        </pc:picChg>
        <pc:picChg chg="add mod ord modCrop">
          <ac:chgData name="Raki Rahman" userId="d4bdf0c7-0911-427b-8b90-e4f6cb567d51" providerId="ADAL" clId="{44B88AF0-35A9-454A-AA37-6DF90B927011}" dt="2020-08-03T15:21:15.889" v="1076" actId="167"/>
          <ac:picMkLst>
            <pc:docMk/>
            <pc:sldMk cId="2760315369" sldId="271"/>
            <ac:picMk id="5" creationId="{07EC0B67-601B-4AAC-B18D-C3FCCB6A2CD2}"/>
          </ac:picMkLst>
        </pc:picChg>
        <pc:picChg chg="add del mod">
          <ac:chgData name="Raki Rahman" userId="d4bdf0c7-0911-427b-8b90-e4f6cb567d51" providerId="ADAL" clId="{44B88AF0-35A9-454A-AA37-6DF90B927011}" dt="2020-08-03T15:23:43.428" v="1078" actId="478"/>
          <ac:picMkLst>
            <pc:docMk/>
            <pc:sldMk cId="2760315369" sldId="271"/>
            <ac:picMk id="9" creationId="{A24A56D9-A637-46A9-A4E3-EFD0B52F14A9}"/>
          </ac:picMkLst>
        </pc:picChg>
        <pc:picChg chg="del">
          <ac:chgData name="Raki Rahman" userId="d4bdf0c7-0911-427b-8b90-e4f6cb567d51" providerId="ADAL" clId="{44B88AF0-35A9-454A-AA37-6DF90B927011}" dt="2020-08-03T15:19:11.496" v="1052" actId="478"/>
          <ac:picMkLst>
            <pc:docMk/>
            <pc:sldMk cId="2760315369" sldId="271"/>
            <ac:picMk id="1026" creationId="{EAB2B1DC-76E3-45E1-AB76-BA643D73AB24}"/>
          </ac:picMkLst>
        </pc:picChg>
      </pc:sldChg>
      <pc:sldChg chg="addSp delSp modSp add">
        <pc:chgData name="Raki Rahman" userId="d4bdf0c7-0911-427b-8b90-e4f6cb567d51" providerId="ADAL" clId="{44B88AF0-35A9-454A-AA37-6DF90B927011}" dt="2020-08-03T15:52:33.930" v="1739" actId="14861"/>
        <pc:sldMkLst>
          <pc:docMk/>
          <pc:sldMk cId="2686451319" sldId="272"/>
        </pc:sldMkLst>
        <pc:spChg chg="mod">
          <ac:chgData name="Raki Rahman" userId="d4bdf0c7-0911-427b-8b90-e4f6cb567d51" providerId="ADAL" clId="{44B88AF0-35A9-454A-AA37-6DF90B927011}" dt="2020-08-03T15:40:22.310" v="1266" actId="207"/>
          <ac:spMkLst>
            <pc:docMk/>
            <pc:sldMk cId="2686451319" sldId="272"/>
            <ac:spMk id="7" creationId="{673A6E0B-AD25-434F-912A-9CD70458C0F2}"/>
          </ac:spMkLst>
        </pc:spChg>
        <pc:spChg chg="mod">
          <ac:chgData name="Raki Rahman" userId="d4bdf0c7-0911-427b-8b90-e4f6cb567d51" providerId="ADAL" clId="{44B88AF0-35A9-454A-AA37-6DF90B927011}" dt="2020-08-03T15:52:33.930" v="1739" actId="14861"/>
          <ac:spMkLst>
            <pc:docMk/>
            <pc:sldMk cId="2686451319" sldId="272"/>
            <ac:spMk id="12" creationId="{59DCDC78-F998-432C-A8E6-8EE285090E47}"/>
          </ac:spMkLst>
        </pc:spChg>
        <pc:spChg chg="del">
          <ac:chgData name="Raki Rahman" userId="d4bdf0c7-0911-427b-8b90-e4f6cb567d51" providerId="ADAL" clId="{44B88AF0-35A9-454A-AA37-6DF90B927011}" dt="2020-08-03T15:34:07.489" v="1099" actId="478"/>
          <ac:spMkLst>
            <pc:docMk/>
            <pc:sldMk cId="2686451319" sldId="272"/>
            <ac:spMk id="13" creationId="{38BB071F-2A52-4E13-93DC-DB068A59DAC5}"/>
          </ac:spMkLst>
        </pc:spChg>
        <pc:spChg chg="add mod">
          <ac:chgData name="Raki Rahman" userId="d4bdf0c7-0911-427b-8b90-e4f6cb567d51" providerId="ADAL" clId="{44B88AF0-35A9-454A-AA37-6DF90B927011}" dt="2020-08-03T15:36:48.784" v="1212" actId="2711"/>
          <ac:spMkLst>
            <pc:docMk/>
            <pc:sldMk cId="2686451319" sldId="272"/>
            <ac:spMk id="14" creationId="{3E5F350A-0085-4B50-B854-F065B6492B5B}"/>
          </ac:spMkLst>
        </pc:spChg>
        <pc:spChg chg="mod">
          <ac:chgData name="Raki Rahman" userId="d4bdf0c7-0911-427b-8b90-e4f6cb567d51" providerId="ADAL" clId="{44B88AF0-35A9-454A-AA37-6DF90B927011}" dt="2020-08-03T15:39:43.329" v="1259" actId="207"/>
          <ac:spMkLst>
            <pc:docMk/>
            <pc:sldMk cId="2686451319" sldId="272"/>
            <ac:spMk id="21" creationId="{D5522876-5551-4929-9B96-1FD91C0C124A}"/>
          </ac:spMkLst>
        </pc:spChg>
        <pc:spChg chg="mod">
          <ac:chgData name="Raki Rahman" userId="d4bdf0c7-0911-427b-8b90-e4f6cb567d51" providerId="ADAL" clId="{44B88AF0-35A9-454A-AA37-6DF90B927011}" dt="2020-08-03T15:39:48.128" v="1260" actId="207"/>
          <ac:spMkLst>
            <pc:docMk/>
            <pc:sldMk cId="2686451319" sldId="272"/>
            <ac:spMk id="26" creationId="{24AF86B5-CE39-451E-A8C9-E051C69E03F5}"/>
          </ac:spMkLst>
        </pc:spChg>
        <pc:grpChg chg="add mod">
          <ac:chgData name="Raki Rahman" userId="d4bdf0c7-0911-427b-8b90-e4f6cb567d51" providerId="ADAL" clId="{44B88AF0-35A9-454A-AA37-6DF90B927011}" dt="2020-08-03T15:39:02.346" v="1226" actId="14861"/>
          <ac:grpSpMkLst>
            <pc:docMk/>
            <pc:sldMk cId="2686451319" sldId="272"/>
            <ac:grpSpMk id="6" creationId="{373F5F1F-9A8C-4CD6-819B-4092A30ED394}"/>
          </ac:grpSpMkLst>
        </pc:grpChg>
        <pc:grpChg chg="mod ord">
          <ac:chgData name="Raki Rahman" userId="d4bdf0c7-0911-427b-8b90-e4f6cb567d51" providerId="ADAL" clId="{44B88AF0-35A9-454A-AA37-6DF90B927011}" dt="2020-08-03T15:37:49.074" v="1217" actId="167"/>
          <ac:grpSpMkLst>
            <pc:docMk/>
            <pc:sldMk cId="2686451319" sldId="272"/>
            <ac:grpSpMk id="15" creationId="{9AC0B702-37E9-48F2-A944-BA126549D931}"/>
          </ac:grpSpMkLst>
        </pc:grpChg>
        <pc:grpChg chg="mod">
          <ac:chgData name="Raki Rahman" userId="d4bdf0c7-0911-427b-8b90-e4f6cb567d51" providerId="ADAL" clId="{44B88AF0-35A9-454A-AA37-6DF90B927011}" dt="2020-08-03T15:37:08.208" v="1215" actId="1076"/>
          <ac:grpSpMkLst>
            <pc:docMk/>
            <pc:sldMk cId="2686451319" sldId="272"/>
            <ac:grpSpMk id="27" creationId="{7219C61D-3342-41EE-A675-40C14410F7D9}"/>
          </ac:grpSpMkLst>
        </pc:grpChg>
        <pc:picChg chg="add del mod">
          <ac:chgData name="Raki Rahman" userId="d4bdf0c7-0911-427b-8b90-e4f6cb567d51" providerId="ADAL" clId="{44B88AF0-35A9-454A-AA37-6DF90B927011}" dt="2020-08-03T15:30:29.809" v="1092" actId="478"/>
          <ac:picMkLst>
            <pc:docMk/>
            <pc:sldMk cId="2686451319" sldId="272"/>
            <ac:picMk id="3" creationId="{0C19987C-5517-4267-9584-1657C4CF1E1E}"/>
          </ac:picMkLst>
        </pc:picChg>
        <pc:picChg chg="add del mod">
          <ac:chgData name="Raki Rahman" userId="d4bdf0c7-0911-427b-8b90-e4f6cb567d51" providerId="ADAL" clId="{44B88AF0-35A9-454A-AA37-6DF90B927011}" dt="2020-08-03T15:38:50.697" v="1225" actId="478"/>
          <ac:picMkLst>
            <pc:docMk/>
            <pc:sldMk cId="2686451319" sldId="272"/>
            <ac:picMk id="5" creationId="{C0FA9E61-C714-45C2-8E0D-D38CA5E5DC8F}"/>
          </ac:picMkLst>
        </pc:picChg>
        <pc:picChg chg="mod">
          <ac:chgData name="Raki Rahman" userId="d4bdf0c7-0911-427b-8b90-e4f6cb567d51" providerId="ADAL" clId="{44B88AF0-35A9-454A-AA37-6DF90B927011}" dt="2020-08-03T15:35:17.065" v="1167" actId="164"/>
          <ac:picMkLst>
            <pc:docMk/>
            <pc:sldMk cId="2686451319" sldId="272"/>
            <ac:picMk id="8" creationId="{AA6E80AB-5069-4933-834E-C198CF574450}"/>
          </ac:picMkLst>
        </pc:picChg>
        <pc:picChg chg="mod">
          <ac:chgData name="Raki Rahman" userId="d4bdf0c7-0911-427b-8b90-e4f6cb567d51" providerId="ADAL" clId="{44B88AF0-35A9-454A-AA37-6DF90B927011}" dt="2020-08-03T15:38:40.125" v="1224" actId="167"/>
          <ac:picMkLst>
            <pc:docMk/>
            <pc:sldMk cId="2686451319" sldId="272"/>
            <ac:picMk id="1026" creationId="{EAB2B1DC-76E3-45E1-AB76-BA643D73AB24}"/>
          </ac:picMkLst>
        </pc:picChg>
      </pc:sldChg>
      <pc:sldChg chg="add del">
        <pc:chgData name="Raki Rahman" userId="d4bdf0c7-0911-427b-8b90-e4f6cb567d51" providerId="ADAL" clId="{44B88AF0-35A9-454A-AA37-6DF90B927011}" dt="2020-08-03T15:44:41.755" v="1268"/>
        <pc:sldMkLst>
          <pc:docMk/>
          <pc:sldMk cId="839861410" sldId="1164"/>
        </pc:sldMkLst>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2-28T14:32:03.709"/>
    </inkml:context>
    <inkml:brush xml:id="br0">
      <inkml:brushProperty name="width" value="0.1" units="cm"/>
      <inkml:brushProperty name="height" value="0.1" units="cm"/>
      <inkml:brushProperty name="color" value="#33CCFF"/>
    </inkml:brush>
  </inkml:definitions>
  <inkml:trace contextRef="#ctx0" brushRef="#br0">12 1223 6447 0 0,'0'0'483'0'0,"-1"0"-326"0"0,-9 1 3822 0 0,33 18-3742 0 0,-7-13-22 0 0,1-1 0 0 0,-1 0 0 0 0,1-1-1 0 0,0-1 1 0 0,0 0 0 0 0,0-1-1 0 0,0-1 1 0 0,0-1 0 0 0,26-2 0 0 0,-7-2-258 0 0,0-2 0 0 0,0-1 0 0 0,51-17 0 0 0,-50 10 43 0 0,0-1 0 0 0,0-2 0 0 0,-2-1 0 0 0,0-2 0 0 0,-1-2 0 0 0,-1 0 0 0 0,40-38 0 0 0,-38 27 0 0 0,-2-1 0 0 0,-1-2 0 0 0,-2-1 0 0 0,-1-1 0 0 0,43-78 0 0 0,-43 64 0 0 0,-3-2 0 0 0,-2 0 0 0 0,26-84 0 0 0,5-83 122 0 0,-45 173-624 0 0,-3-1 0 0 0,3-80 0 0 0,-10 128 60 0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1-04T15:44:44.488"/>
    </inkml:context>
    <inkml:brush xml:id="br0">
      <inkml:brushProperty name="width" value="0.05" units="cm"/>
      <inkml:brushProperty name="height" value="0.05" units="cm"/>
      <inkml:brushProperty name="color" value="#FFFFFF"/>
    </inkml:brush>
  </inkml:definitions>
  <inkml:trace contextRef="#ctx0" brushRef="#br0">170 168 4607 0 0,'0'0'4632'0'0,"-26"17"-2640"0"0,14-2-1992 0 0,2 2 0 0 0,0-1 0 0 0,1 2 0 0 0,1-1 0 0 0,1 1 0 0 0,-7 22 0 0 0,-11 26 0 0 0,24-64 0 0 0,-8 15 64 0 0,2 0-1 0 0,0 0 0 0 0,1 1 0 0 0,0 0 1 0 0,2 1-1 0 0,-4 31 1440 0 0,24-58-1338 0 0,-5-6-165 0 0,-2-1 0 0 0,0 0 0 0 0,0-1 0 0 0,-2 0 0 0 0,0 0 0 0 0,6-21 0 0 0,-10 28 0 0 0,17-43 39 0 0,8-21 163 0 0,35-146 0 0 0,-58 168 1387 0 0,-5 42-1573 0 0,0 10-16 0 0,0-1 0 0 0,0 0 0 0 0,0 0 0 0 0,0 0 0 0 0,0 1 0 0 0,0-1 0 0 0,0 0 0 0 0,0 0 0 0 0,0 0 0 0 0,0 1 0 0 0,-1-1 0 0 0,1 0 0 0 0,0 0 0 0 0,0 0 0 0 0,0 0 0 0 0,0 1 0 0 0,0-1 0 0 0,0 0 0 0 0,0 0 0 0 0,-1 0 0 0 0,1 0 0 0 0,0 0 0 0 0,0 1 0 0 0,0-1 0 0 0,0 0 0 0 0,-1 0 0 0 0,1 0 0 0 0,0 0 0 0 0,0 0 0 0 0,0 0 0 0 0,-1 0 0 0 0,1 0 0 0 0,0 0 0 0 0,0 0 0 0 0,0 0 0 0 0,-1 0 0 0 0,1 0 0 0 0,0 0 0 0 0,0 0 0 0 0,0 0 0 0 0,-1 0 0 0 0,1 0 0 0 0,0 0 0 0 0,0 0 0 0 0,0 0 0 0 0,0 0 0 0 0,-1 0 0 0 0,1 0 0 0 0,0 0 0 0 0,0 0 0 0 0,0-1 0 0 0,0 1 0 0 0,-1 0 0 0 0,1 0 0 0 0,0 0 0 0 0,0 0 0 0 0,0 0 0 0 0,0-1 0 0 0,0 1 0 0 0,-1 0 0 0 0,1 0 0 0 0,0 0 0 0 0,0 0 0 0 0,0-1 0 0 0,0 1 0 0 0,0 0 0 0 0,0 0 0 0 0,-7 12 0 0 0,4-1 0 0 0,1 1 0 0 0,0 0 0 0 0,1-1 0 0 0,0 1 0 0 0,1 0 0 0 0,0 0 0 0 0,1-1 0 0 0,1 1 0 0 0,-1 0 0 0 0,2-1 0 0 0,6 20 0 0 0,-5-23 0 0 0,0-1 0 0 0,1 1 0 0 0,0-1 0 0 0,0 0 0 0 0,0-1 0 0 0,1 1 0 0 0,0-1 0 0 0,0 0 0 0 0,1-1 0 0 0,0 1 0 0 0,0-1 0 0 0,11 6 0 0 0,9 3 0 0 0,0 0 0 0 0,34 11 0 0 0,-52-22-346 0 0,-1-1 0 0 0,1 1 0 0 0,16 1 0 0 0,-13-4-166 0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1-04T16:22:05.333"/>
    </inkml:context>
    <inkml:brush xml:id="br0">
      <inkml:brushProperty name="width" value="0.05" units="cm"/>
      <inkml:brushProperty name="height" value="0.05" units="cm"/>
      <inkml:brushProperty name="color" value="#004F8B"/>
      <inkml:brushProperty name="ignorePressure" value="1"/>
    </inkml:brush>
  </inkml:definitions>
  <inkml:trace contextRef="#ctx0" brushRef="#br0">1 0,'0'0,"19"17,8 4</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1-04T16:22:06.207"/>
    </inkml:context>
    <inkml:brush xml:id="br0">
      <inkml:brushProperty name="width" value="0.05" units="cm"/>
      <inkml:brushProperty name="height" value="0.05" units="cm"/>
      <inkml:brushProperty name="color" value="#50E6FF"/>
    </inkml:brush>
  </inkml:definitions>
  <inkml:trace contextRef="#ctx0" brushRef="#br0">313 0 6447 0 0,'-26'14'696'0'0,"9"-3"-138"0"0,1 0 0 0 0,0 2 0 0 0,0 0 0 0 0,1 1-1 0 0,1 0 1 0 0,1 1 0 0 0,0 0 0 0 0,1 2 0 0 0,0-1-1 0 0,-12 26 1 0 0,3 0 104 0 0,2 1-1 0 0,-19 64 0 0 0,27-68-979 0 0,2 0-1 0 0,1 1 0 0 0,2 0 1 0 0,2 0-1 0 0,2 72 0 0 0,4-91 318 0 0,1 0 0 0 0,1 0-1 0 0,1 0 1 0 0,0 0 0 0 0,2-1-1 0 0,1 1 1 0 0,0-2 0 0 0,1 1-1 0 0,2-1 1 0 0,-1-1 0 0 0,2 0-1 0 0,1 0 1 0 0,0-2 0 0 0,27 28-1 0 0,-6-13 3 0 0,1-1 0 0 0,1-2-1 0 0,1-1 1 0 0,1-2 0 0 0,81 38-1 0 0,-97-53-407 0 0,1-1 0 0 0,0-2 0 0 0,1 0 0 0 0,0-1 0 0 0,0-1 0 0 0,36 2 0 0 0,-9-9-616 0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1-04T16:22:08.857"/>
    </inkml:context>
    <inkml:brush xml:id="br0">
      <inkml:brushProperty name="width" value="0.05" units="cm"/>
      <inkml:brushProperty name="height" value="0.05" units="cm"/>
      <inkml:brushProperty name="color" value="#50E6FF"/>
    </inkml:brush>
  </inkml:definitions>
  <inkml:trace contextRef="#ctx0" brushRef="#br0">97 1 6447 0 0,'0'0'483'0'0,"-1"0"-326"0"0,-4 1 3987 0 0,15 1-4144 0 0,1 2 0 0 0,0 0 0 0 0,-1 0 0 0 0,0 1 0 0 0,0 0 0 0 0,12 8 0 0 0,57 46 0 0 0,-55-40 0 0 0,3 1 0 0 0,-27-20 8 0 0,0 1-1 0 0,0-1 1 0 0,0 0-1 0 0,0 1 1 0 0,0-1 0 0 0,0 0-1 0 0,0 1 1 0 0,0-1-1 0 0,0 1 1 0 0,0-1-1 0 0,0 0 1 0 0,0 1-1 0 0,0-1 1 0 0,-1 0-1 0 0,1 1 1 0 0,0-1 0 0 0,0 0-1 0 0,0 1 1 0 0,0-1-1 0 0,-1 0 1 0 0,1 1-1 0 0,0-1 1 0 0,0 0-1 0 0,-1 0 1 0 0,1 1-1 0 0,0-1 1 0 0,0 0-1 0 0,-1 0 1 0 0,1 0 0 0 0,0 1-1 0 0,-1-1 1 0 0,1 0-1 0 0,0 0 1 0 0,-1 0-1 0 0,1 0 1 0 0,0 0-1 0 0,-1 1 1 0 0,1-1-1 0 0,0 0 1 0 0,-1 0 0 0 0,1 0-1 0 0,-1 0 1 0 0,1 0-1 0 0,-1 0 1 0 0,-16 6 583 0 0,-48 3 600 0 0,10-3-1265 0 0,36-1-10 0 0,0 0 0 0 0,0 2 0 0 0,0 0 0 0 0,1 1 0 0 0,0 0 0 0 0,-27 19 0 0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1-04T16:22:17.428"/>
    </inkml:context>
    <inkml:brush xml:id="br0">
      <inkml:brushProperty name="width" value="0.05" units="cm"/>
      <inkml:brushProperty name="height" value="0.05" units="cm"/>
      <inkml:brushProperty name="color" value="#50E6FF"/>
    </inkml:brush>
  </inkml:definitions>
  <inkml:trace contextRef="#ctx0" brushRef="#br0">184 0 4607 0 0,'-19'17'448'0'0,"1"4"-84"0"0,1 1-1 0 0,0 1 0 0 0,2 0 1 0 0,1 1-1 0 0,1 1 0 0 0,0 0 0 0 0,2 0 1 0 0,2 1-1 0 0,0 1 0 0 0,1-1 1 0 0,2 1-1 0 0,0 1 0 0 0,2-1 0 0 0,2 1 1 0 0,0 0-1 0 0,4 46 0 0 0,4-2-363 0 0,3-1 0 0 0,37 135 0 0 0,72 128 0 0 0,-95-282 0 0 0,2 0 0 0 0,2-2 0 0 0,60 84 0 0 0,-67-108 0 0 0,1-1 0 0 0,1-1 0 0 0,1-1 0 0 0,2 0 0 0 0,0-2 0 0 0,1-1 0 0 0,1-1 0 0 0,31 16 0 0 0,-45-28-57 0 0,2-1-1 0 0,-1 0 1 0 0,1 0 0 0 0,-1-2-1 0 0,1 0 1 0 0,1-1-1 0 0,-1 0 1 0 0,0-1-1 0 0,1-1 1 0 0,-1 0 0 0 0,1-1-1 0 0,29-4 1 0 0,-23 0-3677 0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1-04T16:22:18.547"/>
    </inkml:context>
    <inkml:brush xml:id="br0">
      <inkml:brushProperty name="width" value="0.05" units="cm"/>
      <inkml:brushProperty name="height" value="0.05" units="cm"/>
      <inkml:brushProperty name="color" value="#50E6FF"/>
    </inkml:brush>
  </inkml:definitions>
  <inkml:trace contextRef="#ctx0" brushRef="#br0">93 1 6447 0 0,'0'0'756'0'0,"-12"18"5155"0"0,14-15-5899 0 0,-1 0 0 0 0,1 0 0 0 0,-1 0 0 0 0,1 0 0 0 0,0 0 0 0 0,0 0 0 0 0,0-1 0 0 0,0 1 0 0 0,1-1 0 0 0,-1 1 0 0 0,1-1 0 0 0,-1 0 0 0 0,1 0 0 0 0,4 3 0 0 0,44 24-27 0 0,33 9 15 0 0,-137-29 2048 0 0,45-7-2048 0 0,0 1 0 0 0,1 0 0 0 0,-1 0 0 0 0,1 0 0 0 0,0 1 0 0 0,0 0 0 0 0,0 1 0 0 0,1 0 0 0 0,-1 0 0 0 0,-4 5 0 0 0,-14 14 0 0 0,-21 28 0 0 0,26-29 0 0 0,0 2-596 0 0,15-19-1149 0 0,15-17-116 0 0,3-5 327 0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1-31T21:06:37.727"/>
    </inkml:context>
    <inkml:brush xml:id="br0">
      <inkml:brushProperty name="width" value="0.025" units="cm"/>
      <inkml:brushProperty name="height" value="0.025" units="cm"/>
      <inkml:brushProperty name="color" value="#33CCFF"/>
    </inkml:brush>
  </inkml:definitions>
  <inkml:trace contextRef="#ctx0" brushRef="#br0">45 321 4607 0 0,'-24'28'3459'0'0,"24"-28"-3315"0"0,0 1 0 0 0,-1-1 1 0 0,1 0-1 0 0,0 1 0 0 0,-1-1 0 0 0,1 0 1 0 0,-1 1-1 0 0,1-1 0 0 0,0 0 0 0 0,-1 0 1 0 0,1 1-1 0 0,-1-1 0 0 0,1 0 0 0 0,-1 0 0 0 0,1 0 1 0 0,0 0-1 0 0,-1 0 0 0 0,1 0 0 0 0,-1 0 1 0 0,1 0-1 0 0,-1 0 0 0 0,1 0 0 0 0,-1 0 0 0 0,1 0 1 0 0,-1 0-1 0 0,1 0 0 0 0,-1 0 0 0 0,1 0 1 0 0,-1 0-1 0 0,1 0 0 0 0,0-1 0 0 0,-1 1 0 0 0,1 0 1 0 0,-1 0-1 0 0,1-1 0 0 0,0 1 0 0 0,-1-1 1 0 0,-3-20 1643 0 0,11-24-1796 0 0,0 20 179 0 0,1 0 0 0 0,1 1-1 0 0,1 0 1 0 0,2 0 0 0 0,17-27-1 0 0,-24 43-110 0 0,1-1 1 0 0,-1 1-1 0 0,2 0 0 0 0,-1 1 0 0 0,1-1 1 0 0,0 1-1 0 0,1 1 0 0 0,0-1 0 0 0,0 2 1 0 0,0-1-1 0 0,1 1 0 0 0,-1 0 0 0 0,1 0 1 0 0,1 1-1 0 0,-1 1 0 0 0,15-5 0 0 0,-15 7-64 0 0,-1 1-1 0 0,0 0 0 0 0,1 0 1 0 0,-1 1-1 0 0,1 0 1 0 0,-1 0-1 0 0,0 1 1 0 0,0 0-1 0 0,0 1 0 0 0,0 0 1 0 0,0 0-1 0 0,0 1 1 0 0,-1-1-1 0 0,0 2 0 0 0,0-1 1 0 0,0 1-1 0 0,0 0 1 0 0,0 0-1 0 0,9 11 1 0 0,1 2-48 0 0,-1 0 0 0 0,-1 1 1 0 0,-1 0-1 0 0,0 1 1 0 0,17 36-1 0 0,-16-25-504 0 0,-1 1-1 0 0,15 53 1 0 0,-24-67 567 0 0,-1 1 0 0 0,-1-1 0 0 0,0 1 1 0 0,-2 0-1 0 0,0 0 0 0 0,-2 27 0 0 0,-2-36-2304 0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1-31T21:06:40.460"/>
    </inkml:context>
    <inkml:brush xml:id="br0">
      <inkml:brushProperty name="width" value="0.025" units="cm"/>
      <inkml:brushProperty name="height" value="0.025" units="cm"/>
      <inkml:brushProperty name="color" value="#33CCFF"/>
    </inkml:brush>
  </inkml:definitions>
  <inkml:trace contextRef="#ctx0" brushRef="#br0">11 152 8287 0 0,'0'0'191'0'0,"-10"-22"3493"0"0,10 22-3634 0 0,0 0-1 0 0,0 0 1 0 0,0-1-1 0 0,0 1 1 0 0,0 0 0 0 0,0 0-1 0 0,0 0 1 0 0,0 0 0 0 0,0 0-1 0 0,0-1 1 0 0,0 1-1 0 0,0 0 1 0 0,0 0 0 0 0,0 0-1 0 0,0 0 1 0 0,0 0-1 0 0,0 0 1 0 0,0-1 0 0 0,0 1-1 0 0,0 0 1 0 0,0 0-1 0 0,0 0 1 0 0,0 0 0 0 0,1 0-1 0 0,-1 0 1 0 0,0 0 0 0 0,0-1-1 0 0,0 1 1 0 0,0 0-1 0 0,0 0 1 0 0,0 0 0 0 0,0 0-1 0 0,1 0 1 0 0,-1 0-1 0 0,0 0 1 0 0,0 0 0 0 0,0 0-1 0 0,0 0 1 0 0,0 0 0 0 0,1 0-1 0 0,-1 0 1 0 0,0 0-1 0 0,0 0 1 0 0,0 0 0 0 0,0 0-1 0 0,0 0 1 0 0,0 0-1 0 0,1 0 1 0 0,-1 0 0 0 0,0 0-1 0 0,0 0 1 0 0,0 0 0 0 0,0 0-1 0 0,0 0 1 0 0,1 0-1 0 0,-1 0 1 0 0,0 0 0 0 0,0 0-1 0 0,0 1 1 0 0,15 6 416 0 0,14 14-744 0 0,-27-20 145 0 0,0 1-1 0 0,0 0 1 0 0,0 0 0 0 0,0-1-1 0 0,0 1 1 0 0,0-1-1 0 0,0 0 1 0 0,1 0-1 0 0,4 2 1 0 0,-6-3 202 0 0,0 0-1 0 0,-1-1 1 0 0,1 1-1 0 0,0 0 1 0 0,0-1-1 0 0,0 1 1 0 0,-1 0-1 0 0,1-1 1 0 0,0 1 0 0 0,-1-1-1 0 0,1 1 1 0 0,0-1-1 0 0,-1 1 1 0 0,1-1-1 0 0,0 0 1 0 0,-1 1-1 0 0,1-1 1 0 0,-1 0 0 0 0,1 1-1 0 0,-1-1 1 0 0,1 0-1 0 0,-1 0 1 0 0,0 1-1 0 0,1-1 1 0 0,-1 0-1 0 0,0 0 1 0 0,0 0-1 0 0,0 0 1 0 0,0 1 0 0 0,1-1-1 0 0,-1 0 1 0 0,-1-2-1 0 0,9-31 833 0 0,-7 21-596 0 0,1 1 0 0 0,1-1 0 0 0,1 1 0 0 0,-1 0-1 0 0,2 0 1 0 0,11-22 0 0 0,-16 34-439 0 0,0-1 0 0 0,0 1 0 0 0,1-1 0 0 0,-1 1 1 0 0,0 0-1 0 0,0-1 0 0 0,1 1 0 0 0,-1 0 0 0 0,1-1 0 0 0,-1 1 0 0 0,0 0 0 0 0,1 0 1 0 0,-1-1-1 0 0,1 1 0 0 0,-1 0 0 0 0,0 0 0 0 0,1-1 0 0 0,-1 1 0 0 0,1 0 0 0 0,-1 0 1 0 0,1 0-1 0 0,-1 0 0 0 0,1 0 0 0 0,-1 0 0 0 0,1 0 0 0 0,0 0 0 0 0,3 2-5662 0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1-31T21:32:05.345"/>
    </inkml:context>
    <inkml:brush xml:id="br0">
      <inkml:brushProperty name="width" value="0.03528" units="cm"/>
      <inkml:brushProperty name="height" value="0.03528" units="cm"/>
      <inkml:brushProperty name="color" value="#FFFFFF"/>
    </inkml:brush>
  </inkml:definitions>
  <inkml:trace contextRef="#ctx0" brushRef="#br0">1 1278 4607 0 0,'5'-28'459'0'0,"3"7"-57"0"0,1 0-1 0 0,1 1 1 0 0,19-30 0 0 0,-6 10 862 0 0,30-46-166 0 0,3 3 0 0 0,71-81 0 0 0,-78 109-1098 0 0,3 1 0 0 0,81-66 0 0 0,130-77 0 0 0,-191 148 0 0 0,2 4 0 0 0,2 2 0 0 0,86-34 0 0 0,-103 54 0 0 0,2 2 0 0 0,0 3 0 0 0,1 2 0 0 0,123-14 0 0 0,92 17-1669 0 0,-257 12 1374 0 0,46-1-3117 0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1-31T21:32:09.961"/>
    </inkml:context>
    <inkml:brush xml:id="br0">
      <inkml:brushProperty name="width" value="0.03528" units="cm"/>
      <inkml:brushProperty name="height" value="0.03528" units="cm"/>
      <inkml:brushProperty name="color" value="#FFFFFF"/>
    </inkml:brush>
  </inkml:definitions>
  <inkml:trace contextRef="#ctx0" brushRef="#br0">6 493 4607 0 0,'0'0'3456'0'0,"-5"-22"-896"0"0,111-264-266 0 0,-95 260-1932 0 0,49-132-362 0 0,-100 239 0 0 0,-55 151-1992 0 0,94-228 1992 0 0,-1 1 0 0 0,0-1 0 0 0,1 1 0 0 0,0 0 0 0 0,0-1 0 0 0,1 1 0 0 0,-1 0 0 0 0,1 0 0 0 0,0-1 0 0 0,0 1 0 0 0,1 0 0 0 0,-1 0 0 0 0,1-1 0 0 0,2 7 0 0 0,-3-9 0 0 0,3 9 0 0 0,-1 0 0 0 0,-1 1 0 0 0,0-1 0 0 0,-1 13 0 0 0,-2-1 395 0 0,1-2 765 0 0,-1-1 0 0 0,-8 35 0 0 0,42-70-995 0 0,-9 3-165 0 0,-1-2 0 0 0,0-1 0 0 0,-1-1 0 0 0,25-25 0 0 0,18-13 0 0 0,-48 42-165 0 0,53-39 348 0 0,-18 21-2994 0 0,-37 23 1788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2-28T14:32:05.039"/>
    </inkml:context>
    <inkml:brush xml:id="br0">
      <inkml:brushProperty name="width" value="0.1" units="cm"/>
      <inkml:brushProperty name="height" value="0.1" units="cm"/>
      <inkml:brushProperty name="color" value="#33CCFF"/>
    </inkml:brush>
  </inkml:definitions>
  <inkml:trace contextRef="#ctx0" brushRef="#br0">285 114 2759 0 0,'0'0'2232'0'0,"-12"-18"840"0"0,8 14-2768 0 0,3 2-189 0 0,-1 1-1 0 0,1-1 1 0 0,-1 1-1 0 0,1 0 1 0 0,-1-1 0 0 0,0 1-1 0 0,1 0 1 0 0,-1 0-1 0 0,0 0 1 0 0,0 0-1 0 0,0 0 1 0 0,0 1 0 0 0,0-1-1 0 0,0 1 1 0 0,0-1-1 0 0,0 1 1 0 0,0 0-1 0 0,0-1 1 0 0,0 1-1 0 0,0 0 1 0 0,0 0 0 0 0,0 1-1 0 0,0-1 1 0 0,-3 1-1 0 0,0 1-114 0 0,-1-1 0 0 0,1 2 0 0 0,0-1 0 0 0,0 0 0 0 0,0 1 0 0 0,0 0 0 0 0,1 0 0 0 0,-1 1 0 0 0,1-1 0 0 0,0 1 0 0 0,-7 7 0 0 0,-2 5 0 0 0,-21 34 0 0 0,-6 7 0 0 0,-28 22 0 0 0,189-208 0 0 0,-5 8 0 0 0,-58 61 0 0 0,-47 52 79 0 0,-6 9 1725 0 0,-5 0-1655 0 0,0 6-133 0 0,10 32-16 0 0,-5-22 0 0 0,4 13 0 0 0,2 0 0 0 0,0 0 0 0 0,2-1 0 0 0,1 0 0 0 0,2-1 0 0 0,31 43 0 0 0,-43-65-73 0 0,1 0-1 0 0,0-1 1 0 0,1 1-1 0 0,-1-1 1 0 0,1 0-1 0 0,0-1 1 0 0,11 7-1 0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1-31T21:34:23.460"/>
    </inkml:context>
    <inkml:brush xml:id="br0">
      <inkml:brushProperty name="width" value="0.025" units="cm"/>
      <inkml:brushProperty name="height" value="0.025" units="cm"/>
      <inkml:brushProperty name="color" value="#33CCFF"/>
    </inkml:brush>
  </inkml:definitions>
  <inkml:trace contextRef="#ctx0" brushRef="#br0">16 152 2759 0 0,'0'0'126'0'0,"-12"17"3959"0"0,11-13-3936 0 0,-1 0-133 0 0,8-16 133 0 0,0 1 0 0 0,1-1 0 0 0,1 2 0 0 0,0-1 0 0 0,0 1 0 0 0,1 0 0 0 0,0 0 0 0 0,1 1 0 0 0,0 1 0 0 0,0-1 0 0 0,1 2 0 0 0,0 0 0 0 0,1 0 0 0 0,22-10 0 0 0,-24 12-93 0 0,0 1-1 0 0,0 0 1 0 0,1 1 0 0 0,-1 0 0 0 0,1 1-1 0 0,0 0 1 0 0,0 0 0 0 0,0 1 0 0 0,-1 1-1 0 0,1 0 1 0 0,0 0 0 0 0,0 1 0 0 0,0 1-1 0 0,0-1 1 0 0,0 2 0 0 0,-1-1-1 0 0,1 2 1 0 0,-1-1 0 0 0,17 10 0 0 0,-20-9-3790 0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1-31T21:34:26.081"/>
    </inkml:context>
    <inkml:brush xml:id="br0">
      <inkml:brushProperty name="width" value="0.025" units="cm"/>
      <inkml:brushProperty name="height" value="0.025" units="cm"/>
      <inkml:brushProperty name="color" value="#33CCFF"/>
    </inkml:brush>
  </inkml:definitions>
  <inkml:trace contextRef="#ctx0" brushRef="#br0">10 1 4607 0 0,'0'0'912'0'0,"-1"33"1635"0"0,3-4-2309 0 0,-1 0 0 0 0,-1-1 0 0 0,-1 1-1 0 0,-10 54 1812 0 0,12-86-2036 0 0,0 1 0 0 0,-1-1 0 0 0,1 0-1 0 0,0 1 1 0 0,1-1 0 0 0,-1 1 0 0 0,0-1 0 0 0,1 1 0 0 0,-1 0-1 0 0,1-1 1 0 0,0 1 0 0 0,0 0 0 0 0,2-2 0 0 0,28-23-28 0 0,-20 18-41 0 0,-3 3-197 0 0,0 1-1 0 0,0-1 1 0 0,0 1 0 0 0,13-4 0 0 0,-19 8 179 0 0,-1 0 1 0 0,1 1-1 0 0,0-1 1 0 0,0 1-1 0 0,0-1 1 0 0,0 1-1 0 0,0 0 1 0 0,0 0-1 0 0,0 0 1 0 0,0 1-1 0 0,0-1 0 0 0,0 1 1 0 0,-1-1-1 0 0,1 1 1 0 0,0 0-1 0 0,0 0 1 0 0,-1 1-1 0 0,1-1 1 0 0,3 2-1 0 0,-5-2-949 0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20:00:22.650"/>
    </inkml:context>
    <inkml:brush xml:id="br0">
      <inkml:brushProperty name="width" value="0.10583" units="cm"/>
      <inkml:brushProperty name="height" value="0.10583" units="cm"/>
      <inkml:brushProperty name="color" value="#00A0D7"/>
    </inkml:brush>
  </inkml:definitions>
  <inkml:trace contextRef="#ctx0" brushRef="#br0">5749 3 1384,'0'0'4567,"4"-2"-4421,-2 2-131,-1 0-1,0-1 1,1 1-1,-1 0 0,0 0 1,1 0-1,-1 1 1,0-1-1,1 0 0,-1 0 1,0 1-1,0-1 1,1 0-1,-1 1 1,0 0-1,0-1 0,0 1 1,0 0-1,0-1 1,1 1-1,-1 0 1,-1 0-1,1 0 0,0 0 1,0 0-1,0 0 1,0 0-1,-1 0 0,1 0 1,0 1-1,-1-1 1,1 0-1,-1 0 1,0 1-1,1-1 0,-1 2 1,5 10 253,-2 0-1,0 0 1,2 18 0,2 60 186,-5-1 0,-3 0 0,-4 0 1,-24 129-1,12-117-214,-4-1 0,-5-1 0,-4-1 0,-63 140 0,-198 348 896,-54-13-178,237-413-503,-114 163 235,144-221-462,-96 98 1,25-50-37,-6-8 0,-178 127 0,101-88-81,85-65-81,-548 494 163,625-546-195,-658 710 67,612-632-57,-99 158 0,161-213-6,5 1-1,-60 148 1,-36 204 8,96-214 0,-15 51 21,-49 117 28,12 67 38,16-63 22,-76 150 23,146-509-117,-1 0 0,-2-1 0,-1-1 0,-2-1 0,-2-1-1,-2-1 1,-1-1 0,-1-1 0,-58 53 0,75-78 7,-1 0 0,-1-1 1,1 0-1,-1-1 1,0-1-1,0 0 1,-1 0-1,0-1 1,1-1-1,-1 0 1,0-1-1,-1 0 0,1-1 1,-24-1-1,-29 5-13,62-5-36,-1 1 1,1 0-1,0 0 0,-1 0 0,1 1 0,0 0 1,0-1-1,0 1 0,0 1 0,0-1 0,-6 5 1,12-3-924,11-2 378,22-1-202,-29-1 580,20 0-745,1-2-1,0-1 1,46-11 0,8-11-3499</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20:00:25.606"/>
    </inkml:context>
    <inkml:brush xml:id="br0">
      <inkml:brushProperty name="width" value="0.10583" units="cm"/>
      <inkml:brushProperty name="height" value="0.10583" units="cm"/>
      <inkml:brushProperty name="color" value="#00A0D7"/>
    </inkml:brush>
  </inkml:definitions>
  <inkml:trace contextRef="#ctx0" brushRef="#br0">57 364 4217,'0'0'3249,"22"-33"-2960,77-104-110,-91 126-152,0 1 1,1-1 0,1 1 0,-1 1 0,2 0-1,-1 0 1,13-7 0,17-14 126,-24 14 293,2 0 1,0 1-1,28-17 0,-111 81 150,1 3 0,-72 77-1,15-6-634,112-105-62,9-18 96,0 1 0,0-1 0,0 1 0,0-1 0,0 0 0,0 1 0,0-1 0,0 1 0,-1-1 0,1 1 0,0-1 0,0 0 0,0 1 0,-1-1 0,1 1 0,0-1 0,-1 0 0,1 1 0,0-1 0,-1 0 0,1 1 0,0-1 0,-1 0 0,1 0 0,0 1 0,-1-1 0,1 0-1,-2 0 1,1 0-41,1 3-86,1-1 138,-1 0-1,1 0 1,-1 1-1,1-1 1,0 0-1,0 0 1,0 0-1,0 0 1,0 0-1,0 0 0,0 0 1,1 0-1,-1-1 1,1 1-1,0 0 1,-1-1-1,1 1 1,0-1-1,0 0 1,0 1-1,0-1 1,0 0-1,0 0 1,0 0-1,0-1 1,0 1-1,1 0 1,-1-1-1,0 0 0,4 1 1,12 2 14,-1-2 0,1 0 0,21-1 1,-19 0-19,136 0 107,-87 0-3348</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21:34:42.417"/>
    </inkml:context>
    <inkml:brush xml:id="br0">
      <inkml:brushProperty name="width" value="0.05" units="cm"/>
      <inkml:brushProperty name="height" value="0.05" units="cm"/>
      <inkml:brushProperty name="color" value="#00A0D7"/>
    </inkml:brush>
  </inkml:definitions>
  <inkml:trace contextRef="#ctx0" brushRef="#br0">0 595 1856,'0'0'5539,"25"-5"-4672,3 1-642,-14 2-120,0 0-1,-1-1 0,1 0 1,0-1-1,-1-1 0,0 0 0,0-1 1,19-11-1,23-16 346,-1-3 0,89-77 0,-112 83-384,0 0 0,-3-2 0,0-1 1,-2-1-1,26-46 0,-39 42 232,-13 35-312,1 0-1,-1-1 1,1 1 0,0 0 0,0 0-1,0 0 1,0 1 0,1-1 0,-1 0-1,1 0 1,-1 1 0,1-1 0,0 1-1,0-1 1,0 1 0,1 0 0,2-3-1,-5 6 31,0-1 0,0 0-1,0 0 1,0 0 0,0 0-1,0 0 1,0 0 0,0 0-1,0 0 1,0 1 0,0-1 0,0 0-1,0 0 1,0 0 0,0 0-1,0 0 1,0 0 0,0 0-1,0 0 1,1 0 0,-1 1-1,0-1 1,0 0 0,0 0-1,0 0 1,0 0 0,0 0-1,0 0 1,0 0 0,1 0-1,-20 18 163,-25 22-132,13-12-20,19-17-17,-1 0 0,0-1-1,-19 12 1,28-21-27,3-1-58,41-22-639,-2-2 717,0-1 0,33-31 0,-31 12 169,-40 44-130,0 0-1,1 0 1,-1 0 0,0 0-1,1 1 1,-1-1 0,0 0 0,1 0-1,-1 1 1,0-1 0,1 0-1,-1 0 1,0 1 0,0-1-1,0 0 1,1 1 0,-1-1-1,0 0 1,0 1 0,0-1-1,0 0 1,1 1 0,-1-1-1,0 1 1,0-1 0,0 0-1,0 1 1,0-1 0,0 0 0,0 1-1,0-1 1,0 1 0,0-1-1,0 0 1,-1 1 0,1-1-1,0 0 1,0 1 0,1 19-145,-1 176-1294,-3-192-17</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2-28T14:32:42.885"/>
    </inkml:context>
    <inkml:brush xml:id="br0">
      <inkml:brushProperty name="width" value="0.1" units="cm"/>
      <inkml:brushProperty name="height" value="0.1" units="cm"/>
      <inkml:brushProperty name="color" value="#33CCFF"/>
    </inkml:brush>
  </inkml:definitions>
  <inkml:trace contextRef="#ctx0" brushRef="#br0">53 1524 4607 0 0,'0'0'2363'0'0,"-1"1"-2214"0"0,-3 3-61 0 0,4-3 283 0 0,-8 7 1218 0 0,7-8-1588 0 0,0 0 0 0 0,1 0-1 0 0,-1 0 1 0 0,0 1-1 0 0,0-1 1 0 0,0 0 0 0 0,1 0-1 0 0,-1 0 1 0 0,0 0-1 0 0,0 0 1 0 0,1-1 0 0 0,-1 1-1 0 0,0 0 1 0 0,0 0-1 0 0,1 0 1 0 0,-1-1 0 0 0,0 1-1 0 0,1 0 1 0 0,-1-1-1 0 0,0 1 1 0 0,1 0 0 0 0,-1-1-1 0 0,0 1 1 0 0,1-1 0 0 0,-1 1-1 0 0,1-1 1 0 0,-1 0-1 0 0,1 1 1 0 0,-1-1 0 0 0,1 1-1 0 0,-1-1 1 0 0,1-1-1 0 0,-10-18-4 0 0,7 4 4 0 0,1 0 0 0 0,0-1 0 0 0,1 1 0 0 0,1-1 0 0 0,1 1 0 0 0,3-21 0 0 0,-1 10 0 0 0,3-28 0 0 0,3 0 0 0 0,2 1 0 0 0,2 0 0 0 0,26-64 0 0 0,-8 41 0 0 0,3 0 0 0 0,50-80 0 0 0,-55 110 0 0 0,1 1 0 0 0,3 1 0 0 0,1 2 0 0 0,2 1 0 0 0,2 3 0 0 0,2 0 0 0 0,1 3 0 0 0,2 1 0 0 0,53-32 0 0 0,247-132 0 0 0,-217 150 0 0 0,-103 37 0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2-28T14:32:43.841"/>
    </inkml:context>
    <inkml:brush xml:id="br0">
      <inkml:brushProperty name="width" value="0.1" units="cm"/>
      <inkml:brushProperty name="height" value="0.1" units="cm"/>
      <inkml:brushProperty name="color" value="#33CCFF"/>
    </inkml:brush>
  </inkml:definitions>
  <inkml:trace contextRef="#ctx0" brushRef="#br0">0 0 4607 0 0,'0'0'2363'0'0,"27"9"-1755"0"0,204 60 997 0 0,-160-49-1605 0 0,-27-6 0 0 0,50 8 0 0 0,-85-20 931 0 0,14 5 1626 0 0,-41 5-1949 0 0,2 2-608 0 0,0 2 0 0 0,1 0 0 0 0,1 1 0 0 0,1 1 0 0 0,-17 27 0 0 0,17-24 0 0 0,-151 235-2100 0 0,150-235-1992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2-28T15:03:19.570"/>
    </inkml:context>
    <inkml:brush xml:id="br0">
      <inkml:brushProperty name="width" value="0.05" units="cm"/>
      <inkml:brushProperty name="height" value="0.05" units="cm"/>
      <inkml:brushProperty name="color" value="#FFFFFF"/>
    </inkml:brush>
  </inkml:definitions>
  <inkml:trace contextRef="#ctx0" brushRef="#br0">11 1521 8287 0 0,'-6'4'786'0'0,"4"-3"-708"0"0,0 2 1837 0 0,2-3-1908 0 0,1 0 0 0 0,-1 1-1 0 0,0-1 1 0 0,1 0 0 0 0,-1 1 0 0 0,1-1-1 0 0,-1 0 1 0 0,0 0 0 0 0,1 1 0 0 0,-1-1 0 0 0,1 0-1 0 0,-1 0 1 0 0,1 0 0 0 0,-1 0 0 0 0,1 1 0 0 0,-1-1-1 0 0,1 0 1 0 0,-1 0 0 0 0,1 0 0 0 0,-1 0-1 0 0,1 0 1 0 0,-1 0 0 0 0,1 0 0 0 0,-1-1 0 0 0,1 1-1 0 0,-1 0 1 0 0,1 0 0 0 0,-1 0 0 0 0,0 0-1 0 0,1-1 1 0 0,0 1 0 0 0,18-7 624 0 0,-17 7-383 0 0,31-14-45 0 0,1-1-1 0 0,-2-2 1 0 0,0-1-1 0 0,-1-2 1 0 0,51-42-1 0 0,-14 1-251 0 0,69-77 0 0 0,-105 103 49 0 0,-2-1 0 0 0,-1-1 0 0 0,44-75 0 0 0,-70 105 133 0 0,1 1 0 0 0,-1-1 0 0 0,-1 0-1 0 0,1 0 1 0 0,-1 0 0 0 0,0 0 0 0 0,-1 0-1 0 0,0-1 1 0 0,0 1 0 0 0,0-13 0 0 0,-1 17-194 0 0,-1-1 1 0 0,0 0 0 0 0,0 1-1 0 0,0-1 1 0 0,0 1 0 0 0,-1 0-1 0 0,1-1 1 0 0,-1 1-1 0 0,0 0 1 0 0,0 0 0 0 0,0 0-1 0 0,0 0 1 0 0,0 0 0 0 0,-1 0-1 0 0,1 0 1 0 0,-1 1 0 0 0,0 0-1 0 0,0-1 1 0 0,0 1-1 0 0,0 0 1 0 0,0 0 0 0 0,-7-2-1 0 0,-91-31 45 0 0,100 35 27 0 0,1-1 0 0 0,-1 1-1 0 0,1 0 1 0 0,-1-1 0 0 0,0 1 0 0 0,1-1-1 0 0,-1 1 1 0 0,1-1 0 0 0,-1 1-1 0 0,1-1 1 0 0,-1 1 0 0 0,1-1-1 0 0,-1 1 1 0 0,1-1 0 0 0,0 0 0 0 0,-1 1-1 0 0,1-1 1 0 0,0 0 0 0 0,0 1-1 0 0,-1-1 1 0 0,1 0 0 0 0,0 0-1 0 0,0 1 1 0 0,0-1 0 0 0,0 0 0 0 0,0 1-1 0 0,0-3 1 0 0,10-21 653 0 0,24-15 347 0 0,-34 38-1010 0 0,73-67 5 0 0,3 3 0 0 0,149-98 0 0 0,189-80-9 0 0,-239 144 4 0 0,-104 61-2238 0 0,-60 32-2542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2-28T15:03:21.342"/>
    </inkml:context>
    <inkml:brush xml:id="br0">
      <inkml:brushProperty name="width" value="0.05" units="cm"/>
      <inkml:brushProperty name="height" value="0.05" units="cm"/>
      <inkml:brushProperty name="color" value="#FFFFFF"/>
    </inkml:brush>
  </inkml:definitions>
  <inkml:trace contextRef="#ctx0" brushRef="#br0">14 183 2759 0 0,'0'0'4211'0'0,"11"-25"-1998"0"0,24-30-1679 0 0,-28 42-317 0 0,0 0-1 0 0,1 1 0 0 0,1 0 0 0 0,0 0 1 0 0,0 1-1 0 0,21-18 0 0 0,-54 68-216 0 0,-1-5 0 0 0,18-24 0 0 0,1-1 0 0 0,-2 0 0 0 0,1 0 0 0 0,-1 0 0 0 0,-1-1 0 0 0,1 0 0 0 0,-17 11 0 0 0,22-18 0 0 0,1 1 0 0 0,-1 0 0 0 0,1 0 0 0 0,1 1 0 0 0,1-1 0 0 0,1 0 89 0 0,0 0-1 0 0,0 0 1 0 0,1 0-1 0 0,-1-1 0 0 0,1 1 1 0 0,-1-1-1 0 0,1 1 1 0 0,-1-1-1 0 0,1 0 1 0 0,0 1-1 0 0,0-1 0 0 0,-1 0 1 0 0,1 0-1 0 0,0 0 1 0 0,0 0-1 0 0,0-1 1 0 0,0 1-1 0 0,0 0 0 0 0,0-1 1 0 0,1 1-1 0 0,3-1 1 0 0,-1 1 13 0 0,7 1-240 0 0,1-1 0 0 0,-1 0-1 0 0,1-1 1 0 0,-1-1-1 0 0,0 0 1 0 0,1-1 0 0 0,-1 0-1 0 0,0 0 1 0 0,21-8-1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1-04T15:40:37.857"/>
    </inkml:context>
    <inkml:brush xml:id="br0">
      <inkml:brushProperty name="width" value="0.05" units="cm"/>
      <inkml:brushProperty name="height" value="0.05" units="cm"/>
      <inkml:brushProperty name="color" value="#FFFFFF"/>
    </inkml:brush>
  </inkml:definitions>
  <inkml:trace contextRef="#ctx0" brushRef="#br0">33 326 6447 0 0,'0'0'298'0'0,"-9"0"90"0"0,8 0-265 0 0,0-1 0 0 0,-1 1 1 0 0,1 0-1 0 0,0 0 0 0 0,0 0 1 0 0,0 1-1 0 0,0-1 0 0 0,0 0 1 0 0,0 0-1 0 0,0 1 0 0 0,0-1 1 0 0,0 0-1 0 0,0 1 0 0 0,0-1 1 0 0,0 1-1 0 0,0-1 0 0 0,0 1 0 0 0,0 0 1 0 0,-1 1-1 0 0,2-2-52 0 0,0 1-1 0 0,0 0 1 0 0,-1-1 0 0 0,1 1 0 0 0,0 0-1 0 0,0-1 1 0 0,0 1 0 0 0,0 0-1 0 0,0 0 1 0 0,0-1 0 0 0,0 1-1 0 0,0 0 1 0 0,0 0 0 0 0,0-1-1 0 0,0 1 1 0 0,0 0 0 0 0,0-1 0 0 0,1 1-1 0 0,-1 0 1 0 0,0-1 0 0 0,1 2-1 0 0,2 3 202 0 0,1 1 1 0 0,-1-1-1 0 0,1 1 0 0 0,7 6 0 0 0,-7-7-124 0 0,34 36 24 0 0,2-1 0 0 0,1-1 0 0 0,2-3 0 0 0,2-1 0 0 0,1-3-1 0 0,1-1 1 0 0,2-3 0 0 0,78 34 0 0 0,-89-46-106 0 0,0-1-1 0 0,1-3 1 0 0,1-1 0 0 0,0-1 0 0 0,0-3-1 0 0,0-1 1 0 0,1-2 0 0 0,0-2-1 0 0,0-2 1 0 0,0-1 0 0 0,0-2 0 0 0,0-2-1 0 0,-1-2 1 0 0,0-1 0 0 0,0-2 0 0 0,56-23-1 0 0,-1-9-349 0 0,-2-3-1 0 0,-1-4 1 0 0,-4-5-1 0 0,-1-3 0 0 0,-3-4 1 0 0,89-84-1 0 0,-101 75-435 0 0,86-105 0 0 0,-123 125 208 0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1-04T15:40:39.279"/>
    </inkml:context>
    <inkml:brush xml:id="br0">
      <inkml:brushProperty name="width" value="0.05" units="cm"/>
      <inkml:brushProperty name="height" value="0.05" units="cm"/>
      <inkml:brushProperty name="color" value="#FFFFFF"/>
    </inkml:brush>
  </inkml:definitions>
  <inkml:trace contextRef="#ctx0" brushRef="#br0">178 283 6447 0 0,'-6'14'298'0'0,"5"-11"-10"0"0,-13 21 3886 0 0,14-19-3997 0 0,1 0-1 0 0,0 1 1 0 0,1-1-1 0 0,-1 0 1 0 0,1-1-1 0 0,0 1 1 0 0,0 0-1 0 0,1 0 1 0 0,4 7-1 0 0,2 4 131 0 0,129 256-307 0 0,-223-417 2048 0 0,61 106-2048 0 0,-2 1 0 0 0,-45-50 0 0 0,44 53 0 0 0,19 25 0 0 0,0-1 0 0 0,0 1 0 0 0,-20-17 0 0 0,-10-15 0 0 0,38 42 0 0 0,0 0 0 0 0,0 0 0 0 0,-1-1 0 0 0,1 1 0 0 0,0 0 0 0 0,0-1 0 0 0,0 1 0 0 0,0 0 0 0 0,0 0 0 0 0,0-1 0 0 0,0 1 0 0 0,0 0 0 0 0,0-1 0 0 0,0 1 0 0 0,0 0 0 0 0,0 0 0 0 0,0-1 0 0 0,0 1 0 0 0,0 0 0 0 0,0-1 0 0 0,0 1 0 0 0,0 0 0 0 0,0 0 0 0 0,0-1 0 0 0,1 1 0 0 0,-1 0 0 0 0,0 0 0 0 0,0-1 0 0 0,0 1 0 0 0,0 0 0 0 0,1 0 0 0 0,-1-1 0 0 0,0 1 0 0 0,0 0 0 0 0,0 0 0 0 0,1 0 0 0 0,-1-1 0 0 0,0 1 0 0 0,0 0 0 0 0,1 0 0 0 0,-1 0 0 0 0,0 0 0 0 0,0 0 0 0 0,1 0 0 0 0,-1 0 0 0 0,0 0 0 0 0,1 0 0 0 0,-1-1 0 0 0,0 1 0 0 0,0 0 0 0 0,1 0 0 0 0,-1 0 0 0 0,1 1 0 0 0,17-6 0 0 0,-18 5 0 0 0,49-8 0 0 0,-9 1 0 0 0,1-1 0 0 0,-1-1 0 0 0,53-22 0 0 0,-36 8-5 0 0,21-9-24 0 0,103-58-1 0 0,-179 89-307 0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1-04T15:44:41.012"/>
    </inkml:context>
    <inkml:brush xml:id="br0">
      <inkml:brushProperty name="width" value="0.05" units="cm"/>
      <inkml:brushProperty name="height" value="0.05" units="cm"/>
      <inkml:brushProperty name="color" value="#FFFFFF"/>
    </inkml:brush>
  </inkml:definitions>
  <inkml:trace contextRef="#ctx0" brushRef="#br0">915 1021 6447 0 0,'0'0'7240'0'0,"-14"17"-5617"0"0,11-16-1622 0 0,0 1 0 0 0,0-1 0 0 0,0 0 1 0 0,0 0-1 0 0,0 0 0 0 0,0 0 0 0 0,0 0 0 0 0,0-1 0 0 0,0 1 0 0 0,0-1 1 0 0,-1 0-1 0 0,1 0 0 0 0,-5-1 0 0 0,-4 1 0 0 0,-32 1 204 0 0,0-2 0 0 0,0-2 0 0 0,0-2-1 0 0,-85-20 1 0 0,95 15-58 0 0,1-1-1 0 0,0-2 0 0 0,0-2 0 0 0,2 0 1 0 0,0-2-1 0 0,-50-37 0 0 0,56 35-78 0 0,0-2 0 0 0,2 0 0 0 0,0-2 0 0 0,-32-41 0 0 0,42 46 5 0 0,1-1 1 0 0,0-1 0 0 0,2 0 0 0 0,0 0 0 0 0,1-1 0 0 0,1 0 0 0 0,-7-32 0 0 0,8 17 134 0 0,1 0 0 0 0,2 0-1 0 0,2-1 1 0 0,1 0 0 0 0,5-44 0 0 0,3 22-385 0 0,2 0 0 0 0,25-82 0 0 0,-31 125-3843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DE0D168-4429-4263-9955-643F75F7DA53}" type="datetimeFigureOut">
              <a:rPr lang="en-US" smtClean="0"/>
              <a:t>1/10/2026</a:t>
            </a:fld>
            <a:endParaRPr lang="en-US"/>
          </a:p>
        </p:txBody>
      </p:sp>
      <p:sp>
        <p:nvSpPr>
          <p:cNvPr id="4" name="Slide Image Placeholder 3"/>
          <p:cNvSpPr>
            <a:spLocks noGrp="1" noRot="1" noChangeAspect="1"/>
          </p:cNvSpPr>
          <p:nvPr>
            <p:ph type="sldImg" idx="2"/>
          </p:nvPr>
        </p:nvSpPr>
        <p:spPr>
          <a:xfrm>
            <a:off x="277813" y="1143000"/>
            <a:ext cx="630237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7C0E74-7EFD-429A-976D-4D3912C9148D}" type="slidenum">
              <a:rPr lang="en-US" smtClean="0"/>
              <a:t>‹#›</a:t>
            </a:fld>
            <a:endParaRPr lang="en-US"/>
          </a:p>
        </p:txBody>
      </p:sp>
    </p:spTree>
    <p:extLst>
      <p:ext uri="{BB962C8B-B14F-4D97-AF65-F5344CB8AC3E}">
        <p14:creationId xmlns:p14="http://schemas.microsoft.com/office/powerpoint/2010/main" val="31333955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736948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629632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880031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38325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548798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630832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7813" y="1143000"/>
            <a:ext cx="6302375"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548798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93712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93712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002241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817029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36517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896609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939327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921459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238804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8244567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230861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15EC8E-02AE-B180-FAEB-117D42CC4B6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16ACE87-981A-1A34-A0C9-E38478014E4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37FDE3D-CBD0-D8BC-B095-EA86810CAD8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8B2A531-A547-6788-5646-41A3229BEE4A}"/>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9429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A10255-CE9C-B3C4-3A3B-01E89900650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E8D4D7A-4B1E-9EF0-3BD5-E055B948A2B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C284E88-3F94-5D76-C392-860B1742A13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A909E89-EFD6-8D21-7B87-EA867B4527BC}"/>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3073174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36D5FD-05A6-6FCD-01A9-763A735068B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A59591D-77E1-4238-A11B-BBBE6926D32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2523427-3C17-D96C-1721-E7F1A494A2A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432B730-901B-FFAB-8BB3-C20A9E632E5E}"/>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3473514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623539-6AE9-7D8A-9744-983808632C3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6F12606-D5BE-F0A6-FF71-DBAF5349E0E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BFEBB16-5E3E-974C-4EB7-5EE88F16A13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D85B36C-9E7F-0B19-97B3-9EFD26075E19}"/>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54178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8800317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382672-B4C3-73F3-C1C6-9A8345E3610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55EFFB6-3E8E-AEC7-5111-5351302B6AA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0141A0B-8A4A-BDBE-CA66-E2CADC61780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3D913D4-7715-8C1B-6CDD-A2FA7CC8B660}"/>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5022628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129E33-4407-4620-23C4-2C2C14E5173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C93938D-1955-B9E0-5325-E0CE513E60C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088E8F0-2E39-0E0B-943A-E56F09DD8DD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A05754B-C854-C1F7-2DA9-C716C2755612}"/>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9676599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CF05C5-E6EA-620E-4839-B4E0C85447C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754D907-2F38-3CC4-91E9-34914EF4E37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467A12D-E555-AB4D-E724-4B992E14939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F56D5CF-8626-8596-DE6C-6511C34A6BD5}"/>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728561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679825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094623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742704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079128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629632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8800317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5.png"/><Relationship Id="rId1" Type="http://schemas.openxmlformats.org/officeDocument/2006/relationships/slideMaster" Target="../slideMasters/slideMaster3.xml"/><Relationship Id="rId4" Type="http://schemas.openxmlformats.org/officeDocument/2006/relationships/image" Target="../media/image17.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8.jpeg"/><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3.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3.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3.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3.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4.emf"/></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2.xml"/><Relationship Id="rId4" Type="http://schemas.openxmlformats.org/officeDocument/2006/relationships/image" Target="../media/image4.emf"/></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2.xml"/><Relationship Id="rId4" Type="http://schemas.openxmlformats.org/officeDocument/2006/relationships/image" Target="../media/image4.emf"/></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Azure Data All Hands">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FEE0C23-C0DD-6E4A-9E72-11CB6C3AA833}"/>
              </a:ext>
            </a:extLst>
          </p:cNvPr>
          <p:cNvSpPr/>
          <p:nvPr userDrawn="1"/>
        </p:nvSpPr>
        <p:spPr bwMode="auto">
          <a:xfrm>
            <a:off x="5352416" y="0"/>
            <a:ext cx="6899909" cy="599916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algn="l" defTabSz="815727" fontAlgn="base">
              <a:spcBef>
                <a:spcPct val="0"/>
              </a:spcBef>
              <a:spcAft>
                <a:spcPct val="0"/>
              </a:spcAft>
            </a:pPr>
            <a:endParaRPr lang="en-US" sz="1750" err="1">
              <a:gradFill>
                <a:gsLst>
                  <a:gs pos="0">
                    <a:srgbClr val="FFFFFF"/>
                  </a:gs>
                  <a:gs pos="100000">
                    <a:srgbClr val="FFFFFF"/>
                  </a:gs>
                </a:gsLst>
                <a:lin ang="5400000" scaled="0"/>
              </a:gradFill>
              <a:ea typeface="Segoe UI" pitchFamily="34" charset="0"/>
              <a:cs typeface="Segoe UI" pitchFamily="34" charset="0"/>
            </a:endParaRP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39631" y="330113"/>
            <a:ext cx="6133455" cy="5338938"/>
          </a:xfrm>
          <a:prstGeom prst="rect">
            <a:avLst/>
          </a:prstGeom>
        </p:spPr>
      </p:pic>
      <p:sp>
        <p:nvSpPr>
          <p:cNvPr id="3" name="Rectangle 2">
            <a:extLst>
              <a:ext uri="{FF2B5EF4-FFF2-40B4-BE49-F238E27FC236}">
                <a16:creationId xmlns:a16="http://schemas.microsoft.com/office/drawing/2014/main" id="{4696F784-A615-2F41-93AA-8064D970D771}"/>
              </a:ext>
            </a:extLst>
          </p:cNvPr>
          <p:cNvSpPr/>
          <p:nvPr userDrawn="1"/>
        </p:nvSpPr>
        <p:spPr bwMode="auto">
          <a:xfrm>
            <a:off x="1" y="1"/>
            <a:ext cx="12252325" cy="5999163"/>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algn="l" defTabSz="815727" fontAlgn="base">
              <a:spcBef>
                <a:spcPct val="0"/>
              </a:spcBef>
              <a:spcAft>
                <a:spcPct val="0"/>
              </a:spcAft>
            </a:pPr>
            <a:endParaRPr lang="en-US" sz="175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91174" y="2121787"/>
            <a:ext cx="4188509" cy="969240"/>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4922" y="3466183"/>
            <a:ext cx="4185189" cy="296156"/>
          </a:xfrm>
          <a:noFill/>
        </p:spPr>
        <p:txBody>
          <a:bodyPr wrap="square" lIns="0" tIns="0" rIns="0" bIns="0">
            <a:spAutoFit/>
          </a:bodyPr>
          <a:lstStyle>
            <a:lvl1pPr marL="0" indent="0">
              <a:spcBef>
                <a:spcPts val="0"/>
              </a:spcBef>
              <a:buNone/>
              <a:defRPr sz="1925" spc="0" baseline="0">
                <a:solidFill>
                  <a:schemeClr val="tx1"/>
                </a:solidFill>
                <a:latin typeface="+mn-lt"/>
                <a:cs typeface="Segoe UI" panose="020B0502040204020203" pitchFamily="34" charset="0"/>
              </a:defRPr>
            </a:lvl1pPr>
          </a:lstStyle>
          <a:p>
            <a:pPr lvl="0"/>
            <a:r>
              <a:rPr lang="en-US"/>
              <a:t>Speaker name or subtitle</a:t>
            </a:r>
          </a:p>
        </p:txBody>
      </p:sp>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4922" y="5326239"/>
            <a:ext cx="4185189" cy="188464"/>
          </a:xfrm>
          <a:noFill/>
        </p:spPr>
        <p:txBody>
          <a:bodyPr wrap="square" lIns="0" tIns="0" rIns="0" bIns="0">
            <a:spAutoFit/>
          </a:bodyPr>
          <a:lstStyle>
            <a:lvl1pPr marL="0" indent="0">
              <a:spcBef>
                <a:spcPts val="0"/>
              </a:spcBef>
              <a:buNone/>
              <a:defRPr sz="1225"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4922" y="3849759"/>
            <a:ext cx="4185189" cy="188464"/>
          </a:xfrm>
          <a:noFill/>
        </p:spPr>
        <p:txBody>
          <a:bodyPr wrap="square" lIns="0" tIns="0" rIns="0" bIns="0">
            <a:spAutoFit/>
          </a:bodyPr>
          <a:lstStyle>
            <a:lvl1pPr marL="0" indent="0">
              <a:spcBef>
                <a:spcPts val="0"/>
              </a:spcBef>
              <a:buNone/>
              <a:defRPr sz="1225"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34ABE124-0544-0C4D-9FCE-68AA16069F0C}"/>
              </a:ext>
            </a:extLst>
          </p:cNvPr>
          <p:cNvPicPr>
            <a:picLocks noChangeAspect="1"/>
          </p:cNvPicPr>
          <p:nvPr userDrawn="1"/>
        </p:nvPicPr>
        <p:blipFill>
          <a:blip r:embed="rId4"/>
          <a:stretch>
            <a:fillRect/>
          </a:stretch>
        </p:blipFill>
        <p:spPr bwMode="black">
          <a:xfrm>
            <a:off x="587091" y="512429"/>
            <a:ext cx="1373005" cy="255964"/>
          </a:xfrm>
          <a:prstGeom prst="rect">
            <a:avLst/>
          </a:prstGeom>
        </p:spPr>
      </p:pic>
    </p:spTree>
    <p:extLst>
      <p:ext uri="{BB962C8B-B14F-4D97-AF65-F5344CB8AC3E}">
        <p14:creationId xmlns:p14="http://schemas.microsoft.com/office/powerpoint/2010/main" val="30927530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7091" y="1255380"/>
            <a:ext cx="5237550" cy="141102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421303" y="1255380"/>
            <a:ext cx="5245527" cy="141102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5368329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91179" y="399944"/>
            <a:ext cx="11073039" cy="421911"/>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userDrawn="1"/>
        </p:nvSpPr>
        <p:spPr bwMode="auto">
          <a:xfrm>
            <a:off x="5573809" y="1241667"/>
            <a:ext cx="6396395" cy="3527650"/>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39254" tIns="111404" rIns="139254" bIns="111404" numCol="1" spcCol="0" rtlCol="0" fromWordArt="0" anchor="t" anchorCtr="0" forceAA="0" compatLnSpc="1">
            <a:prstTxWarp prst="textNoShape">
              <a:avLst/>
            </a:prstTxWarp>
            <a:noAutofit/>
          </a:bodyPr>
          <a:lstStyle/>
          <a:p>
            <a:pPr algn="ctr" defTabSz="710106" fontAlgn="base">
              <a:lnSpc>
                <a:spcPct val="90000"/>
              </a:lnSpc>
              <a:spcBef>
                <a:spcPct val="0"/>
              </a:spcBef>
              <a:spcAft>
                <a:spcPct val="0"/>
              </a:spcAft>
            </a:pPr>
            <a:endParaRPr lang="en-US" sz="1828"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91173" y="1256772"/>
            <a:ext cx="4596920" cy="1169594"/>
          </a:xfrm>
        </p:spPr>
        <p:txBody>
          <a:bodyPr/>
          <a:lstStyle>
            <a:lvl1pPr marL="0" indent="0">
              <a:spcBef>
                <a:spcPts val="1828"/>
              </a:spcBef>
              <a:buNone/>
              <a:defRPr sz="1523">
                <a:solidFill>
                  <a:schemeClr val="accent1"/>
                </a:solidFill>
              </a:defRPr>
            </a:lvl1pPr>
            <a:lvl2pPr marL="0" indent="0">
              <a:spcBef>
                <a:spcPts val="610"/>
              </a:spcBef>
              <a:buNone/>
              <a:defRPr sz="1219"/>
            </a:lvl2pPr>
            <a:lvl3pPr marL="0" indent="0">
              <a:spcBef>
                <a:spcPts val="610"/>
              </a:spcBef>
              <a:buNone/>
              <a:defRPr sz="1066"/>
            </a:lvl3pPr>
            <a:lvl4pPr marL="0" indent="0">
              <a:spcBef>
                <a:spcPts val="610"/>
              </a:spcBef>
              <a:buNone/>
              <a:defRPr sz="914"/>
            </a:lvl4pPr>
            <a:lvl5pPr marL="0" indent="0">
              <a:spcBef>
                <a:spcPts val="610"/>
              </a:spcBef>
              <a:buNone/>
              <a:defRPr sz="837"/>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3874823" y="5120268"/>
            <a:ext cx="7449795" cy="407888"/>
          </a:xfrm>
        </p:spPr>
        <p:txBody>
          <a:bodyPr/>
          <a:lstStyle>
            <a:lvl1pPr marL="0" indent="0">
              <a:spcBef>
                <a:spcPts val="914"/>
              </a:spcBef>
              <a:buNone/>
              <a:defRPr sz="1371">
                <a:solidFill>
                  <a:schemeClr val="tx1"/>
                </a:solidFill>
              </a:defRPr>
            </a:lvl1pPr>
            <a:lvl2pPr marL="0" indent="0">
              <a:buNone/>
              <a:defRPr sz="1066">
                <a:solidFill>
                  <a:schemeClr val="tx1"/>
                </a:solidFill>
              </a:defRPr>
            </a:lvl2pPr>
            <a:lvl3pPr marL="0" indent="0">
              <a:buNone/>
              <a:defRPr sz="837">
                <a:solidFill>
                  <a:schemeClr val="tx1"/>
                </a:solidFill>
              </a:defRPr>
            </a:lvl3pPr>
            <a:lvl4pPr marL="0" indent="0">
              <a:buNone/>
              <a:defRPr sz="800">
                <a:solidFill>
                  <a:schemeClr val="tx1"/>
                </a:solidFill>
              </a:defRPr>
            </a:lvl4pPr>
            <a:lvl5pPr marL="0" indent="0">
              <a:buNone/>
              <a:defRPr sz="800">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80960" y="4600497"/>
            <a:ext cx="0" cy="829992"/>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userDrawn="1"/>
        </p:nvCxnSpPr>
        <p:spPr>
          <a:xfrm>
            <a:off x="483645" y="4910139"/>
            <a:ext cx="11473541"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8" name="learning">
            <a:extLst>
              <a:ext uri="{FF2B5EF4-FFF2-40B4-BE49-F238E27FC236}">
                <a16:creationId xmlns:a16="http://schemas.microsoft.com/office/drawing/2014/main" id="{A29CBE6D-B516-4E0E-BC8A-B321251A3A7A}"/>
              </a:ext>
            </a:extLst>
          </p:cNvPr>
          <p:cNvGrpSpPr>
            <a:grpSpLocks noChangeAspect="1"/>
          </p:cNvGrpSpPr>
          <p:nvPr userDrawn="1"/>
        </p:nvGrpSpPr>
        <p:grpSpPr>
          <a:xfrm rot="10800000" flipH="1">
            <a:off x="3314838" y="4994123"/>
            <a:ext cx="371577" cy="252286"/>
            <a:chOff x="7383299" y="4598006"/>
            <a:chExt cx="476250" cy="371475"/>
          </a:xfrm>
        </p:grpSpPr>
        <p:sp>
          <p:nvSpPr>
            <p:cNvPr id="10" name="Freeform: Shape 9">
              <a:extLst>
                <a:ext uri="{FF2B5EF4-FFF2-40B4-BE49-F238E27FC236}">
                  <a16:creationId xmlns:a16="http://schemas.microsoft.com/office/drawing/2014/main" id="{40062532-DEAB-46C9-BBF1-95D2C44B4ADC}"/>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710106" fontAlgn="base">
                <a:lnSpc>
                  <a:spcPct val="90000"/>
                </a:lnSpc>
                <a:spcBef>
                  <a:spcPct val="0"/>
                </a:spcBef>
                <a:spcAft>
                  <a:spcPct val="0"/>
                </a:spcAft>
              </a:pPr>
              <a:endParaRPr lang="en-US" sz="1828" kern="0">
                <a:gradFill>
                  <a:gsLst>
                    <a:gs pos="0">
                      <a:srgbClr val="FFFFFF"/>
                    </a:gs>
                    <a:gs pos="100000">
                      <a:srgbClr val="FFFFFF"/>
                    </a:gs>
                  </a:gsLst>
                  <a:lin ang="5400000" scaled="0"/>
                </a:gradFill>
                <a:latin typeface="Segoe UI"/>
                <a:cs typeface="Segoe UI" pitchFamily="34" charset="0"/>
              </a:endParaRPr>
            </a:p>
          </p:txBody>
        </p:sp>
        <p:sp>
          <p:nvSpPr>
            <p:cNvPr id="11" name="Freeform: Shape 10">
              <a:extLst>
                <a:ext uri="{FF2B5EF4-FFF2-40B4-BE49-F238E27FC236}">
                  <a16:creationId xmlns:a16="http://schemas.microsoft.com/office/drawing/2014/main" id="{79E6B07A-63AA-41ED-8FF9-C500A869B6EB}"/>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710106" fontAlgn="base">
                <a:lnSpc>
                  <a:spcPct val="90000"/>
                </a:lnSpc>
                <a:spcBef>
                  <a:spcPct val="0"/>
                </a:spcBef>
                <a:spcAft>
                  <a:spcPct val="0"/>
                </a:spcAft>
              </a:pPr>
              <a:endParaRPr lang="en-US" sz="1828" kern="0">
                <a:gradFill>
                  <a:gsLst>
                    <a:gs pos="0">
                      <a:srgbClr val="FFFFFF"/>
                    </a:gs>
                    <a:gs pos="100000">
                      <a:srgbClr val="FFFFFF"/>
                    </a:gs>
                  </a:gsLst>
                  <a:lin ang="5400000" scaled="0"/>
                </a:gradFill>
                <a:latin typeface="Segoe UI"/>
                <a:cs typeface="Segoe UI" pitchFamily="34" charset="0"/>
              </a:endParaRPr>
            </a:p>
          </p:txBody>
        </p:sp>
      </p:grpSp>
      <p:grpSp>
        <p:nvGrpSpPr>
          <p:cNvPr id="15" name="learning">
            <a:extLst>
              <a:ext uri="{FF2B5EF4-FFF2-40B4-BE49-F238E27FC236}">
                <a16:creationId xmlns:a16="http://schemas.microsoft.com/office/drawing/2014/main" id="{07A11020-593F-444A-B45F-34B66EC741B7}"/>
              </a:ext>
            </a:extLst>
          </p:cNvPr>
          <p:cNvGrpSpPr>
            <a:grpSpLocks noChangeAspect="1"/>
          </p:cNvGrpSpPr>
          <p:nvPr userDrawn="1"/>
        </p:nvGrpSpPr>
        <p:grpSpPr>
          <a:xfrm flipH="1">
            <a:off x="11561731" y="5636750"/>
            <a:ext cx="204962" cy="139161"/>
            <a:chOff x="7383299" y="4598006"/>
            <a:chExt cx="476250" cy="371475"/>
          </a:xfrm>
        </p:grpSpPr>
        <p:sp>
          <p:nvSpPr>
            <p:cNvPr id="16" name="Freeform: Shape 15">
              <a:extLst>
                <a:ext uri="{FF2B5EF4-FFF2-40B4-BE49-F238E27FC236}">
                  <a16:creationId xmlns:a16="http://schemas.microsoft.com/office/drawing/2014/main" id="{49321792-9AFE-47FB-97A4-2F4FD4A9C329}"/>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710106" fontAlgn="base">
                <a:lnSpc>
                  <a:spcPct val="90000"/>
                </a:lnSpc>
                <a:spcBef>
                  <a:spcPct val="0"/>
                </a:spcBef>
                <a:spcAft>
                  <a:spcPct val="0"/>
                </a:spcAft>
              </a:pPr>
              <a:endParaRPr lang="en-US" sz="1828" kern="0">
                <a:gradFill>
                  <a:gsLst>
                    <a:gs pos="0">
                      <a:srgbClr val="FFFFFF"/>
                    </a:gs>
                    <a:gs pos="100000">
                      <a:srgbClr val="FFFFFF"/>
                    </a:gs>
                  </a:gsLst>
                  <a:lin ang="5400000" scaled="0"/>
                </a:gradFill>
                <a:latin typeface="Segoe UI"/>
                <a:cs typeface="Segoe UI" pitchFamily="34" charset="0"/>
              </a:endParaRPr>
            </a:p>
          </p:txBody>
        </p:sp>
        <p:sp>
          <p:nvSpPr>
            <p:cNvPr id="18" name="Freeform: Shape 17">
              <a:extLst>
                <a:ext uri="{FF2B5EF4-FFF2-40B4-BE49-F238E27FC236}">
                  <a16:creationId xmlns:a16="http://schemas.microsoft.com/office/drawing/2014/main" id="{CCFCFA21-587F-4BC9-8B78-740FE131062E}"/>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710106" fontAlgn="base">
                <a:lnSpc>
                  <a:spcPct val="90000"/>
                </a:lnSpc>
                <a:spcBef>
                  <a:spcPct val="0"/>
                </a:spcBef>
                <a:spcAft>
                  <a:spcPct val="0"/>
                </a:spcAft>
              </a:pPr>
              <a:endParaRPr lang="en-US" sz="1828" kern="0">
                <a:gradFill>
                  <a:gsLst>
                    <a:gs pos="0">
                      <a:srgbClr val="FFFFFF"/>
                    </a:gs>
                    <a:gs pos="100000">
                      <a:srgbClr val="FFFFFF"/>
                    </a:gs>
                  </a:gsLst>
                  <a:lin ang="5400000" scaled="0"/>
                </a:gradFill>
                <a:latin typeface="Segoe UI"/>
                <a:cs typeface="Segoe UI" pitchFamily="34" charset="0"/>
              </a:endParaRPr>
            </a:p>
          </p:txBody>
        </p:sp>
      </p:grpSp>
    </p:spTree>
    <p:extLst>
      <p:ext uri="{BB962C8B-B14F-4D97-AF65-F5344CB8AC3E}">
        <p14:creationId xmlns:p14="http://schemas.microsoft.com/office/powerpoint/2010/main" val="2139308371"/>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1_centere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2C1CEFE-1175-4BAD-8291-2B32EFCE8BD7}"/>
              </a:ext>
            </a:extLst>
          </p:cNvPr>
          <p:cNvSpPr>
            <a:spLocks noGrp="1"/>
          </p:cNvSpPr>
          <p:nvPr>
            <p:ph type="body" sz="quarter" idx="10"/>
          </p:nvPr>
        </p:nvSpPr>
        <p:spPr>
          <a:xfrm>
            <a:off x="5602956" y="1765034"/>
            <a:ext cx="5874096" cy="1228209"/>
          </a:xfrm>
        </p:spPr>
        <p:txBody>
          <a:bodyPr/>
          <a:lstStyle>
            <a:lvl1pPr marL="0" indent="0">
              <a:spcBef>
                <a:spcPts val="1371"/>
              </a:spcBef>
              <a:buNone/>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E102CF2E-CF5F-42BE-BB25-E94D5850A3C7}"/>
              </a:ext>
            </a:extLst>
          </p:cNvPr>
          <p:cNvSpPr>
            <a:spLocks noGrp="1"/>
          </p:cNvSpPr>
          <p:nvPr>
            <p:ph type="body" sz="quarter" idx="11"/>
          </p:nvPr>
        </p:nvSpPr>
        <p:spPr>
          <a:xfrm>
            <a:off x="587096" y="3587841"/>
            <a:ext cx="3740341" cy="749815"/>
          </a:xfrm>
        </p:spPr>
        <p:txBody>
          <a:bodyPr/>
          <a:lstStyle>
            <a:lvl1pPr marL="0" indent="0" algn="ctr">
              <a:spcBef>
                <a:spcPts val="1371"/>
              </a:spcBef>
              <a:buNone/>
              <a:defRPr sz="2436">
                <a:solidFill>
                  <a:schemeClr val="accent1"/>
                </a:solidFill>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p:txBody>
      </p:sp>
    </p:spTree>
    <p:extLst>
      <p:ext uri="{BB962C8B-B14F-4D97-AF65-F5344CB8AC3E}">
        <p14:creationId xmlns:p14="http://schemas.microsoft.com/office/powerpoint/2010/main" val="203180560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centered with sub">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5AD2F76-9A26-44BB-92FC-E2D3F11A63ED}"/>
              </a:ext>
            </a:extLst>
          </p:cNvPr>
          <p:cNvSpPr>
            <a:spLocks noGrp="1"/>
          </p:cNvSpPr>
          <p:nvPr>
            <p:ph type="body" sz="quarter" idx="10"/>
          </p:nvPr>
        </p:nvSpPr>
        <p:spPr>
          <a:xfrm>
            <a:off x="591176" y="901058"/>
            <a:ext cx="11075657" cy="234345"/>
          </a:xfrm>
        </p:spPr>
        <p:txBody>
          <a:bodyPr/>
          <a:lstStyle>
            <a:lvl1pPr marL="0" indent="0" algn="ctr">
              <a:buNone/>
              <a:defRPr kumimoji="0" lang="en-US" sz="1523" b="0" i="0" u="none" strike="noStrike" kern="1200" cap="none" spc="0" normalizeH="0" baseline="0" dirty="0" smtClean="0">
                <a:ln>
                  <a:noFill/>
                </a:ln>
                <a:solidFill>
                  <a:schemeClr val="accent2">
                    <a:lumMod val="75000"/>
                  </a:schemeClr>
                </a:solidFill>
                <a:effectLst/>
                <a:uLnTx/>
                <a:uFillTx/>
                <a:latin typeface="Segoe UI"/>
                <a:ea typeface="+mn-ea"/>
                <a:cs typeface="+mn-cs"/>
              </a:defRPr>
            </a:lvl1pPr>
            <a:lvl2pPr marL="174085" indent="0">
              <a:buNone/>
              <a:defRPr/>
            </a:lvl2pPr>
            <a:lvl3pPr marL="348172" indent="0">
              <a:buNone/>
              <a:defRPr/>
            </a:lvl3pPr>
            <a:lvl4pPr marL="504124" indent="0">
              <a:buNone/>
              <a:defRPr/>
            </a:lvl4pPr>
            <a:lvl5pPr marL="651613"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D989D4D6-6723-4AFB-B86D-1485DA52ABD4}"/>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40087518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preserve="1" userDrawn="1">
  <p:cSld name="Left">
    <p:bg>
      <p:bgRef idx="1001">
        <a:schemeClr val="bg1"/>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B476AC-15C7-4A6E-9874-4133EDCA7D53}"/>
              </a:ext>
            </a:extLst>
          </p:cNvPr>
          <p:cNvSpPr>
            <a:spLocks noGrp="1"/>
          </p:cNvSpPr>
          <p:nvPr>
            <p:ph type="title"/>
          </p:nvPr>
        </p:nvSpPr>
        <p:spPr>
          <a:xfrm>
            <a:off x="591174" y="1939913"/>
            <a:ext cx="5216124" cy="421911"/>
          </a:xfrm>
        </p:spPr>
        <p:txBody>
          <a:bodyPr anchor="b"/>
          <a:lstStyle>
            <a:lvl1pPr>
              <a:defRPr>
                <a:solidFill>
                  <a:schemeClr val="tx1"/>
                </a:solidFill>
              </a:defRPr>
            </a:lvl1pPr>
          </a:lstStyle>
          <a:p>
            <a:r>
              <a:rPr lang="en-US"/>
              <a:t>Click to edit Master</a:t>
            </a:r>
          </a:p>
        </p:txBody>
      </p:sp>
      <p:sp>
        <p:nvSpPr>
          <p:cNvPr id="6" name="Text Placeholder 3">
            <a:extLst>
              <a:ext uri="{FF2B5EF4-FFF2-40B4-BE49-F238E27FC236}">
                <a16:creationId xmlns:a16="http://schemas.microsoft.com/office/drawing/2014/main" id="{A97EC52B-AED8-4515-B7B5-DBD9684F1A80}"/>
              </a:ext>
            </a:extLst>
          </p:cNvPr>
          <p:cNvSpPr>
            <a:spLocks noGrp="1"/>
          </p:cNvSpPr>
          <p:nvPr>
            <p:ph type="body" sz="quarter" idx="11"/>
          </p:nvPr>
        </p:nvSpPr>
        <p:spPr>
          <a:xfrm>
            <a:off x="591176" y="2459365"/>
            <a:ext cx="5534985" cy="1392369"/>
          </a:xfrm>
        </p:spPr>
        <p:txBody>
          <a:bodyPr anchor="t"/>
          <a:lstStyle>
            <a:lvl1pPr marL="0" indent="0" algn="l" defTabSz="87043">
              <a:spcBef>
                <a:spcPts val="1371"/>
              </a:spcBef>
              <a:spcAft>
                <a:spcPts val="914"/>
              </a:spcAft>
              <a:buNone/>
              <a:defRPr sz="1828">
                <a:solidFill>
                  <a:schemeClr val="accent2"/>
                </a:solidFill>
                <a:latin typeface="+mj-lt"/>
              </a:defRPr>
            </a:lvl1pPr>
            <a:lvl2pPr marL="0" indent="0" algn="l" defTabSz="87043">
              <a:spcAft>
                <a:spcPts val="457"/>
              </a:spcAft>
              <a:buClr>
                <a:schemeClr val="accent1"/>
              </a:buClr>
              <a:buFont typeface="Arial" panose="020B0604020202020204" pitchFamily="34" charset="0"/>
              <a:buNone/>
              <a:defRPr sz="1219"/>
            </a:lvl2pPr>
            <a:lvl3pPr marL="0" indent="0" algn="l" defTabSz="87043">
              <a:spcAft>
                <a:spcPts val="457"/>
              </a:spcAft>
              <a:buClr>
                <a:schemeClr val="accent1"/>
              </a:buClr>
              <a:buFont typeface="Arial" panose="020B0604020202020204" pitchFamily="34" charset="0"/>
              <a:buNone/>
              <a:defRPr sz="1371" b="1"/>
            </a:lvl3pPr>
            <a:lvl4pPr marL="0" indent="0" algn="l" defTabSz="87043">
              <a:spcAft>
                <a:spcPts val="0"/>
              </a:spcAft>
              <a:buClr>
                <a:schemeClr val="accent1"/>
              </a:buClr>
              <a:buFont typeface="Arial" panose="020B0604020202020204" pitchFamily="34" charset="0"/>
              <a:buNone/>
              <a:defRPr sz="1219" b="1"/>
            </a:lvl4pPr>
            <a:lvl5pPr marL="0" indent="0" algn="l" defTabSz="87043">
              <a:spcBef>
                <a:spcPts val="0"/>
              </a:spcBef>
              <a:spcAft>
                <a:spcPts val="457"/>
              </a:spcAft>
              <a:buClr>
                <a:schemeClr val="accent1"/>
              </a:buClr>
              <a:buFont typeface="Arial" panose="020B0604020202020204" pitchFamily="34" charset="0"/>
              <a:buNone/>
              <a:defRPr sz="1066"/>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4" name="Straight Connector 3">
            <a:extLst>
              <a:ext uri="{FF2B5EF4-FFF2-40B4-BE49-F238E27FC236}">
                <a16:creationId xmlns:a16="http://schemas.microsoft.com/office/drawing/2014/main" id="{4C696FF2-87D3-4F28-9DB1-7EA67BD86224}"/>
              </a:ext>
            </a:extLst>
          </p:cNvPr>
          <p:cNvCxnSpPr>
            <a:cxnSpLocks/>
          </p:cNvCxnSpPr>
          <p:nvPr userDrawn="1"/>
        </p:nvCxnSpPr>
        <p:spPr>
          <a:xfrm>
            <a:off x="6615754" y="675317"/>
            <a:ext cx="0" cy="4452913"/>
          </a:xfrm>
          <a:prstGeom prst="line">
            <a:avLst/>
          </a:prstGeom>
          <a:noFill/>
          <a:ln w="3175">
            <a:solidFill>
              <a:schemeClr val="accent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27288263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7_Title Only">
    <p:spTree>
      <p:nvGrpSpPr>
        <p:cNvPr id="1" name=""/>
        <p:cNvGrpSpPr/>
        <p:nvPr/>
      </p:nvGrpSpPr>
      <p:grpSpPr>
        <a:xfrm>
          <a:off x="0" y="0"/>
          <a:ext cx="0" cy="0"/>
          <a:chOff x="0" y="0"/>
          <a:chExt cx="0" cy="0"/>
        </a:xfrm>
      </p:grpSpPr>
      <p:sp>
        <p:nvSpPr>
          <p:cNvPr id="16" name="Text Placeholder 3">
            <a:extLst>
              <a:ext uri="{FF2B5EF4-FFF2-40B4-BE49-F238E27FC236}">
                <a16:creationId xmlns:a16="http://schemas.microsoft.com/office/drawing/2014/main" id="{64194900-8114-4639-BB98-2820B385BE06}"/>
              </a:ext>
            </a:extLst>
          </p:cNvPr>
          <p:cNvSpPr>
            <a:spLocks noGrp="1"/>
          </p:cNvSpPr>
          <p:nvPr>
            <p:ph type="body" sz="quarter" idx="19"/>
          </p:nvPr>
        </p:nvSpPr>
        <p:spPr>
          <a:xfrm>
            <a:off x="8650195" y="3556029"/>
            <a:ext cx="2664881" cy="907877"/>
          </a:xfrm>
        </p:spPr>
        <p:txBody>
          <a:bodyPr/>
          <a:lstStyle>
            <a:lvl1pPr marL="0" indent="0" algn="ctr" defTabSz="87043">
              <a:spcBef>
                <a:spcPts val="1371"/>
              </a:spcBef>
              <a:buNone/>
              <a:defRPr sz="1523">
                <a:solidFill>
                  <a:schemeClr val="accent1"/>
                </a:solidFill>
                <a:latin typeface="+mj-lt"/>
              </a:defRPr>
            </a:lvl1pPr>
            <a:lvl2pPr marL="0" indent="0" algn="ctr" defTabSz="87043">
              <a:spcBef>
                <a:spcPts val="457"/>
              </a:spcBef>
              <a:spcAft>
                <a:spcPts val="0"/>
              </a:spcAft>
              <a:buNone/>
              <a:defRPr sz="1066" b="1"/>
            </a:lvl2pPr>
            <a:lvl3pPr marL="0" indent="0" algn="ctr" defTabSz="87043">
              <a:spcBef>
                <a:spcPts val="0"/>
              </a:spcBef>
              <a:spcAft>
                <a:spcPts val="0"/>
              </a:spcAft>
              <a:buFont typeface="Arial" panose="020B0604020202020204" pitchFamily="34" charset="0"/>
              <a:buNone/>
              <a:defRPr sz="1066" i="0"/>
            </a:lvl3pPr>
            <a:lvl4pPr marL="0" indent="0" algn="ctr" defTabSz="87043">
              <a:spcBef>
                <a:spcPts val="0"/>
              </a:spcBef>
              <a:spcAft>
                <a:spcPts val="0"/>
              </a:spcAft>
              <a:buFont typeface="Arial" panose="020B0604020202020204" pitchFamily="34" charset="0"/>
              <a:buNone/>
              <a:defRPr sz="914" b="0" i="1"/>
            </a:lvl4pPr>
            <a:lvl5pPr marL="0" indent="0" algn="ctr" defTabSz="87043">
              <a:spcBef>
                <a:spcPts val="0"/>
              </a:spcBef>
              <a:spcAft>
                <a:spcPts val="0"/>
              </a:spcAft>
              <a:buFont typeface="Arial" panose="020B0604020202020204" pitchFamily="34" charset="0"/>
              <a:buNone/>
              <a:defRPr sz="91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3">
            <a:extLst>
              <a:ext uri="{FF2B5EF4-FFF2-40B4-BE49-F238E27FC236}">
                <a16:creationId xmlns:a16="http://schemas.microsoft.com/office/drawing/2014/main" id="{66CEB83C-A19D-4214-8A03-0F9BDD1A22D2}"/>
              </a:ext>
            </a:extLst>
          </p:cNvPr>
          <p:cNvSpPr>
            <a:spLocks noGrp="1"/>
          </p:cNvSpPr>
          <p:nvPr>
            <p:ph type="body" sz="quarter" idx="20"/>
          </p:nvPr>
        </p:nvSpPr>
        <p:spPr>
          <a:xfrm>
            <a:off x="4983597" y="3556029"/>
            <a:ext cx="2330736" cy="1134369"/>
          </a:xfrm>
        </p:spPr>
        <p:txBody>
          <a:bodyPr/>
          <a:lstStyle>
            <a:lvl1pPr marL="0" indent="0" algn="ctr" defTabSz="87043">
              <a:spcBef>
                <a:spcPts val="1371"/>
              </a:spcBef>
              <a:buNone/>
              <a:defRPr sz="1523">
                <a:solidFill>
                  <a:schemeClr val="accent1"/>
                </a:solidFill>
                <a:latin typeface="+mj-lt"/>
              </a:defRPr>
            </a:lvl1pPr>
            <a:lvl2pPr marL="0" indent="0" algn="ctr" defTabSz="87043">
              <a:spcBef>
                <a:spcPts val="457"/>
              </a:spcBef>
              <a:spcAft>
                <a:spcPts val="0"/>
              </a:spcAft>
              <a:buNone/>
              <a:defRPr sz="1066" b="1"/>
            </a:lvl2pPr>
            <a:lvl3pPr marL="0" indent="0" algn="ctr" defTabSz="87043">
              <a:spcBef>
                <a:spcPts val="0"/>
              </a:spcBef>
              <a:spcAft>
                <a:spcPts val="0"/>
              </a:spcAft>
              <a:buFont typeface="Arial" panose="020B0604020202020204" pitchFamily="34" charset="0"/>
              <a:buNone/>
              <a:defRPr sz="1066" i="0"/>
            </a:lvl3pPr>
            <a:lvl4pPr marL="0" indent="0" algn="ctr" defTabSz="87043">
              <a:spcBef>
                <a:spcPts val="0"/>
              </a:spcBef>
              <a:spcAft>
                <a:spcPts val="0"/>
              </a:spcAft>
              <a:buFont typeface="Arial" panose="020B0604020202020204" pitchFamily="34" charset="0"/>
              <a:buNone/>
              <a:defRPr sz="914" b="0" i="1"/>
            </a:lvl4pPr>
            <a:lvl5pPr marL="0" indent="0" algn="ctr" defTabSz="87043">
              <a:spcBef>
                <a:spcPts val="0"/>
              </a:spcBef>
              <a:spcAft>
                <a:spcPts val="0"/>
              </a:spcAft>
              <a:buFont typeface="Arial" panose="020B0604020202020204" pitchFamily="34" charset="0"/>
              <a:buNone/>
              <a:defRPr sz="91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3">
            <a:extLst>
              <a:ext uri="{FF2B5EF4-FFF2-40B4-BE49-F238E27FC236}">
                <a16:creationId xmlns:a16="http://schemas.microsoft.com/office/drawing/2014/main" id="{7D3BEA77-EB09-437D-A324-5CB0F283571E}"/>
              </a:ext>
            </a:extLst>
          </p:cNvPr>
          <p:cNvSpPr>
            <a:spLocks noGrp="1"/>
          </p:cNvSpPr>
          <p:nvPr>
            <p:ph type="body" sz="quarter" idx="21"/>
          </p:nvPr>
        </p:nvSpPr>
        <p:spPr>
          <a:xfrm>
            <a:off x="1317004" y="3556029"/>
            <a:ext cx="2330736" cy="1134369"/>
          </a:xfrm>
        </p:spPr>
        <p:txBody>
          <a:bodyPr/>
          <a:lstStyle>
            <a:lvl1pPr marL="0" indent="0" algn="ctr" defTabSz="87043">
              <a:spcBef>
                <a:spcPts val="1371"/>
              </a:spcBef>
              <a:buNone/>
              <a:defRPr sz="1523">
                <a:solidFill>
                  <a:schemeClr val="accent1"/>
                </a:solidFill>
                <a:latin typeface="+mj-lt"/>
              </a:defRPr>
            </a:lvl1pPr>
            <a:lvl2pPr marL="0" indent="0" algn="ctr" defTabSz="87043">
              <a:spcBef>
                <a:spcPts val="457"/>
              </a:spcBef>
              <a:spcAft>
                <a:spcPts val="0"/>
              </a:spcAft>
              <a:buNone/>
              <a:defRPr sz="1066" b="1"/>
            </a:lvl2pPr>
            <a:lvl3pPr marL="0" indent="0" algn="ctr" defTabSz="87043">
              <a:spcBef>
                <a:spcPts val="0"/>
              </a:spcBef>
              <a:spcAft>
                <a:spcPts val="0"/>
              </a:spcAft>
              <a:buFont typeface="Arial" panose="020B0604020202020204" pitchFamily="34" charset="0"/>
              <a:buNone/>
              <a:defRPr sz="1066" i="0"/>
            </a:lvl3pPr>
            <a:lvl4pPr marL="0" indent="0" algn="ctr" defTabSz="87043">
              <a:spcBef>
                <a:spcPts val="0"/>
              </a:spcBef>
              <a:spcAft>
                <a:spcPts val="0"/>
              </a:spcAft>
              <a:buFont typeface="Arial" panose="020B0604020202020204" pitchFamily="34" charset="0"/>
              <a:buNone/>
              <a:defRPr sz="914" b="0" i="1"/>
            </a:lvl4pPr>
            <a:lvl5pPr marL="0" indent="0" algn="ctr" defTabSz="87043">
              <a:spcBef>
                <a:spcPts val="0"/>
              </a:spcBef>
              <a:spcAft>
                <a:spcPts val="0"/>
              </a:spcAft>
              <a:buFont typeface="Arial" panose="020B0604020202020204" pitchFamily="34" charset="0"/>
              <a:buNone/>
              <a:defRPr sz="91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26EE1A16-2B87-4578-940E-3211A98A025D}"/>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374523203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Azure Section Title Larg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8112" y="2522247"/>
            <a:ext cx="5908684" cy="569541"/>
          </a:xfrm>
          <a:noFill/>
        </p:spPr>
        <p:txBody>
          <a:bodyPr wrap="square" lIns="0" tIns="0" rIns="0" bIns="0" anchor="b" anchorCtr="0">
            <a:spAutoFit/>
          </a:bodyPr>
          <a:lstStyle>
            <a:lvl1pPr algn="l" defTabSz="710312" rtl="0" eaLnBrk="1" latinLnBrk="0" hangingPunct="1">
              <a:lnSpc>
                <a:spcPct val="90000"/>
              </a:lnSpc>
              <a:spcBef>
                <a:spcPct val="0"/>
              </a:spcBef>
              <a:buNone/>
              <a:defRPr lang="en-US" sz="4112" b="0" kern="1200" cap="none" spc="-38" baseline="0" dirty="0">
                <a:ln w="3175">
                  <a:noFill/>
                </a:ln>
                <a:solidFill>
                  <a:schemeClr val="tx1"/>
                </a:soli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9E9DE65D-40BC-4346-B9D4-5D260E5ED2E5}"/>
              </a:ext>
            </a:extLst>
          </p:cNvPr>
          <p:cNvSpPr>
            <a:spLocks noGrp="1"/>
          </p:cNvSpPr>
          <p:nvPr>
            <p:ph type="body" sz="quarter" idx="12" hasCustomPrompt="1"/>
          </p:nvPr>
        </p:nvSpPr>
        <p:spPr>
          <a:xfrm>
            <a:off x="588113" y="3228422"/>
            <a:ext cx="5908681" cy="234345"/>
          </a:xfrm>
          <a:noFill/>
        </p:spPr>
        <p:txBody>
          <a:bodyPr wrap="square" lIns="0" tIns="0" rIns="0" bIns="0">
            <a:spAutoFit/>
          </a:bodyPr>
          <a:lstStyle>
            <a:lvl1pPr marL="0" indent="0">
              <a:spcBef>
                <a:spcPts val="0"/>
              </a:spcBef>
              <a:spcAft>
                <a:spcPts val="0"/>
              </a:spcAft>
              <a:buFont typeface="Arial" panose="020B0604020202020204" pitchFamily="34" charset="0"/>
              <a:buNone/>
              <a:defRPr sz="1523" spc="0" baseline="0">
                <a:solidFill>
                  <a:srgbClr val="50E6FF"/>
                </a:solidFill>
                <a:latin typeface="+mn-lt"/>
              </a:defRPr>
            </a:lvl1pPr>
          </a:lstStyle>
          <a:p>
            <a:pPr lvl="0"/>
            <a:r>
              <a:rPr lang="en-US" err="1"/>
              <a:t>Subheader</a:t>
            </a:r>
            <a:endParaRPr lang="en-US"/>
          </a:p>
        </p:txBody>
      </p:sp>
    </p:spTree>
    <p:extLst>
      <p:ext uri="{BB962C8B-B14F-4D97-AF65-F5344CB8AC3E}">
        <p14:creationId xmlns:p14="http://schemas.microsoft.com/office/powerpoint/2010/main" val="5857853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5678968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1_Title &amp; body with bullets slide">
    <p:bg>
      <p:bgRef idx="1001">
        <a:schemeClr val="bg1"/>
      </p:bgRef>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4B26EB38-B802-47F3-8575-888FC1AA6B67}"/>
              </a:ext>
            </a:extLst>
          </p:cNvPr>
          <p:cNvGrpSpPr/>
          <p:nvPr userDrawn="1"/>
        </p:nvGrpSpPr>
        <p:grpSpPr>
          <a:xfrm>
            <a:off x="438538" y="5625622"/>
            <a:ext cx="11382126" cy="72327"/>
            <a:chOff x="445128" y="6559056"/>
            <a:chExt cx="11553197" cy="84328"/>
          </a:xfrm>
        </p:grpSpPr>
        <p:sp>
          <p:nvSpPr>
            <p:cNvPr id="8" name="TextBox 7">
              <a:extLst>
                <a:ext uri="{FF2B5EF4-FFF2-40B4-BE49-F238E27FC236}">
                  <a16:creationId xmlns:a16="http://schemas.microsoft.com/office/drawing/2014/main" id="{E0F140AB-64C1-48AA-A79D-6818AEB0D90E}"/>
                </a:ext>
              </a:extLst>
            </p:cNvPr>
            <p:cNvSpPr txBox="1"/>
            <p:nvPr userDrawn="1"/>
          </p:nvSpPr>
          <p:spPr>
            <a:xfrm>
              <a:off x="445128" y="6559056"/>
              <a:ext cx="740329" cy="84328"/>
            </a:xfrm>
            <a:prstGeom prst="rect">
              <a:avLst/>
            </a:prstGeom>
            <a:noFill/>
          </p:spPr>
          <p:txBody>
            <a:bodyPr wrap="none" lIns="0" tIns="0" rIns="0" bIns="0" rtlCol="0">
              <a:spAutoFit/>
            </a:bodyPr>
            <a:lstStyle/>
            <a:p>
              <a:pPr>
                <a:lnSpc>
                  <a:spcPct val="90000"/>
                </a:lnSpc>
                <a:spcAft>
                  <a:spcPts val="447"/>
                </a:spcAft>
              </a:pPr>
              <a:r>
                <a:rPr lang="en-US" sz="522">
                  <a:solidFill>
                    <a:schemeClr val="bg1">
                      <a:lumMod val="65000"/>
                    </a:schemeClr>
                  </a:solidFill>
                </a:rPr>
                <a:t>© Microsoft Corporation</a:t>
              </a:r>
              <a:endParaRPr lang="en-US" sz="597">
                <a:solidFill>
                  <a:schemeClr val="bg1">
                    <a:lumMod val="65000"/>
                  </a:schemeClr>
                </a:solidFill>
              </a:endParaRPr>
            </a:p>
          </p:txBody>
        </p:sp>
        <p:sp>
          <p:nvSpPr>
            <p:cNvPr id="9" name="Freeform: Shape 8">
              <a:extLst>
                <a:ext uri="{FF2B5EF4-FFF2-40B4-BE49-F238E27FC236}">
                  <a16:creationId xmlns:a16="http://schemas.microsoft.com/office/drawing/2014/main" id="{D3818870-6D91-4EAA-9132-2E15E4E80F8B}"/>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695982" fontAlgn="base">
                <a:lnSpc>
                  <a:spcPct val="90000"/>
                </a:lnSpc>
                <a:spcBef>
                  <a:spcPct val="0"/>
                </a:spcBef>
                <a:spcAft>
                  <a:spcPct val="0"/>
                </a:spcAft>
              </a:pPr>
              <a:endParaRPr lang="en-US" sz="1792" err="1">
                <a:gradFill>
                  <a:gsLst>
                    <a:gs pos="0">
                      <a:srgbClr val="FFFFFF"/>
                    </a:gs>
                    <a:gs pos="100000">
                      <a:srgbClr val="FFFFFF"/>
                    </a:gs>
                  </a:gsLst>
                  <a:lin ang="5400000" scaled="0"/>
                </a:gradFill>
                <a:ea typeface="Segoe UI" pitchFamily="34" charset="0"/>
                <a:cs typeface="Segoe UI" pitchFamily="34" charset="0"/>
              </a:endParaRPr>
            </a:p>
          </p:txBody>
        </p:sp>
      </p:grpSp>
      <p:sp>
        <p:nvSpPr>
          <p:cNvPr id="3" name="Text Placeholder 2">
            <a:extLst>
              <a:ext uri="{FF2B5EF4-FFF2-40B4-BE49-F238E27FC236}">
                <a16:creationId xmlns:a16="http://schemas.microsoft.com/office/drawing/2014/main" id="{0E2CAED3-5C3B-4638-84D2-AFD40B0A6536}"/>
              </a:ext>
            </a:extLst>
          </p:cNvPr>
          <p:cNvSpPr>
            <a:spLocks noGrp="1"/>
          </p:cNvSpPr>
          <p:nvPr>
            <p:ph type="body" sz="quarter" idx="11"/>
          </p:nvPr>
        </p:nvSpPr>
        <p:spPr>
          <a:xfrm>
            <a:off x="438725" y="965410"/>
            <a:ext cx="11392428" cy="234345"/>
          </a:xfrm>
        </p:spPr>
        <p:txBody>
          <a:bodyPr/>
          <a:lstStyle>
            <a:lvl1pPr algn="ctr">
              <a:defRPr sz="1523" b="0">
                <a:solidFill>
                  <a:schemeClr val="accent6">
                    <a:lumMod val="60000"/>
                    <a:lumOff val="40000"/>
                  </a:schemeClr>
                </a:solidFill>
              </a:defRPr>
            </a:lvl1pPr>
          </a:lstStyle>
          <a:p>
            <a:pPr lvl="0"/>
            <a:r>
              <a:rPr lang="en-US"/>
              <a:t>Click to edit Master text styles</a:t>
            </a:r>
          </a:p>
        </p:txBody>
      </p:sp>
      <p:sp>
        <p:nvSpPr>
          <p:cNvPr id="4" name="Title 3">
            <a:extLst>
              <a:ext uri="{FF2B5EF4-FFF2-40B4-BE49-F238E27FC236}">
                <a16:creationId xmlns:a16="http://schemas.microsoft.com/office/drawing/2014/main" id="{E6B7040F-1E2C-4F82-ABB7-F07F089ED8BE}"/>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9644816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userDrawn="1">
  <p:cSld name="Title Only - dark">
    <p:bg>
      <p:bgPr>
        <a:solidFill>
          <a:schemeClr val="bg1">
            <a:lumMod val="8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167E549-97A9-4362-8FA9-8843573F9D3E}"/>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18187230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336">
          <p15:clr>
            <a:srgbClr val="FBAE40"/>
          </p15:clr>
        </p15:guide>
        <p15:guide id="4" orient="horz" pos="336">
          <p15:clr>
            <a:srgbClr val="FBAE4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3_Title &amp; body with bullets slide">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6B7040F-1E2C-4F82-ABB7-F07F089ED8BE}"/>
              </a:ext>
            </a:extLst>
          </p:cNvPr>
          <p:cNvSpPr>
            <a:spLocks noGrp="1"/>
          </p:cNvSpPr>
          <p:nvPr>
            <p:ph type="title"/>
          </p:nvPr>
        </p:nvSpPr>
        <p:spPr>
          <a:xfrm>
            <a:off x="428535" y="1657286"/>
            <a:ext cx="4873468" cy="421975"/>
          </a:xfrm>
        </p:spPr>
        <p:txBody>
          <a:bodyPr anchor="b"/>
          <a:lstStyle>
            <a:lvl1pPr algn="l">
              <a:defRPr/>
            </a:lvl1pPr>
          </a:lstStyle>
          <a:p>
            <a:r>
              <a:rPr lang="en-US"/>
              <a:t>Click to edit Master title style</a:t>
            </a:r>
          </a:p>
        </p:txBody>
      </p:sp>
      <p:sp>
        <p:nvSpPr>
          <p:cNvPr id="5" name="Text Placeholder 4">
            <a:extLst>
              <a:ext uri="{FF2B5EF4-FFF2-40B4-BE49-F238E27FC236}">
                <a16:creationId xmlns:a16="http://schemas.microsoft.com/office/drawing/2014/main" id="{F411E651-2C76-4DFB-BA46-04AC1CE3E4AD}"/>
              </a:ext>
            </a:extLst>
          </p:cNvPr>
          <p:cNvSpPr>
            <a:spLocks noGrp="1"/>
          </p:cNvSpPr>
          <p:nvPr>
            <p:ph type="body" sz="quarter" idx="12"/>
          </p:nvPr>
        </p:nvSpPr>
        <p:spPr>
          <a:xfrm>
            <a:off x="429157" y="2204911"/>
            <a:ext cx="4872961" cy="210956"/>
          </a:xfrm>
        </p:spPr>
        <p:txBody>
          <a:bodyPr/>
          <a:lstStyle>
            <a:lvl1pPr marL="0" indent="0">
              <a:buNone/>
              <a:defRPr sz="1371"/>
            </a:lvl1pPr>
          </a:lstStyle>
          <a:p>
            <a:pPr lvl="0"/>
            <a:r>
              <a:rPr lang="en-US"/>
              <a:t>Click to edit Master text styles</a:t>
            </a:r>
          </a:p>
        </p:txBody>
      </p:sp>
    </p:spTree>
    <p:extLst>
      <p:ext uri="{BB962C8B-B14F-4D97-AF65-F5344CB8AC3E}">
        <p14:creationId xmlns:p14="http://schemas.microsoft.com/office/powerpoint/2010/main" val="2333152354"/>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7091" y="1255380"/>
            <a:ext cx="5237869" cy="1443090"/>
          </a:xfrm>
        </p:spPr>
        <p:txBody>
          <a:bodyPr wrap="square">
            <a:spAutoFit/>
          </a:bodyPr>
          <a:lstStyle>
            <a:lvl1pPr marL="0" indent="0">
              <a:spcBef>
                <a:spcPts val="1071"/>
              </a:spcBef>
              <a:buClr>
                <a:schemeClr val="tx1"/>
              </a:buClr>
              <a:buFont typeface="Wingdings" panose="05000000000000000000" pitchFamily="2" charset="2"/>
              <a:buNone/>
              <a:defRPr sz="2449" b="0">
                <a:latin typeface="+mn-lt"/>
                <a:cs typeface="Segoe UI" panose="020B0502040204020203" pitchFamily="34" charset="0"/>
              </a:defRPr>
            </a:lvl1pPr>
            <a:lvl2pPr marL="223588" indent="0">
              <a:buFont typeface="Wingdings" panose="05000000000000000000" pitchFamily="2" charset="2"/>
              <a:buNone/>
              <a:defRPr sz="1750" b="0">
                <a:latin typeface="+mn-lt"/>
              </a:defRPr>
            </a:lvl2pPr>
            <a:lvl3pPr marL="394404" indent="0">
              <a:buFont typeface="Wingdings" panose="05000000000000000000" pitchFamily="2" charset="2"/>
              <a:buNone/>
              <a:tabLst/>
              <a:defRPr sz="1400" b="0">
                <a:latin typeface="+mn-lt"/>
              </a:defRPr>
            </a:lvl3pPr>
            <a:lvl4pPr marL="570774" indent="0">
              <a:buFont typeface="Wingdings" panose="05000000000000000000" pitchFamily="2" charset="2"/>
              <a:buNone/>
              <a:defRPr sz="1225" b="0">
                <a:latin typeface="+mn-lt"/>
              </a:defRPr>
            </a:lvl4pPr>
            <a:lvl5pPr marL="747145" indent="0">
              <a:buFont typeface="Wingdings" panose="05000000000000000000" pitchFamily="2" charset="2"/>
              <a:buNone/>
              <a:tabLst/>
              <a:defRPr sz="1225"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428824" y="1255380"/>
            <a:ext cx="5237869" cy="1443090"/>
          </a:xfrm>
        </p:spPr>
        <p:txBody>
          <a:bodyPr wrap="square">
            <a:spAutoFit/>
          </a:bodyPr>
          <a:lstStyle>
            <a:lvl1pPr marL="0" indent="0">
              <a:spcBef>
                <a:spcPts val="1071"/>
              </a:spcBef>
              <a:buClr>
                <a:schemeClr val="tx1"/>
              </a:buClr>
              <a:buFont typeface="Wingdings" panose="05000000000000000000" pitchFamily="2" charset="2"/>
              <a:buNone/>
              <a:defRPr sz="2449" b="0">
                <a:latin typeface="+mn-lt"/>
                <a:cs typeface="Segoe UI" panose="020B0502040204020203" pitchFamily="34" charset="0"/>
              </a:defRPr>
            </a:lvl1pPr>
            <a:lvl2pPr marL="223588" indent="0">
              <a:buFont typeface="Wingdings" panose="05000000000000000000" pitchFamily="2" charset="2"/>
              <a:buNone/>
              <a:defRPr sz="1750" b="0">
                <a:latin typeface="+mn-lt"/>
              </a:defRPr>
            </a:lvl2pPr>
            <a:lvl3pPr marL="394404" indent="0">
              <a:buFont typeface="Wingdings" panose="05000000000000000000" pitchFamily="2" charset="2"/>
              <a:buNone/>
              <a:tabLst/>
              <a:defRPr sz="1400" b="0">
                <a:latin typeface="+mn-lt"/>
              </a:defRPr>
            </a:lvl3pPr>
            <a:lvl4pPr marL="570774" indent="0">
              <a:buFont typeface="Wingdings" panose="05000000000000000000" pitchFamily="2" charset="2"/>
              <a:buNone/>
              <a:defRPr sz="1225" b="0">
                <a:latin typeface="+mn-lt"/>
              </a:defRPr>
            </a:lvl4pPr>
            <a:lvl5pPr marL="747145" indent="0">
              <a:buFont typeface="Wingdings" panose="05000000000000000000" pitchFamily="2" charset="2"/>
              <a:buNone/>
              <a:tabLst/>
              <a:defRPr sz="1225"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6495135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userDrawn="1">
  <p:cSld name="7_Custom Layou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64EFBFB-9FB1-41FB-8008-486C183129D4}"/>
              </a:ext>
            </a:extLst>
          </p:cNvPr>
          <p:cNvSpPr>
            <a:spLocks noGrp="1"/>
          </p:cNvSpPr>
          <p:nvPr>
            <p:ph type="pic" sz="quarter" idx="10"/>
          </p:nvPr>
        </p:nvSpPr>
        <p:spPr>
          <a:xfrm>
            <a:off x="0" y="1"/>
            <a:ext cx="12252325" cy="328072"/>
          </a:xfrm>
        </p:spPr>
        <p:txBody>
          <a:bodyPr/>
          <a:lstStyle/>
          <a:p>
            <a:endParaRPr lang="en-US"/>
          </a:p>
        </p:txBody>
      </p:sp>
      <p:sp>
        <p:nvSpPr>
          <p:cNvPr id="5" name="Text Placeholder 4">
            <a:extLst>
              <a:ext uri="{FF2B5EF4-FFF2-40B4-BE49-F238E27FC236}">
                <a16:creationId xmlns:a16="http://schemas.microsoft.com/office/drawing/2014/main" id="{AF1E64E6-0DD9-424E-9C0A-8BEC914FE8A1}"/>
              </a:ext>
            </a:extLst>
          </p:cNvPr>
          <p:cNvSpPr>
            <a:spLocks noGrp="1"/>
          </p:cNvSpPr>
          <p:nvPr>
            <p:ph type="body" sz="quarter" idx="11"/>
          </p:nvPr>
        </p:nvSpPr>
        <p:spPr>
          <a:xfrm>
            <a:off x="568858" y="1081201"/>
            <a:ext cx="3591828" cy="1228209"/>
          </a:xfrm>
        </p:spPr>
        <p:txBody>
          <a:bodyPr/>
          <a:lstStyle>
            <a:lvl1pPr>
              <a:defRPr>
                <a:solidFill>
                  <a:schemeClr val="tx1"/>
                </a:solidFill>
              </a:defRPr>
            </a:lvl1pPr>
            <a:lvl2pPr>
              <a:defRPr sz="1523">
                <a:solidFill>
                  <a:schemeClr val="tx1"/>
                </a:solidFill>
              </a:defRPr>
            </a:lvl2pPr>
            <a:lvl3pPr>
              <a:defRPr>
                <a:solidFill>
                  <a:schemeClr val="tx1"/>
                </a:solidFill>
              </a:defRPr>
            </a:lvl3pPr>
            <a:lvl4pPr>
              <a:spcAft>
                <a:spcPts val="0"/>
              </a:spcAft>
              <a:defRPr>
                <a:solidFill>
                  <a:schemeClr val="tx1"/>
                </a:solidFill>
              </a:defRPr>
            </a:lvl4pPr>
            <a:lvl5pPr>
              <a:defRPr>
                <a:solidFill>
                  <a:schemeClr val="tx1"/>
                </a:solidFill>
              </a:defRPr>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789123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a:xfrm>
            <a:off x="591179" y="399944"/>
            <a:ext cx="11073039" cy="421911"/>
          </a:xfrm>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179" y="1256771"/>
            <a:ext cx="11073039" cy="1453187"/>
          </a:xfrm>
        </p:spPr>
        <p:txBody>
          <a:bodyPr/>
          <a:lstStyle>
            <a:lvl1pPr marL="0" indent="0">
              <a:buNone/>
              <a:defRPr sz="2132">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263911" indent="0">
              <a:buNone/>
              <a:defRPr sz="182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445195" indent="0">
              <a:buNone/>
              <a:defRPr sz="1523">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620315" indent="0">
              <a:buNone/>
              <a:defRPr sz="1371">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800366" indent="0">
              <a:buNone/>
              <a:defRPr sz="1371">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3006855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Closing logo slide 3">
    <p:bg>
      <p:bgPr>
        <a:solidFill>
          <a:schemeClr val="bg1"/>
        </a:solidFill>
        <a:effectLst/>
      </p:bgPr>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7096" y="512429"/>
            <a:ext cx="1373005" cy="255964"/>
          </a:xfrm>
          <a:prstGeom prst="rect">
            <a:avLst/>
          </a:prstGeom>
        </p:spPr>
      </p:pic>
    </p:spTree>
    <p:extLst>
      <p:ext uri="{BB962C8B-B14F-4D97-AF65-F5344CB8AC3E}">
        <p14:creationId xmlns:p14="http://schemas.microsoft.com/office/powerpoint/2010/main" val="16452030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userDrawn="1">
  <p:cSld name="OnBlu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1AD54E0-04DF-4670-90F2-D78B492D39BE}"/>
              </a:ext>
            </a:extLst>
          </p:cNvPr>
          <p:cNvSpPr/>
          <p:nvPr userDrawn="1"/>
        </p:nvSpPr>
        <p:spPr bwMode="auto">
          <a:xfrm>
            <a:off x="0" y="3"/>
            <a:ext cx="12252325" cy="599916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6517" tIns="109213" rIns="136517" bIns="109213" numCol="1" spcCol="0" rtlCol="0" fromWordArt="0" anchor="t" anchorCtr="0" forceAA="0" compatLnSpc="1">
            <a:prstTxWarp prst="textNoShape">
              <a:avLst/>
            </a:prstTxWarp>
            <a:noAutofit/>
          </a:bodyPr>
          <a:lstStyle/>
          <a:p>
            <a:pPr algn="ctr" defTabSz="696116" fontAlgn="base">
              <a:lnSpc>
                <a:spcPct val="90000"/>
              </a:lnSpc>
              <a:spcBef>
                <a:spcPct val="0"/>
              </a:spcBef>
              <a:spcAft>
                <a:spcPct val="0"/>
              </a:spcAft>
            </a:pPr>
            <a:endParaRPr lang="en-US" sz="1792" err="1">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2">
            <a:extLst>
              <a:ext uri="{FF2B5EF4-FFF2-40B4-BE49-F238E27FC236}">
                <a16:creationId xmlns:a16="http://schemas.microsoft.com/office/drawing/2014/main" id="{6F2D11FC-E2DC-4EDA-918F-6F946D29695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0"/>
            <a:ext cx="2048575" cy="589809"/>
          </a:xfrm>
          <a:prstGeom prst="rect">
            <a:avLst/>
          </a:prstGeom>
        </p:spPr>
      </p:pic>
      <p:sp>
        <p:nvSpPr>
          <p:cNvPr id="10" name="Rectangle 9">
            <a:extLst>
              <a:ext uri="{FF2B5EF4-FFF2-40B4-BE49-F238E27FC236}">
                <a16:creationId xmlns:a16="http://schemas.microsoft.com/office/drawing/2014/main" id="{764F11C7-2FD2-43A5-A1DD-46842A8EAAFC}"/>
              </a:ext>
            </a:extLst>
          </p:cNvPr>
          <p:cNvSpPr/>
          <p:nvPr userDrawn="1"/>
        </p:nvSpPr>
        <p:spPr bwMode="auto">
          <a:xfrm>
            <a:off x="-4775" y="586823"/>
            <a:ext cx="12257102" cy="541234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6517" tIns="109213" rIns="136517" bIns="109213" numCol="1" spcCol="0" rtlCol="0" fromWordArt="0" anchor="t" anchorCtr="0" forceAA="0" compatLnSpc="1">
            <a:prstTxWarp prst="textNoShape">
              <a:avLst/>
            </a:prstTxWarp>
            <a:noAutofit/>
          </a:bodyPr>
          <a:lstStyle/>
          <a:p>
            <a:pPr marL="0" marR="0" lvl="0" indent="0" algn="ctr" defTabSz="696116" rtl="0" eaLnBrk="1" fontAlgn="base" latinLnBrk="0" hangingPunct="1">
              <a:lnSpc>
                <a:spcPct val="90000"/>
              </a:lnSpc>
              <a:spcBef>
                <a:spcPct val="0"/>
              </a:spcBef>
              <a:spcAft>
                <a:spcPct val="0"/>
              </a:spcAft>
              <a:buClrTx/>
              <a:buSzTx/>
              <a:buFontTx/>
              <a:buNone/>
              <a:tabLst/>
              <a:defRPr/>
            </a:pPr>
            <a:endParaRPr kumimoji="0" lang="en-US" sz="1792"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788609960"/>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B8A5CCB-E0F3-4F35-9855-E09173B789DE}"/>
              </a:ext>
            </a:extLst>
          </p:cNvPr>
          <p:cNvSpPr>
            <a:spLocks noGrp="1"/>
          </p:cNvSpPr>
          <p:nvPr>
            <p:ph type="ftr" sz="quarter" idx="10"/>
          </p:nvPr>
        </p:nvSpPr>
        <p:spPr/>
        <p:txBody>
          <a:bodyPr/>
          <a:lstStyle/>
          <a:p>
            <a:endParaRPr lang="en-US"/>
          </a:p>
        </p:txBody>
      </p:sp>
    </p:spTree>
    <p:extLst>
      <p:ext uri="{BB962C8B-B14F-4D97-AF65-F5344CB8AC3E}">
        <p14:creationId xmlns:p14="http://schemas.microsoft.com/office/powerpoint/2010/main" val="1223557040"/>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8536161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userDrawn="1">
  <p:cSld name="1_Title Only - dark">
    <p:bg>
      <p:bgRef idx="1001">
        <a:schemeClr val="bg1"/>
      </p:bgRef>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167E549-97A9-4362-8FA9-8843573F9D3E}"/>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3" name="Footer Placeholder 1">
            <a:extLst>
              <a:ext uri="{FF2B5EF4-FFF2-40B4-BE49-F238E27FC236}">
                <a16:creationId xmlns:a16="http://schemas.microsoft.com/office/drawing/2014/main" id="{E64EAFC3-A373-874C-B599-723CE8FB0CCF}"/>
              </a:ext>
            </a:extLst>
          </p:cNvPr>
          <p:cNvSpPr>
            <a:spLocks noGrp="1"/>
          </p:cNvSpPr>
          <p:nvPr>
            <p:ph type="ftr" sz="quarter" idx="10"/>
          </p:nvPr>
        </p:nvSpPr>
        <p:spPr>
          <a:xfrm>
            <a:off x="3473534" y="5599219"/>
            <a:ext cx="5305257" cy="319400"/>
          </a:xfrm>
          <a:prstGeom prst="rect">
            <a:avLst/>
          </a:prstGeom>
        </p:spPr>
        <p:txBody>
          <a:bodyPr anchor="ctr"/>
          <a:lstStyle>
            <a:lvl1pPr algn="ctr">
              <a:defRPr sz="762">
                <a:solidFill>
                  <a:schemeClr val="bg1">
                    <a:lumMod val="75000"/>
                  </a:schemeClr>
                </a:solidFill>
              </a:defRPr>
            </a:lvl1pPr>
          </a:lstStyle>
          <a:p>
            <a:endParaRPr lang="en-US"/>
          </a:p>
        </p:txBody>
      </p:sp>
    </p:spTree>
    <p:extLst>
      <p:ext uri="{BB962C8B-B14F-4D97-AF65-F5344CB8AC3E}">
        <p14:creationId xmlns:p14="http://schemas.microsoft.com/office/powerpoint/2010/main" val="241261364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336">
          <p15:clr>
            <a:srgbClr val="FBAE40"/>
          </p15:clr>
        </p15:guide>
        <p15:guide id="4" orient="horz" pos="336">
          <p15:clr>
            <a:srgbClr val="FBAE4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userDrawn="1">
  <p:cSld name="2_centered title">
    <p:bg>
      <p:bgRef idx="1001">
        <a:schemeClr val="bg1"/>
      </p:bgRef>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D93F0F27-6B90-4485-A3C5-1C1E05E189E8}"/>
              </a:ext>
            </a:extLst>
          </p:cNvPr>
          <p:cNvGrpSpPr/>
          <p:nvPr userDrawn="1"/>
        </p:nvGrpSpPr>
        <p:grpSpPr>
          <a:xfrm>
            <a:off x="438538" y="5625622"/>
            <a:ext cx="11382126" cy="72327"/>
            <a:chOff x="445128" y="6559056"/>
            <a:chExt cx="11553197" cy="84328"/>
          </a:xfrm>
        </p:grpSpPr>
        <p:sp>
          <p:nvSpPr>
            <p:cNvPr id="8" name="TextBox 7">
              <a:extLst>
                <a:ext uri="{FF2B5EF4-FFF2-40B4-BE49-F238E27FC236}">
                  <a16:creationId xmlns:a16="http://schemas.microsoft.com/office/drawing/2014/main" id="{AE9C5276-7B68-429C-9DA6-E4F27E0CA047}"/>
                </a:ext>
              </a:extLst>
            </p:cNvPr>
            <p:cNvSpPr txBox="1"/>
            <p:nvPr userDrawn="1"/>
          </p:nvSpPr>
          <p:spPr>
            <a:xfrm>
              <a:off x="445128" y="6559056"/>
              <a:ext cx="740329" cy="84328"/>
            </a:xfrm>
            <a:prstGeom prst="rect">
              <a:avLst/>
            </a:prstGeom>
            <a:noFill/>
          </p:spPr>
          <p:txBody>
            <a:bodyPr wrap="none" lIns="0" tIns="0" rIns="0" bIns="0" rtlCol="0">
              <a:spAutoFit/>
            </a:bodyPr>
            <a:lstStyle/>
            <a:p>
              <a:pPr>
                <a:lnSpc>
                  <a:spcPct val="90000"/>
                </a:lnSpc>
                <a:spcAft>
                  <a:spcPts val="447"/>
                </a:spcAft>
              </a:pPr>
              <a:r>
                <a:rPr lang="en-US" sz="522">
                  <a:solidFill>
                    <a:schemeClr val="bg1">
                      <a:lumMod val="65000"/>
                    </a:schemeClr>
                  </a:solidFill>
                </a:rPr>
                <a:t>© Microsoft Corporation</a:t>
              </a:r>
              <a:endParaRPr lang="en-US" sz="597">
                <a:solidFill>
                  <a:schemeClr val="bg1">
                    <a:lumMod val="65000"/>
                  </a:schemeClr>
                </a:solidFill>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695982" fontAlgn="base">
                <a:lnSpc>
                  <a:spcPct val="90000"/>
                </a:lnSpc>
                <a:spcBef>
                  <a:spcPct val="0"/>
                </a:spcBef>
                <a:spcAft>
                  <a:spcPct val="0"/>
                </a:spcAft>
              </a:pPr>
              <a:endParaRPr lang="en-US" sz="1792" err="1">
                <a:gradFill>
                  <a:gsLst>
                    <a:gs pos="0">
                      <a:srgbClr val="FFFFFF"/>
                    </a:gs>
                    <a:gs pos="100000">
                      <a:srgbClr val="FFFFFF"/>
                    </a:gs>
                  </a:gsLst>
                  <a:lin ang="5400000" scaled="0"/>
                </a:gradFill>
                <a:ea typeface="Segoe UI" pitchFamily="34" charset="0"/>
                <a:cs typeface="Segoe UI" pitchFamily="34" charset="0"/>
              </a:endParaRPr>
            </a:p>
          </p:txBody>
        </p:sp>
      </p:grpSp>
      <p:sp>
        <p:nvSpPr>
          <p:cNvPr id="2" name="Title 1">
            <a:extLst>
              <a:ext uri="{FF2B5EF4-FFF2-40B4-BE49-F238E27FC236}">
                <a16:creationId xmlns:a16="http://schemas.microsoft.com/office/drawing/2014/main" id="{2B1BCAC9-E25C-4A29-A7D2-82C7DE406CE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349607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117" y="2020551"/>
            <a:ext cx="3197771" cy="421911"/>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76072" y="2020552"/>
            <a:ext cx="7290761" cy="328072"/>
          </a:xfrm>
        </p:spPr>
        <p:txBody>
          <a:bodyPr anchor="t"/>
          <a:lstStyle>
            <a:lvl1pPr marL="0" indent="0">
              <a:spcAft>
                <a:spcPts val="61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8117" y="1766420"/>
            <a:ext cx="3197857" cy="0"/>
          </a:xfrm>
          <a:prstGeom prst="line">
            <a:avLst/>
          </a:prstGeom>
          <a:ln w="28575">
            <a:solidFill>
              <a:srgbClr val="00549A"/>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416857" y="-178404"/>
            <a:ext cx="440826" cy="117276"/>
          </a:xfrm>
          <a:prstGeom prst="rect">
            <a:avLst/>
          </a:prstGeom>
          <a:noFill/>
        </p:spPr>
        <p:txBody>
          <a:bodyPr wrap="none" lIns="0" tIns="0" rIns="0" bIns="0" rtlCol="0">
            <a:spAutoFit/>
          </a:bodyPr>
          <a:lstStyle/>
          <a:p>
            <a:pPr algn="l"/>
            <a:r>
              <a:rPr lang="en-US" sz="762">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76072" y="1766420"/>
            <a:ext cx="7290761"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805699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rgbClr val="FFFFFF"/>
        </a:solidFill>
        <a:effectLst/>
      </p:bgPr>
    </p:bg>
    <p:spTree>
      <p:nvGrpSpPr>
        <p:cNvPr id="1" name=""/>
        <p:cNvGrpSpPr/>
        <p:nvPr/>
      </p:nvGrpSpPr>
      <p:grpSpPr>
        <a:xfrm>
          <a:off x="0" y="0"/>
          <a:ext cx="0" cy="0"/>
          <a:chOff x="0" y="0"/>
          <a:chExt cx="0" cy="0"/>
        </a:xfrm>
      </p:grpSpPr>
      <p:pic>
        <p:nvPicPr>
          <p:cNvPr id="3" name="Picture 2" descr="A picture containing snow, skiing, man, table&#10;&#10;Description automatically generated">
            <a:extLst>
              <a:ext uri="{FF2B5EF4-FFF2-40B4-BE49-F238E27FC236}">
                <a16:creationId xmlns:a16="http://schemas.microsoft.com/office/drawing/2014/main" id="{D05A0A04-3E77-4881-8D4B-236B7770FA8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20121"/>
          <a:stretch/>
        </p:blipFill>
        <p:spPr>
          <a:xfrm>
            <a:off x="0" y="0"/>
            <a:ext cx="12252325" cy="5999164"/>
          </a:xfrm>
          <a:prstGeom prst="rect">
            <a:avLst/>
          </a:prstGeom>
        </p:spPr>
      </p:pic>
      <p:sp>
        <p:nvSpPr>
          <p:cNvPr id="4" name="Rectangle 3">
            <a:extLst>
              <a:ext uri="{FF2B5EF4-FFF2-40B4-BE49-F238E27FC236}">
                <a16:creationId xmlns:a16="http://schemas.microsoft.com/office/drawing/2014/main" id="{2D1DDD9B-8629-4A3D-934C-308CD31A16D7}"/>
              </a:ext>
            </a:extLst>
          </p:cNvPr>
          <p:cNvSpPr/>
          <p:nvPr userDrawn="1"/>
        </p:nvSpPr>
        <p:spPr bwMode="auto">
          <a:xfrm>
            <a:off x="0" y="0"/>
            <a:ext cx="7450945" cy="5999163"/>
          </a:xfrm>
          <a:prstGeom prst="rect">
            <a:avLst/>
          </a:prstGeom>
          <a:gradFill flip="none" rotWithShape="1">
            <a:gsLst>
              <a:gs pos="0">
                <a:schemeClr val="tx1"/>
              </a:gs>
              <a:gs pos="100000">
                <a:schemeClr val="tx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algn="l" defTabSz="815727" fontAlgn="base">
              <a:spcBef>
                <a:spcPct val="0"/>
              </a:spcBef>
              <a:spcAft>
                <a:spcPct val="0"/>
              </a:spcAft>
            </a:pPr>
            <a:endParaRPr lang="en-CA" sz="175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91174" y="2121787"/>
            <a:ext cx="4188509" cy="969240"/>
          </a:xfrm>
        </p:spPr>
        <p:txBody>
          <a:bodyPr anchor="b" anchorCtr="0">
            <a:spAutoFit/>
          </a:bodyPr>
          <a:lstStyle>
            <a:lvl1pPr>
              <a:defRPr>
                <a:solidFill>
                  <a:srgbClr val="30E5D0"/>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4922" y="3466183"/>
            <a:ext cx="4185189" cy="296156"/>
          </a:xfrm>
          <a:noFill/>
        </p:spPr>
        <p:txBody>
          <a:bodyPr wrap="square" lIns="0" tIns="0" rIns="0" bIns="0">
            <a:spAutoFit/>
          </a:bodyPr>
          <a:lstStyle>
            <a:lvl1pPr marL="0" indent="0">
              <a:spcBef>
                <a:spcPts val="0"/>
              </a:spcBef>
              <a:buNone/>
              <a:defRPr sz="1925"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22" name="MS logo gray - EMF" descr="Microsoft logo, gray text version">
            <a:extLst>
              <a:ext uri="{FF2B5EF4-FFF2-40B4-BE49-F238E27FC236}">
                <a16:creationId xmlns:a16="http://schemas.microsoft.com/office/drawing/2014/main" id="{7974B5BE-9DE3-4677-9705-03E3F55E5966}"/>
              </a:ext>
            </a:extLst>
          </p:cNvPr>
          <p:cNvPicPr>
            <a:picLocks noChangeAspect="1"/>
          </p:cNvPicPr>
          <p:nvPr userDrawn="1"/>
        </p:nvPicPr>
        <p:blipFill>
          <a:blip r:embed="rId3"/>
          <a:stretch>
            <a:fillRect/>
          </a:stretch>
        </p:blipFill>
        <p:spPr bwMode="black">
          <a:xfrm>
            <a:off x="1575954" y="516006"/>
            <a:ext cx="1373201" cy="255964"/>
          </a:xfrm>
          <a:prstGeom prst="rect">
            <a:avLst/>
          </a:prstGeom>
        </p:spPr>
      </p:pic>
      <p:pic>
        <p:nvPicPr>
          <p:cNvPr id="23" name="Picture 4" descr="Bell Canada - Wikipedia">
            <a:extLst>
              <a:ext uri="{FF2B5EF4-FFF2-40B4-BE49-F238E27FC236}">
                <a16:creationId xmlns:a16="http://schemas.microsoft.com/office/drawing/2014/main" id="{D56C791F-B339-4A4E-954F-B2676691D6BF}"/>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584923" y="512429"/>
            <a:ext cx="523096" cy="259541"/>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Straight Connector 28">
            <a:extLst>
              <a:ext uri="{FF2B5EF4-FFF2-40B4-BE49-F238E27FC236}">
                <a16:creationId xmlns:a16="http://schemas.microsoft.com/office/drawing/2014/main" id="{221A671E-C19A-48C3-A91F-668CCCE5323D}"/>
              </a:ext>
            </a:extLst>
          </p:cNvPr>
          <p:cNvCxnSpPr/>
          <p:nvPr userDrawn="1"/>
        </p:nvCxnSpPr>
        <p:spPr>
          <a:xfrm>
            <a:off x="1348710" y="512429"/>
            <a:ext cx="0" cy="259541"/>
          </a:xfrm>
          <a:prstGeom prst="line">
            <a:avLst/>
          </a:prstGeom>
          <a:ln w="12700">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902048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91174" y="399944"/>
            <a:ext cx="11073039" cy="484620"/>
          </a:xfrm>
        </p:spPr>
        <p:txBody>
          <a:bodyPr/>
          <a:lstStyle/>
          <a:p>
            <a:r>
              <a:rPr lang="en-US"/>
              <a:t>Click to edit Master title style</a:t>
            </a:r>
          </a:p>
        </p:txBody>
      </p:sp>
    </p:spTree>
    <p:extLst>
      <p:ext uri="{BB962C8B-B14F-4D97-AF65-F5344CB8AC3E}">
        <p14:creationId xmlns:p14="http://schemas.microsoft.com/office/powerpoint/2010/main" val="110101137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91174" y="2121787"/>
            <a:ext cx="4188509" cy="969240"/>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4922" y="3466183"/>
            <a:ext cx="4185189" cy="296156"/>
          </a:xfrm>
          <a:noFill/>
        </p:spPr>
        <p:txBody>
          <a:bodyPr wrap="square" lIns="0" tIns="0" rIns="0" bIns="0">
            <a:spAutoFit/>
          </a:bodyPr>
          <a:lstStyle>
            <a:lvl1pPr marL="0" indent="0">
              <a:spcBef>
                <a:spcPts val="0"/>
              </a:spcBef>
              <a:buNone/>
              <a:defRPr sz="1925"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6" name="Picture 5" descr="Two women working in an office.&#10;&#10;">
            <a:extLst>
              <a:ext uri="{FF2B5EF4-FFF2-40B4-BE49-F238E27FC236}">
                <a16:creationId xmlns:a16="http://schemas.microsoft.com/office/drawing/2014/main" id="{73666D3B-9CD2-42EE-B937-0DD8CE1638AA}"/>
              </a:ext>
            </a:extLst>
          </p:cNvPr>
          <p:cNvPicPr>
            <a:picLocks noChangeAspect="1"/>
          </p:cNvPicPr>
          <p:nvPr userDrawn="1"/>
        </p:nvPicPr>
        <p:blipFill rotWithShape="1">
          <a:blip r:embed="rId2"/>
          <a:srcRect l="10963" r="22388"/>
          <a:stretch/>
        </p:blipFill>
        <p:spPr bwMode="ltGray">
          <a:xfrm>
            <a:off x="5360392" y="0"/>
            <a:ext cx="6891933" cy="5999163"/>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a:stretch>
            <a:fillRect/>
          </a:stretch>
        </p:blipFill>
        <p:spPr bwMode="black">
          <a:xfrm>
            <a:off x="587091" y="512429"/>
            <a:ext cx="1373201" cy="255964"/>
          </a:xfrm>
          <a:prstGeom prst="rect">
            <a:avLst/>
          </a:prstGeom>
        </p:spPr>
      </p:pic>
    </p:spTree>
    <p:extLst>
      <p:ext uri="{BB962C8B-B14F-4D97-AF65-F5344CB8AC3E}">
        <p14:creationId xmlns:p14="http://schemas.microsoft.com/office/powerpoint/2010/main" val="30422151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7090" y="2606616"/>
            <a:ext cx="9189244" cy="484620"/>
          </a:xfrm>
          <a:noFill/>
        </p:spPr>
        <p:txBody>
          <a:bodyPr lIns="0" tIns="0" rIns="0" bIns="0" anchor="b" anchorCtr="0">
            <a:spAutoFit/>
          </a:bodyPr>
          <a:lstStyle>
            <a:lvl1pPr>
              <a:defRPr sz="3149" spc="-44" baseline="0">
                <a:solidFill>
                  <a:srgbClr val="30E5D0"/>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7090" y="3466183"/>
            <a:ext cx="9189244" cy="296156"/>
          </a:xfrm>
          <a:noFill/>
        </p:spPr>
        <p:txBody>
          <a:bodyPr wrap="square" lIns="0" tIns="0" rIns="0" bIns="0">
            <a:spAutoFit/>
          </a:bodyPr>
          <a:lstStyle>
            <a:lvl1pPr marL="0" indent="0">
              <a:spcBef>
                <a:spcPts val="0"/>
              </a:spcBef>
              <a:buNone/>
              <a:defRPr sz="1925"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7091" y="512429"/>
            <a:ext cx="1373005" cy="255964"/>
          </a:xfrm>
          <a:prstGeom prst="rect">
            <a:avLst/>
          </a:prstGeom>
        </p:spPr>
      </p:pic>
    </p:spTree>
    <p:extLst>
      <p:ext uri="{BB962C8B-B14F-4D97-AF65-F5344CB8AC3E}">
        <p14:creationId xmlns:p14="http://schemas.microsoft.com/office/powerpoint/2010/main" val="2748791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7090" y="2606616"/>
            <a:ext cx="9189244" cy="484620"/>
          </a:xfrm>
          <a:noFill/>
        </p:spPr>
        <p:txBody>
          <a:bodyPr lIns="0" tIns="0" rIns="0" bIns="0" anchor="b" anchorCtr="0">
            <a:spAutoFit/>
          </a:bodyPr>
          <a:lstStyle>
            <a:lvl1pPr>
              <a:defRPr sz="3149" spc="-44"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7090" y="3466183"/>
            <a:ext cx="9189244" cy="296156"/>
          </a:xfrm>
          <a:noFill/>
        </p:spPr>
        <p:txBody>
          <a:bodyPr wrap="square" lIns="0" tIns="0" rIns="0" bIns="0">
            <a:spAutoFit/>
          </a:bodyPr>
          <a:lstStyle>
            <a:lvl1pPr marL="0" indent="0">
              <a:spcBef>
                <a:spcPts val="0"/>
              </a:spcBef>
              <a:buNone/>
              <a:defRPr sz="1925"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7091" y="512429"/>
            <a:ext cx="1373201" cy="255964"/>
          </a:xfrm>
          <a:prstGeom prst="rect">
            <a:avLst/>
          </a:prstGeom>
        </p:spPr>
      </p:pic>
    </p:spTree>
    <p:extLst>
      <p:ext uri="{BB962C8B-B14F-4D97-AF65-F5344CB8AC3E}">
        <p14:creationId xmlns:p14="http://schemas.microsoft.com/office/powerpoint/2010/main" val="37903355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7091" y="1255380"/>
            <a:ext cx="11073358" cy="1411027"/>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416857" y="-178404"/>
            <a:ext cx="506549" cy="134652"/>
          </a:xfrm>
          <a:prstGeom prst="rect">
            <a:avLst/>
          </a:prstGeom>
          <a:noFill/>
        </p:spPr>
        <p:txBody>
          <a:bodyPr wrap="none" lIns="0" tIns="0" rIns="0" bIns="0" rtlCol="0">
            <a:spAutoFit/>
          </a:bodyPr>
          <a:lstStyle/>
          <a:p>
            <a:pPr algn="l"/>
            <a:r>
              <a:rPr lang="en-US" sz="875">
                <a:solidFill>
                  <a:srgbClr val="A3A3A3"/>
                </a:solidFill>
              </a:rPr>
              <a:t>ELT layout</a:t>
            </a:r>
          </a:p>
        </p:txBody>
      </p:sp>
    </p:spTree>
    <p:extLst>
      <p:ext uri="{BB962C8B-B14F-4D97-AF65-F5344CB8AC3E}">
        <p14:creationId xmlns:p14="http://schemas.microsoft.com/office/powerpoint/2010/main" val="376227620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9291" y="1254742"/>
            <a:ext cx="11073039" cy="1411027"/>
          </a:xfrm>
        </p:spPr>
        <p:txBody>
          <a:bodyPr wrap="square">
            <a:spAutoFit/>
          </a:bodyPr>
          <a:lstStyle>
            <a:lvl1pPr marL="0" indent="0">
              <a:buNone/>
              <a:defRPr/>
            </a:lvl1pPr>
            <a:lvl2pPr marL="199979" indent="0">
              <a:buNone/>
              <a:defRPr/>
            </a:lvl2pPr>
            <a:lvl3pPr marL="399959" indent="0">
              <a:buNone/>
              <a:defRPr/>
            </a:lvl3pPr>
            <a:lvl4pPr marL="599938" indent="0">
              <a:buNone/>
              <a:defRPr/>
            </a:lvl4pPr>
            <a:lvl5pPr marL="79991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4769749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7091" y="1255380"/>
            <a:ext cx="5237550" cy="141102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421303" y="1255380"/>
            <a:ext cx="5245527" cy="141102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416857" y="-178404"/>
            <a:ext cx="506549" cy="134652"/>
          </a:xfrm>
          <a:prstGeom prst="rect">
            <a:avLst/>
          </a:prstGeom>
          <a:noFill/>
        </p:spPr>
        <p:txBody>
          <a:bodyPr wrap="none" lIns="0" tIns="0" rIns="0" bIns="0" rtlCol="0">
            <a:spAutoFit/>
          </a:bodyPr>
          <a:lstStyle/>
          <a:p>
            <a:pPr algn="l"/>
            <a:r>
              <a:rPr lang="en-US" sz="875">
                <a:solidFill>
                  <a:srgbClr val="A3A3A3"/>
                </a:solidFill>
              </a:rPr>
              <a:t>ELT layout</a:t>
            </a:r>
          </a:p>
        </p:txBody>
      </p:sp>
    </p:spTree>
    <p:extLst>
      <p:ext uri="{BB962C8B-B14F-4D97-AF65-F5344CB8AC3E}">
        <p14:creationId xmlns:p14="http://schemas.microsoft.com/office/powerpoint/2010/main" val="205754939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91174" y="399944"/>
            <a:ext cx="11073039" cy="484620"/>
          </a:xfrm>
        </p:spPr>
        <p:txBody>
          <a:bodyPr/>
          <a:lstStyle/>
          <a:p>
            <a:r>
              <a:rPr lang="en-US"/>
              <a:t>Click to edit Master title style</a:t>
            </a:r>
          </a:p>
        </p:txBody>
      </p:sp>
      <p:sp>
        <p:nvSpPr>
          <p:cNvPr id="4" name="Text Placeholder 3"/>
          <p:cNvSpPr>
            <a:spLocks noGrp="1"/>
          </p:cNvSpPr>
          <p:nvPr>
            <p:ph type="body" sz="quarter" idx="10"/>
          </p:nvPr>
        </p:nvSpPr>
        <p:spPr>
          <a:xfrm>
            <a:off x="587091" y="1255380"/>
            <a:ext cx="5237869" cy="1443090"/>
          </a:xfrm>
        </p:spPr>
        <p:txBody>
          <a:bodyPr wrap="square">
            <a:spAutoFit/>
          </a:bodyPr>
          <a:lstStyle>
            <a:lvl1pPr marL="0" indent="0">
              <a:spcBef>
                <a:spcPts val="1071"/>
              </a:spcBef>
              <a:buClr>
                <a:schemeClr val="tx1"/>
              </a:buClr>
              <a:buFont typeface="Wingdings" panose="05000000000000000000" pitchFamily="2" charset="2"/>
              <a:buNone/>
              <a:defRPr sz="2449" b="0">
                <a:latin typeface="Segoe UI" panose="020B0502040204020203" pitchFamily="34" charset="0"/>
                <a:cs typeface="Segoe UI" panose="020B0502040204020203" pitchFamily="34" charset="0"/>
              </a:defRPr>
            </a:lvl1pPr>
            <a:lvl2pPr marL="223588" indent="0">
              <a:buFont typeface="Wingdings" panose="05000000000000000000" pitchFamily="2" charset="2"/>
              <a:buNone/>
              <a:defRPr sz="1750" b="0"/>
            </a:lvl2pPr>
            <a:lvl3pPr marL="394404" indent="0">
              <a:buFont typeface="Wingdings" panose="05000000000000000000" pitchFamily="2" charset="2"/>
              <a:buNone/>
              <a:tabLst/>
              <a:defRPr sz="1400" b="0"/>
            </a:lvl3pPr>
            <a:lvl4pPr marL="570774" indent="0">
              <a:buFont typeface="Wingdings" panose="05000000000000000000" pitchFamily="2" charset="2"/>
              <a:buNone/>
              <a:defRPr sz="1225" b="0"/>
            </a:lvl4pPr>
            <a:lvl5pPr marL="747145" indent="0">
              <a:buFont typeface="Wingdings" panose="05000000000000000000" pitchFamily="2" charset="2"/>
              <a:buNone/>
              <a:tabLst/>
              <a:defRPr sz="1225"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428824" y="1255380"/>
            <a:ext cx="5237869" cy="1443090"/>
          </a:xfrm>
        </p:spPr>
        <p:txBody>
          <a:bodyPr wrap="square">
            <a:spAutoFit/>
          </a:bodyPr>
          <a:lstStyle>
            <a:lvl1pPr marL="0" indent="0">
              <a:spcBef>
                <a:spcPts val="1071"/>
              </a:spcBef>
              <a:buClr>
                <a:schemeClr val="tx1"/>
              </a:buClr>
              <a:buFont typeface="Wingdings" panose="05000000000000000000" pitchFamily="2" charset="2"/>
              <a:buNone/>
              <a:defRPr sz="2449" b="0">
                <a:latin typeface="Segoe UI" panose="020B0502040204020203" pitchFamily="34" charset="0"/>
                <a:cs typeface="Segoe UI" panose="020B0502040204020203" pitchFamily="34" charset="0"/>
              </a:defRPr>
            </a:lvl1pPr>
            <a:lvl2pPr marL="223588" indent="0">
              <a:buFont typeface="Wingdings" panose="05000000000000000000" pitchFamily="2" charset="2"/>
              <a:buNone/>
              <a:defRPr sz="1750" b="0"/>
            </a:lvl2pPr>
            <a:lvl3pPr marL="394404" indent="0">
              <a:buFont typeface="Wingdings" panose="05000000000000000000" pitchFamily="2" charset="2"/>
              <a:buNone/>
              <a:tabLst/>
              <a:defRPr sz="1400" b="0"/>
            </a:lvl3pPr>
            <a:lvl4pPr marL="570774" indent="0">
              <a:buFont typeface="Wingdings" panose="05000000000000000000" pitchFamily="2" charset="2"/>
              <a:buNone/>
              <a:defRPr sz="1225" b="0"/>
            </a:lvl4pPr>
            <a:lvl5pPr marL="747145" indent="0">
              <a:buFont typeface="Wingdings" panose="05000000000000000000" pitchFamily="2" charset="2"/>
              <a:buNone/>
              <a:tabLst/>
              <a:defRPr sz="1225"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1621508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7606412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7091" y="399944"/>
            <a:ext cx="5535674" cy="333938"/>
          </a:xfrm>
        </p:spPr>
        <p:txBody>
          <a:bodyPr tIns="64008"/>
          <a:lstStyle>
            <a:lvl1pPr>
              <a:defRPr sz="175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59986679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91174" y="1763711"/>
            <a:ext cx="4178937" cy="969240"/>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7091" y="3092780"/>
            <a:ext cx="4183020" cy="296235"/>
          </a:xfrm>
        </p:spPr>
        <p:txBody>
          <a:bodyPr/>
          <a:lstStyle>
            <a:lvl1pPr marL="0" indent="0">
              <a:buNone/>
              <a:defRPr sz="1925">
                <a:latin typeface="+mn-lt"/>
              </a:defRPr>
            </a:lvl1pPr>
            <a:lvl2pPr marL="199979" indent="0">
              <a:buNone/>
              <a:defRPr/>
            </a:lvl2pPr>
            <a:lvl3pPr marL="399959" indent="0">
              <a:buNone/>
              <a:defRPr/>
            </a:lvl3pPr>
            <a:lvl4pPr marL="579107" indent="0">
              <a:buNone/>
              <a:defRPr/>
            </a:lvl4pPr>
            <a:lvl5pPr marL="748534"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60392" y="0"/>
            <a:ext cx="6891933" cy="5999163"/>
          </a:xfrm>
          <a:blipFill>
            <a:blip r:embed="rId2"/>
            <a:stretch>
              <a:fillRect/>
            </a:stretch>
          </a:blipFill>
        </p:spPr>
        <p:txBody>
          <a:bodyPr lIns="0" tIns="2103120" rIns="0" anchor="t" anchorCtr="0">
            <a:noAutofit/>
          </a:bodyPr>
          <a:lstStyle>
            <a:lvl1pPr marL="0" indent="0" algn="ctr">
              <a:lnSpc>
                <a:spcPct val="100000"/>
              </a:lnSpc>
              <a:buNone/>
              <a:defRPr sz="1225"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Lst>
          </p:cNvPr>
          <p:cNvSpPr txBox="1"/>
          <p:nvPr userDrawn="1"/>
        </p:nvSpPr>
        <p:spPr>
          <a:xfrm>
            <a:off x="12416857" y="-178404"/>
            <a:ext cx="506549" cy="134652"/>
          </a:xfrm>
          <a:prstGeom prst="rect">
            <a:avLst/>
          </a:prstGeom>
          <a:noFill/>
        </p:spPr>
        <p:txBody>
          <a:bodyPr wrap="none" lIns="0" tIns="0" rIns="0" bIns="0" rtlCol="0">
            <a:spAutoFit/>
          </a:bodyPr>
          <a:lstStyle/>
          <a:p>
            <a:pPr algn="l"/>
            <a:r>
              <a:rPr lang="en-US" sz="875">
                <a:solidFill>
                  <a:srgbClr val="A3A3A3"/>
                </a:solidFill>
              </a:rPr>
              <a:t>ELT layout</a:t>
            </a:r>
          </a:p>
        </p:txBody>
      </p:sp>
    </p:spTree>
    <p:extLst>
      <p:ext uri="{BB962C8B-B14F-4D97-AF65-F5344CB8AC3E}">
        <p14:creationId xmlns:p14="http://schemas.microsoft.com/office/powerpoint/2010/main" val="373133757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Sub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91174" y="399944"/>
            <a:ext cx="11073039" cy="484620"/>
          </a:xfrm>
        </p:spPr>
        <p:txBody>
          <a:bodyPr/>
          <a:lstStyle>
            <a:lvl1pP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8111" y="1045861"/>
            <a:ext cx="11073039" cy="269234"/>
          </a:xfrm>
          <a:noFill/>
        </p:spPr>
        <p:txBody>
          <a:bodyPr wrap="square" lIns="0" tIns="0" rIns="0" bIns="0">
            <a:spAutoFit/>
          </a:bodyPr>
          <a:lstStyle>
            <a:lvl1pPr marL="0" indent="0">
              <a:spcBef>
                <a:spcPts val="0"/>
              </a:spcBef>
              <a:spcAft>
                <a:spcPts val="0"/>
              </a:spcAft>
              <a:buFont typeface="Arial" panose="020B0604020202020204" pitchFamily="34" charset="0"/>
              <a:buNone/>
              <a:defRPr sz="1750" spc="0" baseline="0">
                <a:solidFill>
                  <a:schemeClr val="accent2"/>
                </a:solidFill>
                <a:latin typeface="+mn-lt"/>
              </a:defRPr>
            </a:lvl1pPr>
          </a:lstStyle>
          <a:p>
            <a:pPr lvl="0"/>
            <a:r>
              <a:rPr lang="en-US" err="1"/>
              <a:t>Subheader</a:t>
            </a:r>
            <a:endParaRPr lang="en-US"/>
          </a:p>
        </p:txBody>
      </p:sp>
    </p:spTree>
    <p:extLst>
      <p:ext uri="{BB962C8B-B14F-4D97-AF65-F5344CB8AC3E}">
        <p14:creationId xmlns:p14="http://schemas.microsoft.com/office/powerpoint/2010/main" val="243845791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91174" y="2513573"/>
            <a:ext cx="4180533" cy="969240"/>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60392" y="0"/>
            <a:ext cx="6891933" cy="5999163"/>
          </a:xfrm>
          <a:blipFill>
            <a:blip r:embed="rId2"/>
            <a:stretch>
              <a:fillRect/>
            </a:stretch>
          </a:blipFill>
        </p:spPr>
        <p:txBody>
          <a:bodyPr lIns="0" tIns="2103120" rIns="0" anchor="t" anchorCtr="0">
            <a:noAutofit/>
          </a:bodyPr>
          <a:lstStyle>
            <a:lvl1pPr marL="0" indent="0" algn="ctr">
              <a:lnSpc>
                <a:spcPct val="100000"/>
              </a:lnSpc>
              <a:buNone/>
              <a:defRPr sz="1225"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416857" y="-178404"/>
            <a:ext cx="506549" cy="134652"/>
          </a:xfrm>
          <a:prstGeom prst="rect">
            <a:avLst/>
          </a:prstGeom>
          <a:noFill/>
        </p:spPr>
        <p:txBody>
          <a:bodyPr wrap="none" lIns="0" tIns="0" rIns="0" bIns="0" rtlCol="0">
            <a:spAutoFit/>
          </a:bodyPr>
          <a:lstStyle/>
          <a:p>
            <a:pPr algn="l"/>
            <a:r>
              <a:rPr lang="en-US" sz="875">
                <a:solidFill>
                  <a:srgbClr val="A3A3A3"/>
                </a:solidFill>
              </a:rPr>
              <a:t>ELT layout</a:t>
            </a:r>
          </a:p>
        </p:txBody>
      </p:sp>
    </p:spTree>
    <p:extLst>
      <p:ext uri="{BB962C8B-B14F-4D97-AF65-F5344CB8AC3E}">
        <p14:creationId xmlns:p14="http://schemas.microsoft.com/office/powerpoint/2010/main" val="230709235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91174" y="2606581"/>
            <a:ext cx="4183724" cy="753796"/>
          </a:xfrm>
        </p:spPr>
        <p:txBody>
          <a:bodyPr anchor="t"/>
          <a:lstStyle>
            <a:lvl1pPr>
              <a:defRPr sz="2449"/>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60392" y="0"/>
            <a:ext cx="6891933" cy="5999163"/>
          </a:xfrm>
          <a:blipFill>
            <a:blip r:embed="rId2"/>
            <a:stretch>
              <a:fillRect/>
            </a:stretch>
          </a:blipFill>
        </p:spPr>
        <p:txBody>
          <a:bodyPr lIns="0" tIns="2103120" rIns="0" anchor="t" anchorCtr="0">
            <a:noAutofit/>
          </a:bodyPr>
          <a:lstStyle>
            <a:lvl1pPr marL="0" indent="0" algn="ctr">
              <a:lnSpc>
                <a:spcPct val="100000"/>
              </a:lnSpc>
              <a:buNone/>
              <a:defRPr sz="1225"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Lst>
          </p:cNvPr>
          <p:cNvSpPr txBox="1"/>
          <p:nvPr userDrawn="1"/>
        </p:nvSpPr>
        <p:spPr>
          <a:xfrm>
            <a:off x="12416857" y="-178404"/>
            <a:ext cx="506549" cy="134652"/>
          </a:xfrm>
          <a:prstGeom prst="rect">
            <a:avLst/>
          </a:prstGeom>
          <a:noFill/>
        </p:spPr>
        <p:txBody>
          <a:bodyPr wrap="none" lIns="0" tIns="0" rIns="0" bIns="0" rtlCol="0">
            <a:spAutoFit/>
          </a:bodyPr>
          <a:lstStyle/>
          <a:p>
            <a:pPr algn="l"/>
            <a:r>
              <a:rPr lang="en-US" sz="875">
                <a:solidFill>
                  <a:srgbClr val="A3A3A3"/>
                </a:solidFill>
              </a:rPr>
              <a:t>ELT layout</a:t>
            </a:r>
          </a:p>
        </p:txBody>
      </p:sp>
    </p:spTree>
    <p:extLst>
      <p:ext uri="{BB962C8B-B14F-4D97-AF65-F5344CB8AC3E}">
        <p14:creationId xmlns:p14="http://schemas.microsoft.com/office/powerpoint/2010/main" val="371421166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252325" cy="5999163"/>
          </a:xfrm>
          <a:blipFill>
            <a:blip r:embed="rId2"/>
            <a:stretch>
              <a:fillRect/>
            </a:stretch>
          </a:blipFill>
        </p:spPr>
        <p:txBody>
          <a:bodyPr wrap="none" bIns="2011680" anchor="ctr">
            <a:noAutofit/>
          </a:bodyPr>
          <a:lstStyle>
            <a:lvl1pPr marL="0" indent="0" algn="ctr">
              <a:buNone/>
              <a:defRPr sz="1225"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199554"/>
            <a:ext cx="12252325" cy="2799609"/>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149"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416857" y="-178404"/>
            <a:ext cx="506549" cy="134652"/>
          </a:xfrm>
          <a:prstGeom prst="rect">
            <a:avLst/>
          </a:prstGeom>
          <a:noFill/>
        </p:spPr>
        <p:txBody>
          <a:bodyPr wrap="none" lIns="0" tIns="0" rIns="0" bIns="0" rtlCol="0">
            <a:spAutoFit/>
          </a:bodyPr>
          <a:lstStyle/>
          <a:p>
            <a:pPr algn="l"/>
            <a:r>
              <a:rPr lang="en-US" sz="875">
                <a:solidFill>
                  <a:srgbClr val="A3A3A3"/>
                </a:solidFill>
              </a:rPr>
              <a:t>ELT layout</a:t>
            </a:r>
          </a:p>
        </p:txBody>
      </p:sp>
    </p:spTree>
    <p:extLst>
      <p:ext uri="{BB962C8B-B14F-4D97-AF65-F5344CB8AC3E}">
        <p14:creationId xmlns:p14="http://schemas.microsoft.com/office/powerpoint/2010/main" val="1714609597"/>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252325" cy="5999163"/>
          </a:xfrm>
          <a:blipFill>
            <a:blip r:embed="rId2"/>
            <a:stretch>
              <a:fillRect/>
            </a:stretch>
          </a:blipFill>
        </p:spPr>
        <p:txBody>
          <a:bodyPr wrap="none" bIns="2011680" anchor="ctr">
            <a:noAutofit/>
          </a:bodyPr>
          <a:lstStyle>
            <a:lvl1pPr marL="0" indent="0" algn="ctr">
              <a:buNone/>
              <a:defRPr sz="1225"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97331" cy="5999163"/>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149"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416857" y="-178404"/>
            <a:ext cx="506549" cy="134652"/>
          </a:xfrm>
          <a:prstGeom prst="rect">
            <a:avLst/>
          </a:prstGeom>
          <a:noFill/>
        </p:spPr>
        <p:txBody>
          <a:bodyPr wrap="none" lIns="0" tIns="0" rIns="0" bIns="0" rtlCol="0">
            <a:spAutoFit/>
          </a:bodyPr>
          <a:lstStyle/>
          <a:p>
            <a:pPr algn="l"/>
            <a:r>
              <a:rPr lang="en-US" sz="875">
                <a:solidFill>
                  <a:srgbClr val="A3A3A3"/>
                </a:solidFill>
              </a:rPr>
              <a:t>ELT layout</a:t>
            </a:r>
          </a:p>
        </p:txBody>
      </p:sp>
    </p:spTree>
    <p:extLst>
      <p:ext uri="{BB962C8B-B14F-4D97-AF65-F5344CB8AC3E}">
        <p14:creationId xmlns:p14="http://schemas.microsoft.com/office/powerpoint/2010/main" val="2596764968"/>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252325" cy="5999163"/>
          </a:xfrm>
          <a:blipFill>
            <a:blip r:embed="rId2"/>
            <a:stretch>
              <a:fillRect/>
            </a:stretch>
          </a:blipFill>
        </p:spPr>
        <p:txBody>
          <a:bodyPr wrap="none" bIns="2011680" anchor="ctr">
            <a:noAutofit/>
          </a:bodyPr>
          <a:lstStyle>
            <a:lvl1pPr marL="0" indent="0" algn="ctr">
              <a:buNone/>
              <a:defRPr sz="1225"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54994" y="0"/>
            <a:ext cx="5697331" cy="5999163"/>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149"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416857" y="-178404"/>
            <a:ext cx="506549" cy="134652"/>
          </a:xfrm>
          <a:prstGeom prst="rect">
            <a:avLst/>
          </a:prstGeom>
          <a:noFill/>
        </p:spPr>
        <p:txBody>
          <a:bodyPr wrap="none" lIns="0" tIns="0" rIns="0" bIns="0" rtlCol="0">
            <a:spAutoFit/>
          </a:bodyPr>
          <a:lstStyle/>
          <a:p>
            <a:pPr algn="l"/>
            <a:r>
              <a:rPr lang="en-US" sz="875">
                <a:solidFill>
                  <a:srgbClr val="A3A3A3"/>
                </a:solidFill>
              </a:rPr>
              <a:t>ELT layout</a:t>
            </a:r>
          </a:p>
        </p:txBody>
      </p:sp>
    </p:spTree>
    <p:extLst>
      <p:ext uri="{BB962C8B-B14F-4D97-AF65-F5344CB8AC3E}">
        <p14:creationId xmlns:p14="http://schemas.microsoft.com/office/powerpoint/2010/main" val="3316829506"/>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91174" y="4755354"/>
            <a:ext cx="11073039" cy="484620"/>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252325" cy="3999442"/>
          </a:xfrm>
          <a:blipFill>
            <a:blip r:embed="rId2"/>
            <a:stretch>
              <a:fillRect/>
            </a:stretch>
          </a:blipFill>
        </p:spPr>
        <p:txBody>
          <a:bodyPr vert="horz" wrap="square" lIns="0" tIns="1097280" rIns="0" bIns="0" rtlCol="0" anchor="t" anchorCtr="0">
            <a:noAutofit/>
          </a:bodyPr>
          <a:lstStyle>
            <a:lvl1pPr marL="0" indent="0" algn="ctr">
              <a:buNone/>
              <a:defRPr lang="en-US" sz="1225" b="1" dirty="0">
                <a:solidFill>
                  <a:srgbClr val="000000"/>
                </a:solidFill>
              </a:defRPr>
            </a:lvl1pPr>
          </a:lstStyle>
          <a:p>
            <a:pPr marL="199979" lvl="0" indent="-199979"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Lst>
          </p:cNvPr>
          <p:cNvSpPr txBox="1"/>
          <p:nvPr userDrawn="1"/>
        </p:nvSpPr>
        <p:spPr>
          <a:xfrm>
            <a:off x="12416857" y="-178404"/>
            <a:ext cx="506549" cy="134652"/>
          </a:xfrm>
          <a:prstGeom prst="rect">
            <a:avLst/>
          </a:prstGeom>
          <a:noFill/>
        </p:spPr>
        <p:txBody>
          <a:bodyPr wrap="none" lIns="0" tIns="0" rIns="0" bIns="0" rtlCol="0">
            <a:spAutoFit/>
          </a:bodyPr>
          <a:lstStyle/>
          <a:p>
            <a:pPr algn="l"/>
            <a:r>
              <a:rPr lang="en-US" sz="875">
                <a:solidFill>
                  <a:srgbClr val="A3A3A3"/>
                </a:solidFill>
              </a:rPr>
              <a:t>ELT layout</a:t>
            </a:r>
          </a:p>
        </p:txBody>
      </p:sp>
    </p:spTree>
    <p:extLst>
      <p:ext uri="{BB962C8B-B14F-4D97-AF65-F5344CB8AC3E}">
        <p14:creationId xmlns:p14="http://schemas.microsoft.com/office/powerpoint/2010/main" val="3265922526"/>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91174" y="757800"/>
            <a:ext cx="11073039" cy="484620"/>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93" y="1999721"/>
            <a:ext cx="12252325" cy="3999442"/>
          </a:xfrm>
          <a:blipFill>
            <a:blip r:embed="rId2"/>
            <a:stretch>
              <a:fillRect/>
            </a:stretch>
          </a:blipFill>
        </p:spPr>
        <p:txBody>
          <a:bodyPr vert="horz" wrap="square" lIns="0" tIns="1097280" rIns="0" bIns="0" rtlCol="0" anchor="t" anchorCtr="0">
            <a:noAutofit/>
          </a:bodyPr>
          <a:lstStyle>
            <a:lvl1pPr marL="0" indent="0" algn="ctr">
              <a:buNone/>
              <a:defRPr lang="en-US" sz="1225" b="1" dirty="0">
                <a:solidFill>
                  <a:srgbClr val="000000"/>
                </a:solidFill>
              </a:defRPr>
            </a:lvl1pPr>
          </a:lstStyle>
          <a:p>
            <a:pPr marL="199979" lvl="0" indent="-199979"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Lst>
          </p:cNvPr>
          <p:cNvSpPr txBox="1"/>
          <p:nvPr userDrawn="1"/>
        </p:nvSpPr>
        <p:spPr>
          <a:xfrm>
            <a:off x="12416857" y="-178404"/>
            <a:ext cx="506549" cy="134652"/>
          </a:xfrm>
          <a:prstGeom prst="rect">
            <a:avLst/>
          </a:prstGeom>
          <a:noFill/>
        </p:spPr>
        <p:txBody>
          <a:bodyPr wrap="none" lIns="0" tIns="0" rIns="0" bIns="0" rtlCol="0">
            <a:spAutoFit/>
          </a:bodyPr>
          <a:lstStyle/>
          <a:p>
            <a:pPr algn="l"/>
            <a:r>
              <a:rPr lang="en-US" sz="875">
                <a:solidFill>
                  <a:srgbClr val="A3A3A3"/>
                </a:solidFill>
              </a:rPr>
              <a:t>ELT layout</a:t>
            </a:r>
          </a:p>
        </p:txBody>
      </p:sp>
    </p:spTree>
    <p:extLst>
      <p:ext uri="{BB962C8B-B14F-4D97-AF65-F5344CB8AC3E}">
        <p14:creationId xmlns:p14="http://schemas.microsoft.com/office/powerpoint/2010/main" val="415743095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91174" y="399944"/>
            <a:ext cx="11073039" cy="484620"/>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7090" y="4977083"/>
            <a:ext cx="5394086" cy="242374"/>
          </a:xfrm>
        </p:spPr>
        <p:txBody>
          <a:bodyPr/>
          <a:lstStyle>
            <a:lvl1pPr marL="0" indent="0" algn="l">
              <a:spcBef>
                <a:spcPts val="0"/>
              </a:spcBef>
              <a:buNone/>
              <a:defRPr sz="1575">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5495" y="1771975"/>
            <a:ext cx="5394086" cy="3039576"/>
          </a:xfrm>
          <a:blipFill>
            <a:blip r:embed="rId2"/>
            <a:stretch>
              <a:fillRect/>
            </a:stretch>
          </a:blipFill>
        </p:spPr>
        <p:txBody>
          <a:bodyPr vert="horz" wrap="square" lIns="0" tIns="0" rIns="0" bIns="1188720" rtlCol="0" anchor="ctr" anchorCtr="0">
            <a:noAutofit/>
          </a:bodyPr>
          <a:lstStyle>
            <a:lvl1pPr marL="0" indent="0" algn="ctr">
              <a:buNone/>
              <a:defRPr lang="en-US" sz="875" b="1" dirty="0">
                <a:solidFill>
                  <a:srgbClr val="000000"/>
                </a:solidFill>
              </a:defRPr>
            </a:lvl1pPr>
          </a:lstStyle>
          <a:p>
            <a:pPr marL="199979" lvl="0" indent="-199979"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72744" y="4977083"/>
            <a:ext cx="5394086" cy="242374"/>
          </a:xfrm>
        </p:spPr>
        <p:txBody>
          <a:bodyPr/>
          <a:lstStyle>
            <a:lvl1pPr marL="0" indent="0" algn="l">
              <a:spcBef>
                <a:spcPts val="0"/>
              </a:spcBef>
              <a:buNone/>
              <a:defRPr sz="1575">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70126" y="1771975"/>
            <a:ext cx="5394086" cy="3039576"/>
          </a:xfrm>
          <a:blipFill>
            <a:blip r:embed="rId2"/>
            <a:stretch>
              <a:fillRect/>
            </a:stretch>
          </a:blipFill>
        </p:spPr>
        <p:txBody>
          <a:bodyPr vert="horz" wrap="square" lIns="0" tIns="0" rIns="0" bIns="1188720" rtlCol="0" anchor="ctr" anchorCtr="0">
            <a:noAutofit/>
          </a:bodyPr>
          <a:lstStyle>
            <a:lvl1pPr marL="0" indent="0" algn="ctr">
              <a:buNone/>
              <a:defRPr lang="en-US" sz="875" b="1" dirty="0">
                <a:solidFill>
                  <a:srgbClr val="000000"/>
                </a:solidFill>
              </a:defRPr>
            </a:lvl1pPr>
          </a:lstStyle>
          <a:p>
            <a:pPr marL="199979" lvl="0" indent="-199979"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Lst>
          </p:cNvPr>
          <p:cNvSpPr txBox="1"/>
          <p:nvPr userDrawn="1"/>
        </p:nvSpPr>
        <p:spPr>
          <a:xfrm>
            <a:off x="12416857" y="-178404"/>
            <a:ext cx="506549" cy="134652"/>
          </a:xfrm>
          <a:prstGeom prst="rect">
            <a:avLst/>
          </a:prstGeom>
          <a:noFill/>
        </p:spPr>
        <p:txBody>
          <a:bodyPr wrap="none" lIns="0" tIns="0" rIns="0" bIns="0" rtlCol="0">
            <a:spAutoFit/>
          </a:bodyPr>
          <a:lstStyle/>
          <a:p>
            <a:pPr algn="l"/>
            <a:r>
              <a:rPr lang="en-US" sz="875">
                <a:solidFill>
                  <a:srgbClr val="A3A3A3"/>
                </a:solidFill>
              </a:rPr>
              <a:t>ELT layout</a:t>
            </a:r>
          </a:p>
        </p:txBody>
      </p:sp>
    </p:spTree>
    <p:extLst>
      <p:ext uri="{BB962C8B-B14F-4D97-AF65-F5344CB8AC3E}">
        <p14:creationId xmlns:p14="http://schemas.microsoft.com/office/powerpoint/2010/main" val="218858750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91174" y="399944"/>
            <a:ext cx="11073039" cy="484620"/>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5496" y="4977083"/>
            <a:ext cx="3492231" cy="242374"/>
          </a:xfrm>
        </p:spPr>
        <p:txBody>
          <a:bodyPr/>
          <a:lstStyle>
            <a:lvl1pPr marL="0" indent="0" algn="l">
              <a:spcBef>
                <a:spcPts val="0"/>
              </a:spcBef>
              <a:buNone/>
              <a:defRPr sz="1575">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5495" y="1771975"/>
            <a:ext cx="3491913" cy="3039576"/>
          </a:xfrm>
          <a:blipFill>
            <a:blip r:embed="rId2"/>
            <a:stretch>
              <a:fillRect/>
            </a:stretch>
          </a:blipFill>
        </p:spPr>
        <p:txBody>
          <a:bodyPr lIns="0" tIns="0" rIns="0" bIns="1005840" anchor="ctr" anchorCtr="0">
            <a:noAutofit/>
          </a:bodyPr>
          <a:lstStyle>
            <a:lvl1pPr marL="0" indent="0" algn="ctr">
              <a:lnSpc>
                <a:spcPct val="100000"/>
              </a:lnSpc>
              <a:buNone/>
              <a:defRPr sz="7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80207" y="4977083"/>
            <a:ext cx="3492231" cy="242374"/>
          </a:xfrm>
        </p:spPr>
        <p:txBody>
          <a:bodyPr/>
          <a:lstStyle>
            <a:lvl1pPr marL="0" indent="0" algn="l">
              <a:spcBef>
                <a:spcPts val="0"/>
              </a:spcBef>
              <a:buNone/>
              <a:defRPr sz="1575">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80206" y="1771975"/>
            <a:ext cx="3491913" cy="3039576"/>
          </a:xfrm>
          <a:blipFill>
            <a:blip r:embed="rId2"/>
            <a:stretch>
              <a:fillRect/>
            </a:stretch>
          </a:blipFill>
        </p:spPr>
        <p:txBody>
          <a:bodyPr lIns="0" tIns="0" rIns="0" bIns="1005840" anchor="ctr" anchorCtr="0">
            <a:noAutofit/>
          </a:bodyPr>
          <a:lstStyle>
            <a:lvl1pPr marL="0" indent="0" algn="ctr">
              <a:lnSpc>
                <a:spcPct val="100000"/>
              </a:lnSpc>
              <a:buNone/>
              <a:defRPr sz="7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74600" y="4977083"/>
            <a:ext cx="3492231" cy="242374"/>
          </a:xfrm>
        </p:spPr>
        <p:txBody>
          <a:bodyPr/>
          <a:lstStyle>
            <a:lvl1pPr marL="0" indent="0" algn="l">
              <a:spcBef>
                <a:spcPts val="0"/>
              </a:spcBef>
              <a:buNone/>
              <a:defRPr sz="1575">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72300" y="1771975"/>
            <a:ext cx="3491913" cy="3039576"/>
          </a:xfrm>
          <a:blipFill>
            <a:blip r:embed="rId2"/>
            <a:stretch>
              <a:fillRect/>
            </a:stretch>
          </a:blipFill>
        </p:spPr>
        <p:txBody>
          <a:bodyPr lIns="0" tIns="0" rIns="0" bIns="1005840" anchor="ctr" anchorCtr="0">
            <a:noAutofit/>
          </a:bodyPr>
          <a:lstStyle>
            <a:lvl1pPr marL="0" indent="0" algn="ctr">
              <a:lnSpc>
                <a:spcPct val="100000"/>
              </a:lnSpc>
              <a:buNone/>
              <a:defRPr sz="7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Lst>
          </p:cNvPr>
          <p:cNvSpPr txBox="1"/>
          <p:nvPr userDrawn="1"/>
        </p:nvSpPr>
        <p:spPr>
          <a:xfrm>
            <a:off x="12416857" y="-178404"/>
            <a:ext cx="506549" cy="134652"/>
          </a:xfrm>
          <a:prstGeom prst="rect">
            <a:avLst/>
          </a:prstGeom>
          <a:noFill/>
        </p:spPr>
        <p:txBody>
          <a:bodyPr wrap="none" lIns="0" tIns="0" rIns="0" bIns="0" rtlCol="0">
            <a:spAutoFit/>
          </a:bodyPr>
          <a:lstStyle/>
          <a:p>
            <a:pPr algn="l"/>
            <a:r>
              <a:rPr lang="en-US" sz="875">
                <a:solidFill>
                  <a:srgbClr val="A3A3A3"/>
                </a:solidFill>
              </a:rPr>
              <a:t>ELT layout</a:t>
            </a:r>
          </a:p>
        </p:txBody>
      </p:sp>
    </p:spTree>
    <p:extLst>
      <p:ext uri="{BB962C8B-B14F-4D97-AF65-F5344CB8AC3E}">
        <p14:creationId xmlns:p14="http://schemas.microsoft.com/office/powerpoint/2010/main" val="352314115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91174" y="399944"/>
            <a:ext cx="11073039" cy="484620"/>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5495" y="4158596"/>
            <a:ext cx="2545421" cy="484748"/>
          </a:xfrm>
        </p:spPr>
        <p:txBody>
          <a:bodyPr/>
          <a:lstStyle>
            <a:lvl1pPr marL="0" indent="0" algn="l">
              <a:spcBef>
                <a:spcPts val="0"/>
              </a:spcBef>
              <a:buNone/>
              <a:defRPr sz="1575">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5494" y="1771975"/>
            <a:ext cx="2545421" cy="2215691"/>
          </a:xfrm>
          <a:blipFill>
            <a:blip r:embed="rId2"/>
            <a:stretch>
              <a:fillRect/>
            </a:stretch>
          </a:blipFill>
        </p:spPr>
        <p:txBody>
          <a:bodyPr lIns="0" tIns="0" rIns="0" bIns="731520" anchor="ctr" anchorCtr="0">
            <a:noAutofit/>
          </a:bodyPr>
          <a:lstStyle>
            <a:lvl1pPr marL="0" indent="0" algn="ctr">
              <a:lnSpc>
                <a:spcPct val="100000"/>
              </a:lnSpc>
              <a:buNone/>
              <a:defRPr sz="525"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30799" y="4158596"/>
            <a:ext cx="2545421" cy="484748"/>
          </a:xfrm>
        </p:spPr>
        <p:txBody>
          <a:bodyPr/>
          <a:lstStyle>
            <a:lvl1pPr marL="0" indent="0" algn="l">
              <a:spcBef>
                <a:spcPts val="0"/>
              </a:spcBef>
              <a:buNone/>
              <a:defRPr sz="1575">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30799" y="1771975"/>
            <a:ext cx="2545421" cy="2215691"/>
          </a:xfrm>
          <a:blipFill>
            <a:blip r:embed="rId2"/>
            <a:stretch>
              <a:fillRect/>
            </a:stretch>
          </a:blipFill>
        </p:spPr>
        <p:txBody>
          <a:bodyPr lIns="0" tIns="0" rIns="0" bIns="731520" anchor="ctr" anchorCtr="0">
            <a:noAutofit/>
          </a:bodyPr>
          <a:lstStyle>
            <a:lvl1pPr marL="0" indent="0" algn="ctr">
              <a:lnSpc>
                <a:spcPct val="100000"/>
              </a:lnSpc>
              <a:buNone/>
              <a:defRPr sz="525"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76105" y="4158596"/>
            <a:ext cx="2545421" cy="484748"/>
          </a:xfrm>
        </p:spPr>
        <p:txBody>
          <a:bodyPr/>
          <a:lstStyle>
            <a:lvl1pPr marL="0" indent="0" algn="l">
              <a:spcBef>
                <a:spcPts val="0"/>
              </a:spcBef>
              <a:buNone/>
              <a:defRPr sz="1575">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76105" y="1771975"/>
            <a:ext cx="2545421" cy="2215691"/>
          </a:xfrm>
          <a:blipFill>
            <a:blip r:embed="rId2"/>
            <a:stretch>
              <a:fillRect/>
            </a:stretch>
          </a:blipFill>
        </p:spPr>
        <p:txBody>
          <a:bodyPr lIns="0" tIns="0" rIns="0" bIns="731520" anchor="ctr" anchorCtr="0">
            <a:noAutofit/>
          </a:bodyPr>
          <a:lstStyle>
            <a:lvl1pPr marL="0" indent="0" algn="ctr">
              <a:lnSpc>
                <a:spcPct val="100000"/>
              </a:lnSpc>
              <a:buNone/>
              <a:defRPr sz="525"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121410" y="4158596"/>
            <a:ext cx="2545421" cy="484748"/>
          </a:xfrm>
        </p:spPr>
        <p:txBody>
          <a:bodyPr/>
          <a:lstStyle>
            <a:lvl1pPr marL="0" indent="0" algn="l">
              <a:spcBef>
                <a:spcPts val="0"/>
              </a:spcBef>
              <a:buNone/>
              <a:defRPr sz="1575">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121410" y="1771975"/>
            <a:ext cx="2545421" cy="2215691"/>
          </a:xfrm>
          <a:blipFill>
            <a:blip r:embed="rId2"/>
            <a:stretch>
              <a:fillRect/>
            </a:stretch>
          </a:blipFill>
        </p:spPr>
        <p:txBody>
          <a:bodyPr lIns="0" tIns="0" rIns="0" bIns="731520" anchor="ctr" anchorCtr="0">
            <a:noAutofit/>
          </a:bodyPr>
          <a:lstStyle>
            <a:lvl1pPr marL="0" indent="0" algn="ctr">
              <a:lnSpc>
                <a:spcPct val="100000"/>
              </a:lnSpc>
              <a:buNone/>
              <a:defRPr sz="525"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Lst>
          </p:cNvPr>
          <p:cNvSpPr txBox="1"/>
          <p:nvPr userDrawn="1"/>
        </p:nvSpPr>
        <p:spPr>
          <a:xfrm>
            <a:off x="12416857" y="-178404"/>
            <a:ext cx="506549" cy="134652"/>
          </a:xfrm>
          <a:prstGeom prst="rect">
            <a:avLst/>
          </a:prstGeom>
          <a:noFill/>
        </p:spPr>
        <p:txBody>
          <a:bodyPr wrap="none" lIns="0" tIns="0" rIns="0" bIns="0" rtlCol="0">
            <a:spAutoFit/>
          </a:bodyPr>
          <a:lstStyle/>
          <a:p>
            <a:pPr algn="l"/>
            <a:r>
              <a:rPr lang="en-US" sz="875">
                <a:solidFill>
                  <a:srgbClr val="A3A3A3"/>
                </a:solidFill>
              </a:rPr>
              <a:t>ELT layout</a:t>
            </a:r>
          </a:p>
        </p:txBody>
      </p:sp>
    </p:spTree>
    <p:extLst>
      <p:ext uri="{BB962C8B-B14F-4D97-AF65-F5344CB8AC3E}">
        <p14:creationId xmlns:p14="http://schemas.microsoft.com/office/powerpoint/2010/main" val="3921847782"/>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Label 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91174" y="866099"/>
            <a:ext cx="11073039" cy="484620"/>
          </a:xfrm>
        </p:spPr>
        <p:txBody>
          <a:bodyPr/>
          <a:lstStyle>
            <a:lvl1pP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91174" y="457630"/>
            <a:ext cx="11073039" cy="269234"/>
          </a:xfrm>
          <a:noFill/>
        </p:spPr>
        <p:txBody>
          <a:bodyPr wrap="square" lIns="0" tIns="0" rIns="0" bIns="0">
            <a:spAutoFit/>
          </a:bodyPr>
          <a:lstStyle>
            <a:lvl1pPr marL="0" indent="0">
              <a:spcBef>
                <a:spcPts val="0"/>
              </a:spcBef>
              <a:spcAft>
                <a:spcPts val="0"/>
              </a:spcAft>
              <a:buFont typeface="Arial" panose="020B0604020202020204" pitchFamily="34" charset="0"/>
              <a:buNone/>
              <a:defRPr sz="1750" spc="0" baseline="0">
                <a:solidFill>
                  <a:schemeClr val="accent2"/>
                </a:solidFill>
                <a:latin typeface="+mn-lt"/>
              </a:defRPr>
            </a:lvl1pPr>
          </a:lstStyle>
          <a:p>
            <a:pPr lvl="0"/>
            <a:r>
              <a:rPr lang="en-US"/>
              <a:t>Label</a:t>
            </a:r>
          </a:p>
        </p:txBody>
      </p:sp>
    </p:spTree>
    <p:extLst>
      <p:ext uri="{BB962C8B-B14F-4D97-AF65-F5344CB8AC3E}">
        <p14:creationId xmlns:p14="http://schemas.microsoft.com/office/powerpoint/2010/main" val="273567816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112" y="2020551"/>
            <a:ext cx="3197771" cy="484620"/>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76070" y="2020551"/>
            <a:ext cx="7290761" cy="376898"/>
          </a:xfrm>
        </p:spPr>
        <p:txBody>
          <a:bodyPr anchor="t"/>
          <a:lstStyle>
            <a:lvl1pPr marL="0" indent="0">
              <a:spcAft>
                <a:spcPts val="7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8112" y="1766420"/>
            <a:ext cx="3197857" cy="0"/>
          </a:xfrm>
          <a:prstGeom prst="line">
            <a:avLst/>
          </a:prstGeom>
          <a:ln w="28575">
            <a:solidFill>
              <a:srgbClr val="0078D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416857" y="-178404"/>
            <a:ext cx="506549" cy="134652"/>
          </a:xfrm>
          <a:prstGeom prst="rect">
            <a:avLst/>
          </a:prstGeom>
          <a:noFill/>
        </p:spPr>
        <p:txBody>
          <a:bodyPr wrap="none" lIns="0" tIns="0" rIns="0" bIns="0" rtlCol="0">
            <a:spAutoFit/>
          </a:bodyPr>
          <a:lstStyle/>
          <a:p>
            <a:pPr algn="l"/>
            <a:r>
              <a:rPr lang="en-US" sz="875">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76070" y="1766420"/>
            <a:ext cx="7290761"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260669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91174" y="2755883"/>
            <a:ext cx="3197771" cy="48462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66340" y="2809744"/>
            <a:ext cx="6700490" cy="376898"/>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77654" y="2255241"/>
            <a:ext cx="0" cy="1488681"/>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416857" y="-178404"/>
            <a:ext cx="506549" cy="134652"/>
          </a:xfrm>
          <a:prstGeom prst="rect">
            <a:avLst/>
          </a:prstGeom>
          <a:noFill/>
        </p:spPr>
        <p:txBody>
          <a:bodyPr wrap="none" lIns="0" tIns="0" rIns="0" bIns="0" rtlCol="0">
            <a:spAutoFit/>
          </a:bodyPr>
          <a:lstStyle/>
          <a:p>
            <a:pPr algn="l"/>
            <a:r>
              <a:rPr lang="en-US" sz="875">
                <a:solidFill>
                  <a:srgbClr val="A3A3A3"/>
                </a:solidFill>
              </a:rPr>
              <a:t>ELT layout</a:t>
            </a:r>
          </a:p>
        </p:txBody>
      </p:sp>
    </p:spTree>
    <p:extLst>
      <p:ext uri="{BB962C8B-B14F-4D97-AF65-F5344CB8AC3E}">
        <p14:creationId xmlns:p14="http://schemas.microsoft.com/office/powerpoint/2010/main" val="381339432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8111" y="2653368"/>
            <a:ext cx="9189244" cy="436158"/>
          </a:xfrm>
          <a:noFill/>
        </p:spPr>
        <p:txBody>
          <a:bodyPr lIns="0" tIns="0" rIns="0" bIns="0" anchor="b" anchorCtr="0">
            <a:spAutoFit/>
          </a:bodyPr>
          <a:lstStyle>
            <a:lvl1pPr algn="l" defTabSz="815963" rtl="0" eaLnBrk="1" latinLnBrk="0" hangingPunct="1">
              <a:lnSpc>
                <a:spcPct val="90000"/>
              </a:lnSpc>
              <a:spcBef>
                <a:spcPct val="0"/>
              </a:spcBef>
              <a:buNone/>
              <a:defRPr lang="en-US" sz="3149" b="0" kern="1200" cap="none" spc="-44" baseline="0" dirty="0">
                <a:ln w="3175">
                  <a:noFill/>
                </a:ln>
                <a:solidFill>
                  <a:srgbClr val="30E5D0"/>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8111" y="3479234"/>
            <a:ext cx="9189244" cy="296156"/>
          </a:xfrm>
          <a:noFill/>
        </p:spPr>
        <p:txBody>
          <a:bodyPr lIns="0" tIns="0" rIns="0" bIns="0">
            <a:spAutoFit/>
          </a:bodyPr>
          <a:lstStyle>
            <a:lvl1pPr marL="0" indent="0">
              <a:spcBef>
                <a:spcPts val="0"/>
              </a:spcBef>
              <a:spcAft>
                <a:spcPts val="0"/>
              </a:spcAft>
              <a:buFont typeface="Arial" panose="020B0604020202020204" pitchFamily="34" charset="0"/>
              <a:buNone/>
              <a:defRPr sz="1925"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962956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8111" y="2653368"/>
            <a:ext cx="9189244" cy="436158"/>
          </a:xfrm>
          <a:noFill/>
        </p:spPr>
        <p:txBody>
          <a:bodyPr lIns="0" tIns="0" rIns="0" bIns="0" anchor="b" anchorCtr="0">
            <a:spAutoFit/>
          </a:bodyPr>
          <a:lstStyle>
            <a:lvl1pPr algn="l" defTabSz="815963" rtl="0" eaLnBrk="1" latinLnBrk="0" hangingPunct="1">
              <a:lnSpc>
                <a:spcPct val="90000"/>
              </a:lnSpc>
              <a:spcBef>
                <a:spcPct val="0"/>
              </a:spcBef>
              <a:buNone/>
              <a:defRPr lang="en-US" sz="3149" b="0" kern="1200" cap="none" spc="-44"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8111" y="3479234"/>
            <a:ext cx="9189244" cy="296156"/>
          </a:xfrm>
          <a:noFill/>
        </p:spPr>
        <p:txBody>
          <a:bodyPr lIns="0" tIns="0" rIns="0" bIns="0">
            <a:spAutoFit/>
          </a:bodyPr>
          <a:lstStyle>
            <a:lvl1pPr marL="0" indent="0">
              <a:spcBef>
                <a:spcPts val="0"/>
              </a:spcBef>
              <a:spcAft>
                <a:spcPts val="0"/>
              </a:spcAft>
              <a:buFont typeface="Arial" panose="020B0604020202020204" pitchFamily="34" charset="0"/>
              <a:buNone/>
              <a:defRPr sz="1925"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41799600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8111" y="2655629"/>
            <a:ext cx="9189244" cy="436158"/>
          </a:xfrm>
          <a:noFill/>
        </p:spPr>
        <p:txBody>
          <a:bodyPr lIns="0" tIns="0" rIns="0" bIns="0" anchor="b" anchorCtr="0">
            <a:spAutoFit/>
          </a:bodyPr>
          <a:lstStyle>
            <a:lvl1pPr algn="l" defTabSz="815963" rtl="0" eaLnBrk="1" latinLnBrk="0" hangingPunct="1">
              <a:lnSpc>
                <a:spcPct val="90000"/>
              </a:lnSpc>
              <a:spcBef>
                <a:spcPct val="0"/>
              </a:spcBef>
              <a:buNone/>
              <a:defRPr lang="en-US" sz="3149" b="0" kern="1200" cap="none" spc="-44" baseline="0" dirty="0">
                <a:ln w="3175">
                  <a:noFill/>
                </a:ln>
                <a:solidFill>
                  <a:srgbClr val="30E5D0"/>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321341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8111" y="2655629"/>
            <a:ext cx="9189244" cy="436158"/>
          </a:xfrm>
          <a:noFill/>
        </p:spPr>
        <p:txBody>
          <a:bodyPr lIns="0" tIns="0" rIns="0" bIns="0" anchor="b" anchorCtr="0">
            <a:spAutoFit/>
          </a:bodyPr>
          <a:lstStyle>
            <a:lvl1pPr algn="l" defTabSz="815963" rtl="0" eaLnBrk="1" latinLnBrk="0" hangingPunct="1">
              <a:lnSpc>
                <a:spcPct val="90000"/>
              </a:lnSpc>
              <a:spcBef>
                <a:spcPct val="0"/>
              </a:spcBef>
              <a:buNone/>
              <a:defRPr lang="en-US" sz="3149" b="0" kern="1200" cap="none" spc="-44"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8530674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394967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4285805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174" y="1256770"/>
            <a:ext cx="11073039" cy="1669247"/>
          </a:xfrm>
        </p:spPr>
        <p:txBody>
          <a:bodyPr/>
          <a:lstStyle>
            <a:lvl1pPr marL="0" indent="0">
              <a:buNone/>
              <a:defRPr sz="2449">
                <a:solidFill>
                  <a:schemeClr val="tx1"/>
                </a:solidFill>
                <a:latin typeface="Consolas" panose="020B0609020204030204" pitchFamily="49" charset="0"/>
                <a:cs typeface="Consolas" panose="020B0609020204030204" pitchFamily="49" charset="0"/>
              </a:defRPr>
            </a:lvl1pPr>
            <a:lvl2pPr marL="303165" indent="0">
              <a:buNone/>
              <a:defRPr sz="2100">
                <a:solidFill>
                  <a:schemeClr val="tx1"/>
                </a:solidFill>
                <a:latin typeface="Consolas" panose="020B0609020204030204" pitchFamily="49" charset="0"/>
                <a:cs typeface="Consolas" panose="020B0609020204030204" pitchFamily="49" charset="0"/>
              </a:defRPr>
            </a:lvl2pPr>
            <a:lvl3pPr marL="511414" indent="0">
              <a:buNone/>
              <a:defRPr sz="1750">
                <a:solidFill>
                  <a:schemeClr val="tx1"/>
                </a:solidFill>
                <a:latin typeface="Consolas" panose="020B0609020204030204" pitchFamily="49" charset="0"/>
                <a:cs typeface="Consolas" panose="020B0609020204030204" pitchFamily="49" charset="0"/>
              </a:defRPr>
            </a:lvl3pPr>
            <a:lvl4pPr marL="712580" indent="0">
              <a:buNone/>
              <a:defRPr sz="1575">
                <a:solidFill>
                  <a:schemeClr val="tx1"/>
                </a:solidFill>
                <a:latin typeface="Consolas" panose="020B0609020204030204" pitchFamily="49" charset="0"/>
                <a:cs typeface="Consolas" panose="020B0609020204030204" pitchFamily="49" charset="0"/>
              </a:defRPr>
            </a:lvl4pPr>
            <a:lvl5pPr marL="919412" indent="0">
              <a:buNone/>
              <a:defRPr sz="1575">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7264836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7091" y="5389765"/>
            <a:ext cx="4504301" cy="94193"/>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815567" eaLnBrk="0" hangingPunct="0"/>
            <a:r>
              <a:rPr lang="en-US" sz="612">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7091" y="512429"/>
            <a:ext cx="1373005" cy="255964"/>
          </a:xfrm>
          <a:prstGeom prst="rect">
            <a:avLst/>
          </a:prstGeom>
        </p:spPr>
      </p:pic>
    </p:spTree>
    <p:extLst>
      <p:ext uri="{BB962C8B-B14F-4D97-AF65-F5344CB8AC3E}">
        <p14:creationId xmlns:p14="http://schemas.microsoft.com/office/powerpoint/2010/main" val="17237584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7091" y="399944"/>
            <a:ext cx="5535674" cy="333938"/>
          </a:xfrm>
        </p:spPr>
        <p:txBody>
          <a:bodyPr tIns="64008"/>
          <a:lstStyle>
            <a:lvl1pPr>
              <a:defRPr sz="175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55711152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7091" y="1256770"/>
            <a:ext cx="11073358" cy="1938479"/>
          </a:xfrm>
        </p:spPr>
        <p:txBody>
          <a:bodyPr>
            <a:spAutoFit/>
          </a:bodyPr>
          <a:lstStyle>
            <a:lvl1pPr>
              <a:defRPr sz="3149">
                <a:latin typeface="+mn-lt"/>
              </a:defRPr>
            </a:lvl1pPr>
            <a:lvl2pPr>
              <a:defRPr sz="2449">
                <a:latin typeface="+mn-lt"/>
              </a:defRPr>
            </a:lvl2pPr>
            <a:lvl3pPr>
              <a:defRPr sz="2100">
                <a:latin typeface="+mn-lt"/>
              </a:defRPr>
            </a:lvl3pPr>
            <a:lvl4pPr>
              <a:defRPr sz="1750">
                <a:latin typeface="+mn-lt"/>
              </a:defRPr>
            </a:lvl4pPr>
            <a:lvl5pPr>
              <a:defRPr sz="1575">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5483958"/>
            <a:ext cx="12252326" cy="515206"/>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237" spc="-45"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6162269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Case Study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91174" y="1145802"/>
            <a:ext cx="4178937" cy="969240"/>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7091" y="2996657"/>
            <a:ext cx="4183020" cy="296235"/>
          </a:xfrm>
        </p:spPr>
        <p:txBody>
          <a:bodyPr/>
          <a:lstStyle>
            <a:lvl1pPr marL="0" indent="0">
              <a:buNone/>
              <a:defRPr sz="1925">
                <a:latin typeface="+mn-lt"/>
              </a:defRPr>
            </a:lvl1pPr>
            <a:lvl2pPr marL="199979" indent="0">
              <a:buNone/>
              <a:defRPr/>
            </a:lvl2pPr>
            <a:lvl3pPr marL="399959" indent="0">
              <a:buNone/>
              <a:defRPr/>
            </a:lvl3pPr>
            <a:lvl4pPr marL="579107" indent="0">
              <a:buNone/>
              <a:defRPr/>
            </a:lvl4pPr>
            <a:lvl5pPr marL="748534"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60392" y="0"/>
            <a:ext cx="6891933" cy="5999163"/>
          </a:xfrm>
          <a:blipFill>
            <a:blip r:embed="rId2"/>
            <a:stretch>
              <a:fillRect/>
            </a:stretch>
          </a:blipFill>
        </p:spPr>
        <p:txBody>
          <a:bodyPr lIns="0" tIns="2103120" rIns="0" anchor="t" anchorCtr="0">
            <a:noAutofit/>
          </a:bodyPr>
          <a:lstStyle>
            <a:lvl1pPr marL="0" indent="0" algn="ctr">
              <a:lnSpc>
                <a:spcPct val="100000"/>
              </a:lnSpc>
              <a:buNone/>
              <a:defRPr sz="14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cxnSp>
        <p:nvCxnSpPr>
          <p:cNvPr id="7" name="Straight Connector 6">
            <a:extLst>
              <a:ext uri="{FF2B5EF4-FFF2-40B4-BE49-F238E27FC236}">
                <a16:creationId xmlns:a16="http://schemas.microsoft.com/office/drawing/2014/main" id="{707D76AE-79B3-F84D-9417-921BF09368AE}"/>
              </a:ext>
            </a:extLst>
          </p:cNvPr>
          <p:cNvCxnSpPr>
            <a:cxnSpLocks/>
          </p:cNvCxnSpPr>
          <p:nvPr userDrawn="1"/>
        </p:nvCxnSpPr>
        <p:spPr>
          <a:xfrm>
            <a:off x="587091" y="2737277"/>
            <a:ext cx="4187807" cy="0"/>
          </a:xfrm>
          <a:prstGeom prst="line">
            <a:avLst/>
          </a:prstGeom>
          <a:ln w="12700">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a:extLst>
              <a:ext uri="{FF2B5EF4-FFF2-40B4-BE49-F238E27FC236}">
                <a16:creationId xmlns:a16="http://schemas.microsoft.com/office/drawing/2014/main" id="{F16F3A13-C728-6542-B198-3BA2DF7BEA01}"/>
              </a:ext>
            </a:extLst>
          </p:cNvPr>
          <p:cNvSpPr>
            <a:spLocks noGrp="1"/>
          </p:cNvSpPr>
          <p:nvPr>
            <p:ph type="body" sz="quarter" idx="12" hasCustomPrompt="1"/>
          </p:nvPr>
        </p:nvSpPr>
        <p:spPr>
          <a:xfrm>
            <a:off x="587091" y="2210773"/>
            <a:ext cx="4187807" cy="215386"/>
          </a:xfrm>
        </p:spPr>
        <p:txBody>
          <a:bodyPr/>
          <a:lstStyle>
            <a:lvl1pPr marL="0" indent="0">
              <a:buNone/>
              <a:defRPr sz="1400" b="1" i="0">
                <a:solidFill>
                  <a:schemeClr val="accent1"/>
                </a:solidFill>
                <a:latin typeface="Segoe UI Semibold" panose="020B0502040204020203" pitchFamily="34" charset="0"/>
                <a:cs typeface="Segoe UI Semibold" panose="020B0502040204020203" pitchFamily="34" charset="0"/>
              </a:defRPr>
            </a:lvl1pPr>
            <a:lvl2pPr marL="199979" indent="0">
              <a:buNone/>
              <a:defRPr/>
            </a:lvl2pPr>
            <a:lvl3pPr marL="399959" indent="0">
              <a:buNone/>
              <a:defRPr/>
            </a:lvl3pPr>
            <a:lvl4pPr marL="579107" indent="0">
              <a:buNone/>
              <a:defRPr/>
            </a:lvl4pPr>
            <a:lvl5pPr marL="748534" indent="0">
              <a:buNone/>
              <a:defRPr/>
            </a:lvl5pPr>
          </a:lstStyle>
          <a:p>
            <a:pPr lvl="0"/>
            <a:r>
              <a:rPr lang="en-US" err="1"/>
              <a:t>Subheader</a:t>
            </a:r>
            <a:endParaRPr lang="en-US"/>
          </a:p>
        </p:txBody>
      </p:sp>
    </p:spTree>
    <p:extLst>
      <p:ext uri="{BB962C8B-B14F-4D97-AF65-F5344CB8AC3E}">
        <p14:creationId xmlns:p14="http://schemas.microsoft.com/office/powerpoint/2010/main" val="391300794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_Case Study - Square photo ">
    <p:spTree>
      <p:nvGrpSpPr>
        <p:cNvPr id="1" name=""/>
        <p:cNvGrpSpPr/>
        <p:nvPr/>
      </p:nvGrpSpPr>
      <p:grpSpPr>
        <a:xfrm>
          <a:off x="0" y="0"/>
          <a:ext cx="0" cy="0"/>
          <a:chOff x="0" y="0"/>
          <a:chExt cx="0" cy="0"/>
        </a:xfrm>
      </p:grpSpPr>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949080" y="1600287"/>
            <a:ext cx="6303246" cy="3346296"/>
          </a:xfrm>
          <a:blipFill>
            <a:blip r:embed="rId2"/>
            <a:stretch>
              <a:fillRect/>
            </a:stretch>
          </a:blipFill>
        </p:spPr>
        <p:txBody>
          <a:bodyPr lIns="0" tIns="2103120" rIns="0" anchor="t" anchorCtr="0">
            <a:noAutofit/>
          </a:bodyPr>
          <a:lstStyle>
            <a:lvl1pPr marL="0" indent="0" algn="ctr">
              <a:lnSpc>
                <a:spcPct val="100000"/>
              </a:lnSpc>
              <a:buNone/>
              <a:defRPr sz="14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Title 1">
            <a:extLst>
              <a:ext uri="{FF2B5EF4-FFF2-40B4-BE49-F238E27FC236}">
                <a16:creationId xmlns:a16="http://schemas.microsoft.com/office/drawing/2014/main" id="{4D01F877-9644-4DF2-B556-7EC1CCAB4A44}"/>
              </a:ext>
            </a:extLst>
          </p:cNvPr>
          <p:cNvSpPr>
            <a:spLocks noGrp="1"/>
          </p:cNvSpPr>
          <p:nvPr>
            <p:ph type="title"/>
          </p:nvPr>
        </p:nvSpPr>
        <p:spPr>
          <a:xfrm>
            <a:off x="591174" y="399945"/>
            <a:ext cx="11073039" cy="376926"/>
          </a:xfrm>
        </p:spPr>
        <p:txBody>
          <a:bodyPr/>
          <a:lstStyle>
            <a:lvl1pPr>
              <a:defRPr sz="2449"/>
            </a:lvl1pPr>
          </a:lstStyle>
          <a:p>
            <a:r>
              <a:rPr lang="en-US"/>
              <a:t>Click to edit Master title style</a:t>
            </a:r>
          </a:p>
        </p:txBody>
      </p:sp>
      <p:sp>
        <p:nvSpPr>
          <p:cNvPr id="8" name="Text Placeholder 7">
            <a:extLst>
              <a:ext uri="{FF2B5EF4-FFF2-40B4-BE49-F238E27FC236}">
                <a16:creationId xmlns:a16="http://schemas.microsoft.com/office/drawing/2014/main" id="{CCAA7104-20E2-4EED-8AEE-6B3D8BE7B7D3}"/>
              </a:ext>
            </a:extLst>
          </p:cNvPr>
          <p:cNvSpPr>
            <a:spLocks noGrp="1"/>
          </p:cNvSpPr>
          <p:nvPr>
            <p:ph type="body" sz="quarter" idx="12"/>
          </p:nvPr>
        </p:nvSpPr>
        <p:spPr>
          <a:xfrm>
            <a:off x="587091" y="1600287"/>
            <a:ext cx="5065252" cy="1286935"/>
          </a:xfrm>
        </p:spPr>
        <p:txBody>
          <a:bodyPr/>
          <a:lstStyle>
            <a:lvl1pPr marL="0" indent="0">
              <a:spcAft>
                <a:spcPts val="525"/>
              </a:spcAft>
              <a:buNone/>
              <a:defRPr sz="1575">
                <a:latin typeface="+mn-lt"/>
              </a:defRPr>
            </a:lvl1pPr>
            <a:lvl2pPr marL="0" indent="0">
              <a:spcAft>
                <a:spcPts val="525"/>
              </a:spcAft>
              <a:buNone/>
              <a:defRPr sz="1225"/>
            </a:lvl2pPr>
            <a:lvl3pPr marL="0" indent="0">
              <a:spcAft>
                <a:spcPts val="525"/>
              </a:spcAft>
              <a:buNone/>
              <a:defRPr sz="1050">
                <a:solidFill>
                  <a:schemeClr val="accent2">
                    <a:lumMod val="75000"/>
                  </a:schemeClr>
                </a:solidFill>
              </a:defRPr>
            </a:lvl3pPr>
            <a:lvl4pPr marL="0" indent="0">
              <a:spcAft>
                <a:spcPts val="525"/>
              </a:spcAft>
              <a:buNone/>
              <a:defRPr sz="962"/>
            </a:lvl4pPr>
            <a:lvl5pPr marL="0" indent="0">
              <a:spcAft>
                <a:spcPts val="525"/>
              </a:spcAft>
              <a:buNone/>
              <a:defRPr sz="962"/>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0785175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_Case Study - Square photo ">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707D76AE-79B3-F84D-9417-921BF09368AE}"/>
              </a:ext>
            </a:extLst>
          </p:cNvPr>
          <p:cNvCxnSpPr>
            <a:cxnSpLocks/>
          </p:cNvCxnSpPr>
          <p:nvPr userDrawn="1"/>
        </p:nvCxnSpPr>
        <p:spPr>
          <a:xfrm>
            <a:off x="587091" y="2737277"/>
            <a:ext cx="4187807" cy="0"/>
          </a:xfrm>
          <a:prstGeom prst="line">
            <a:avLst/>
          </a:prstGeom>
          <a:ln w="12700">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40F006D7-8176-48BF-9159-50F9BA33A044}"/>
              </a:ext>
            </a:extLst>
          </p:cNvPr>
          <p:cNvSpPr>
            <a:spLocks noGrp="1"/>
          </p:cNvSpPr>
          <p:nvPr>
            <p:ph type="title"/>
          </p:nvPr>
        </p:nvSpPr>
        <p:spPr>
          <a:xfrm>
            <a:off x="591174" y="399944"/>
            <a:ext cx="5149996" cy="484620"/>
          </a:xfrm>
        </p:spPr>
        <p:txBody>
          <a:bodyPr/>
          <a:lstStyle/>
          <a:p>
            <a:r>
              <a:rPr lang="en-US"/>
              <a:t>Click to edit Master title style</a:t>
            </a:r>
          </a:p>
        </p:txBody>
      </p:sp>
      <p:sp>
        <p:nvSpPr>
          <p:cNvPr id="8" name="Text Placeholder 7">
            <a:extLst>
              <a:ext uri="{FF2B5EF4-FFF2-40B4-BE49-F238E27FC236}">
                <a16:creationId xmlns:a16="http://schemas.microsoft.com/office/drawing/2014/main" id="{958B0E44-E0E8-4EF2-8B87-0F0E7439F98B}"/>
              </a:ext>
            </a:extLst>
          </p:cNvPr>
          <p:cNvSpPr>
            <a:spLocks noGrp="1"/>
          </p:cNvSpPr>
          <p:nvPr>
            <p:ph type="body" sz="quarter" idx="11"/>
          </p:nvPr>
        </p:nvSpPr>
        <p:spPr>
          <a:xfrm>
            <a:off x="633546" y="1727864"/>
            <a:ext cx="5065252" cy="1421551"/>
          </a:xfrm>
        </p:spPr>
        <p:txBody>
          <a:bodyPr/>
          <a:lstStyle>
            <a:lvl1pPr marL="0" indent="0">
              <a:spcAft>
                <a:spcPts val="1575"/>
              </a:spcAft>
              <a:buNone/>
              <a:defRPr sz="1575">
                <a:latin typeface="+mj-lt"/>
              </a:defRPr>
            </a:lvl1pPr>
            <a:lvl2pPr marL="0" indent="0">
              <a:spcAft>
                <a:spcPts val="525"/>
              </a:spcAft>
              <a:buNone/>
              <a:defRPr sz="1225"/>
            </a:lvl2pPr>
            <a:lvl3pPr marL="0" indent="0">
              <a:spcAft>
                <a:spcPts val="525"/>
              </a:spcAft>
              <a:buNone/>
              <a:defRPr sz="1050"/>
            </a:lvl3pPr>
            <a:lvl4pPr marL="0" indent="0">
              <a:spcAft>
                <a:spcPts val="525"/>
              </a:spcAft>
              <a:buNone/>
              <a:defRPr sz="962"/>
            </a:lvl4pPr>
            <a:lvl5pPr marL="0" indent="0">
              <a:spcAft>
                <a:spcPts val="525"/>
              </a:spcAft>
              <a:buNone/>
              <a:defRPr sz="962"/>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9522612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entere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A47FCD2-35E8-4BE3-B833-677EA693D445}"/>
              </a:ext>
            </a:extLst>
          </p:cNvPr>
          <p:cNvSpPr>
            <a:spLocks noGrp="1"/>
          </p:cNvSpPr>
          <p:nvPr>
            <p:ph type="pic" sz="quarter" idx="12"/>
          </p:nvPr>
        </p:nvSpPr>
        <p:spPr>
          <a:xfrm>
            <a:off x="1" y="0"/>
            <a:ext cx="4082513" cy="376898"/>
          </a:xfrm>
        </p:spPr>
        <p:txBody>
          <a:bodyPr/>
          <a:lstStyle/>
          <a:p>
            <a:endParaRPr lang="en-US"/>
          </a:p>
        </p:txBody>
      </p:sp>
      <p:sp>
        <p:nvSpPr>
          <p:cNvPr id="7" name="Text Placeholder 6">
            <a:extLst>
              <a:ext uri="{FF2B5EF4-FFF2-40B4-BE49-F238E27FC236}">
                <a16:creationId xmlns:a16="http://schemas.microsoft.com/office/drawing/2014/main" id="{552ED8CC-05CB-4434-B309-4FA2356CFE57}"/>
              </a:ext>
            </a:extLst>
          </p:cNvPr>
          <p:cNvSpPr>
            <a:spLocks noGrp="1"/>
          </p:cNvSpPr>
          <p:nvPr>
            <p:ph type="body" sz="quarter" idx="13"/>
          </p:nvPr>
        </p:nvSpPr>
        <p:spPr>
          <a:xfrm>
            <a:off x="4873810" y="2352076"/>
            <a:ext cx="6424441" cy="1295012"/>
          </a:xfrm>
        </p:spPr>
        <p:txBody>
          <a:bodyPr anchor="ctr"/>
          <a:lstStyle>
            <a:lvl1pPr marL="0" indent="0">
              <a:spcBef>
                <a:spcPts val="1050"/>
              </a:spcBef>
              <a:spcAft>
                <a:spcPts val="525"/>
              </a:spcAft>
              <a:buNone/>
              <a:defRPr sz="2100"/>
            </a:lvl1pPr>
            <a:lvl2pPr marL="0" indent="0">
              <a:buNone/>
              <a:defRPr sz="1575"/>
            </a:lvl2pPr>
            <a:lvl3pPr marL="0" indent="0">
              <a:buNone/>
              <a:defRPr sz="1225"/>
            </a:lvl3pPr>
            <a:lvl4pPr marL="0" indent="0">
              <a:buNone/>
              <a:defRPr sz="1050"/>
            </a:lvl4pPr>
            <a:lvl5pPr marL="0" indent="0">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D8D43E5C-31C8-41DE-B184-8F135F190290}"/>
              </a:ext>
            </a:extLst>
          </p:cNvPr>
          <p:cNvSpPr>
            <a:spLocks noGrp="1"/>
          </p:cNvSpPr>
          <p:nvPr>
            <p:ph type="title"/>
          </p:nvPr>
        </p:nvSpPr>
        <p:spPr>
          <a:xfrm>
            <a:off x="591174" y="2458673"/>
            <a:ext cx="2866091" cy="484620"/>
          </a:xfrm>
        </p:spPr>
        <p:txBody>
          <a:bodyPr/>
          <a:lstStyle/>
          <a:p>
            <a:r>
              <a:rPr lang="en-US"/>
              <a:t>Click to</a:t>
            </a:r>
          </a:p>
        </p:txBody>
      </p:sp>
    </p:spTree>
    <p:extLst>
      <p:ext uri="{BB962C8B-B14F-4D97-AF65-F5344CB8AC3E}">
        <p14:creationId xmlns:p14="http://schemas.microsoft.com/office/powerpoint/2010/main" val="2612704606"/>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orient="horz" pos="216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zure title square Analytics">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E32DCC-89E6-2942-BD28-909F19CCECED}"/>
              </a:ext>
            </a:extLst>
          </p:cNvPr>
          <p:cNvSpPr/>
          <p:nvPr userDrawn="1"/>
        </p:nvSpPr>
        <p:spPr bwMode="auto">
          <a:xfrm>
            <a:off x="1" y="1"/>
            <a:ext cx="12252325" cy="5999163"/>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algn="l" defTabSz="815727" fontAlgn="base">
              <a:spcBef>
                <a:spcPct val="0"/>
              </a:spcBef>
              <a:spcAft>
                <a:spcPct val="0"/>
              </a:spcAft>
            </a:pPr>
            <a:endParaRPr lang="en-US" sz="175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91174" y="2121787"/>
            <a:ext cx="4188509" cy="969240"/>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4922" y="3466183"/>
            <a:ext cx="4185189" cy="296156"/>
          </a:xfrm>
          <a:noFill/>
        </p:spPr>
        <p:txBody>
          <a:bodyPr wrap="square" lIns="0" tIns="0" rIns="0" bIns="0">
            <a:spAutoFit/>
          </a:bodyPr>
          <a:lstStyle>
            <a:lvl1pPr marL="0" indent="0">
              <a:spcBef>
                <a:spcPts val="0"/>
              </a:spcBef>
              <a:buNone/>
              <a:defRPr sz="1925"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39631" y="330113"/>
            <a:ext cx="6133455" cy="5338938"/>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4922" y="5326239"/>
            <a:ext cx="4185189" cy="188464"/>
          </a:xfrm>
          <a:noFill/>
        </p:spPr>
        <p:txBody>
          <a:bodyPr wrap="square" lIns="0" tIns="0" rIns="0" bIns="0">
            <a:spAutoFit/>
          </a:bodyPr>
          <a:lstStyle>
            <a:lvl1pPr marL="0" indent="0">
              <a:spcBef>
                <a:spcPts val="0"/>
              </a:spcBef>
              <a:buNone/>
              <a:defRPr sz="1225"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4922" y="3849759"/>
            <a:ext cx="4185189" cy="188464"/>
          </a:xfrm>
          <a:noFill/>
        </p:spPr>
        <p:txBody>
          <a:bodyPr wrap="square" lIns="0" tIns="0" rIns="0" bIns="0">
            <a:spAutoFit/>
          </a:bodyPr>
          <a:lstStyle>
            <a:lvl1pPr marL="0" indent="0">
              <a:spcBef>
                <a:spcPts val="0"/>
              </a:spcBef>
              <a:buNone/>
              <a:defRPr sz="1225"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23134787-BE40-F64C-A6DE-5715D574AD88}"/>
              </a:ext>
            </a:extLst>
          </p:cNvPr>
          <p:cNvPicPr>
            <a:picLocks noChangeAspect="1"/>
          </p:cNvPicPr>
          <p:nvPr userDrawn="1"/>
        </p:nvPicPr>
        <p:blipFill>
          <a:blip r:embed="rId4"/>
          <a:stretch>
            <a:fillRect/>
          </a:stretch>
        </p:blipFill>
        <p:spPr bwMode="black">
          <a:xfrm>
            <a:off x="587091" y="512429"/>
            <a:ext cx="1373005" cy="255964"/>
          </a:xfrm>
          <a:prstGeom prst="rect">
            <a:avLst/>
          </a:prstGeom>
        </p:spPr>
      </p:pic>
    </p:spTree>
    <p:extLst>
      <p:ext uri="{BB962C8B-B14F-4D97-AF65-F5344CB8AC3E}">
        <p14:creationId xmlns:p14="http://schemas.microsoft.com/office/powerpoint/2010/main" val="5782940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91174" y="1763711"/>
            <a:ext cx="4178937" cy="969240"/>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7091" y="3092780"/>
            <a:ext cx="4183020" cy="296235"/>
          </a:xfrm>
        </p:spPr>
        <p:txBody>
          <a:bodyPr/>
          <a:lstStyle>
            <a:lvl1pPr marL="0" indent="0">
              <a:buNone/>
              <a:defRPr sz="1925">
                <a:latin typeface="+mn-lt"/>
              </a:defRPr>
            </a:lvl1pPr>
            <a:lvl2pPr marL="199979" indent="0">
              <a:buNone/>
              <a:defRPr/>
            </a:lvl2pPr>
            <a:lvl3pPr marL="399959" indent="0">
              <a:buNone/>
              <a:defRPr/>
            </a:lvl3pPr>
            <a:lvl4pPr marL="579107" indent="0">
              <a:buNone/>
              <a:defRPr/>
            </a:lvl4pPr>
            <a:lvl5pPr marL="748534"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60392" y="0"/>
            <a:ext cx="6891933" cy="5999163"/>
          </a:xfrm>
          <a:blipFill>
            <a:blip r:embed="rId2"/>
            <a:stretch>
              <a:fillRect/>
            </a:stretch>
          </a:blipFill>
        </p:spPr>
        <p:txBody>
          <a:bodyPr lIns="0" tIns="2103120" rIns="0" anchor="t" anchorCtr="0">
            <a:noAutofit/>
          </a:bodyPr>
          <a:lstStyle>
            <a:lvl1pPr marL="0" indent="0" algn="ctr">
              <a:lnSpc>
                <a:spcPct val="100000"/>
              </a:lnSpc>
              <a:buNone/>
              <a:defRPr sz="14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0082536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91174" y="2513573"/>
            <a:ext cx="4180533" cy="969240"/>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60392" y="0"/>
            <a:ext cx="6891933" cy="5999163"/>
          </a:xfrm>
          <a:blipFill>
            <a:blip r:embed="rId2"/>
            <a:stretch>
              <a:fillRect/>
            </a:stretch>
          </a:blipFill>
        </p:spPr>
        <p:txBody>
          <a:bodyPr lIns="0" tIns="2103120" rIns="0" anchor="t" anchorCtr="0">
            <a:noAutofit/>
          </a:bodyPr>
          <a:lstStyle>
            <a:lvl1pPr marL="0" indent="0" algn="ctr">
              <a:lnSpc>
                <a:spcPct val="100000"/>
              </a:lnSpc>
              <a:buNone/>
              <a:defRPr sz="14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12765689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91174" y="2621267"/>
            <a:ext cx="4183724" cy="753796"/>
          </a:xfrm>
        </p:spPr>
        <p:txBody>
          <a:bodyPr anchor="t"/>
          <a:lstStyle>
            <a:lvl1pPr>
              <a:defRPr sz="2449"/>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60392" y="0"/>
            <a:ext cx="6891933" cy="5999163"/>
          </a:xfrm>
          <a:blipFill>
            <a:blip r:embed="rId2"/>
            <a:stretch>
              <a:fillRect/>
            </a:stretch>
          </a:blipFill>
        </p:spPr>
        <p:txBody>
          <a:bodyPr lIns="0" tIns="2103120" rIns="0" anchor="t" anchorCtr="0">
            <a:noAutofit/>
          </a:bodyPr>
          <a:lstStyle>
            <a:lvl1pPr marL="0" indent="0" algn="ctr">
              <a:lnSpc>
                <a:spcPct val="100000"/>
              </a:lnSpc>
              <a:buNone/>
              <a:defRPr sz="14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95540571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91174" y="4755354"/>
            <a:ext cx="11073039" cy="484620"/>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252325" cy="3999442"/>
          </a:xfrm>
          <a:blipFill>
            <a:blip r:embed="rId2"/>
            <a:stretch>
              <a:fillRect/>
            </a:stretch>
          </a:blipFill>
        </p:spPr>
        <p:txBody>
          <a:bodyPr vert="horz" wrap="square" lIns="0" tIns="1097280" rIns="0" bIns="0" rtlCol="0" anchor="t" anchorCtr="0">
            <a:noAutofit/>
          </a:bodyPr>
          <a:lstStyle>
            <a:lvl1pPr marL="0" indent="0" algn="ctr">
              <a:buNone/>
              <a:defRPr lang="en-US" sz="1225" b="1" dirty="0">
                <a:solidFill>
                  <a:srgbClr val="FFFFFF"/>
                </a:solidFill>
              </a:defRPr>
            </a:lvl1pPr>
          </a:lstStyle>
          <a:p>
            <a:pPr marL="199979" lvl="0" indent="-199979"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056999960"/>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91174" y="757800"/>
            <a:ext cx="11073039" cy="484620"/>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93" y="1999721"/>
            <a:ext cx="12252325" cy="3999442"/>
          </a:xfrm>
          <a:blipFill>
            <a:blip r:embed="rId2"/>
            <a:stretch>
              <a:fillRect/>
            </a:stretch>
          </a:blipFill>
        </p:spPr>
        <p:txBody>
          <a:bodyPr vert="horz" wrap="square" lIns="0" tIns="1097280" rIns="0" bIns="0" rtlCol="0" anchor="t" anchorCtr="0">
            <a:noAutofit/>
          </a:bodyPr>
          <a:lstStyle>
            <a:lvl1pPr marL="0" indent="0" algn="ctr">
              <a:buNone/>
              <a:defRPr lang="en-US" sz="1225" b="1" dirty="0">
                <a:solidFill>
                  <a:srgbClr val="FFFFFF"/>
                </a:solidFill>
              </a:defRPr>
            </a:lvl1pPr>
          </a:lstStyle>
          <a:p>
            <a:pPr marL="199979" lvl="0" indent="-199979"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933959284"/>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91174" y="399944"/>
            <a:ext cx="11073039" cy="484620"/>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7090" y="4977083"/>
            <a:ext cx="5394086" cy="269304"/>
          </a:xfrm>
        </p:spPr>
        <p:txBody>
          <a:bodyPr/>
          <a:lstStyle>
            <a:lvl1pPr marL="0" indent="0" algn="ctr">
              <a:spcBef>
                <a:spcPts val="0"/>
              </a:spcBef>
              <a:buNone/>
              <a:defRPr sz="175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5495" y="1771975"/>
            <a:ext cx="5394086" cy="3039576"/>
          </a:xfrm>
          <a:blipFill>
            <a:blip r:embed="rId2"/>
            <a:stretch>
              <a:fillRect/>
            </a:stretch>
          </a:blipFill>
        </p:spPr>
        <p:txBody>
          <a:bodyPr vert="horz" wrap="square" lIns="0" tIns="0" rIns="0" bIns="1188720" rtlCol="0" anchor="ctr" anchorCtr="0">
            <a:noAutofit/>
          </a:bodyPr>
          <a:lstStyle>
            <a:lvl1pPr marL="0" indent="0" algn="ctr">
              <a:buNone/>
              <a:defRPr lang="en-US" sz="875" b="1" dirty="0">
                <a:solidFill>
                  <a:srgbClr val="FFFFFF"/>
                </a:solidFill>
              </a:defRPr>
            </a:lvl1pPr>
          </a:lstStyle>
          <a:p>
            <a:pPr marL="199979" lvl="0" indent="-199979"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72744" y="4977083"/>
            <a:ext cx="5394086" cy="269304"/>
          </a:xfrm>
        </p:spPr>
        <p:txBody>
          <a:bodyPr/>
          <a:lstStyle>
            <a:lvl1pPr marL="0" indent="0" algn="ctr">
              <a:spcBef>
                <a:spcPts val="0"/>
              </a:spcBef>
              <a:buNone/>
              <a:defRPr sz="175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70126" y="1771975"/>
            <a:ext cx="5394086" cy="3039576"/>
          </a:xfrm>
          <a:blipFill>
            <a:blip r:embed="rId2"/>
            <a:stretch>
              <a:fillRect/>
            </a:stretch>
          </a:blipFill>
        </p:spPr>
        <p:txBody>
          <a:bodyPr vert="horz" wrap="square" lIns="0" tIns="0" rIns="0" bIns="1188720" rtlCol="0" anchor="ctr" anchorCtr="0">
            <a:noAutofit/>
          </a:bodyPr>
          <a:lstStyle>
            <a:lvl1pPr marL="0" indent="0" algn="ctr">
              <a:buNone/>
              <a:defRPr lang="en-US" sz="875" b="1" dirty="0">
                <a:solidFill>
                  <a:srgbClr val="FFFFFF"/>
                </a:solidFill>
              </a:defRPr>
            </a:lvl1pPr>
          </a:lstStyle>
          <a:p>
            <a:pPr marL="199979" lvl="0" indent="-199979"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4106704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91174" y="399944"/>
            <a:ext cx="11073039" cy="484620"/>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5496" y="4977083"/>
            <a:ext cx="3492231" cy="269304"/>
          </a:xfrm>
        </p:spPr>
        <p:txBody>
          <a:bodyPr/>
          <a:lstStyle>
            <a:lvl1pPr marL="0" indent="0" algn="ctr">
              <a:spcBef>
                <a:spcPts val="0"/>
              </a:spcBef>
              <a:buNone/>
              <a:defRPr sz="175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5495" y="1771975"/>
            <a:ext cx="3491913" cy="3039576"/>
          </a:xfrm>
          <a:blipFill>
            <a:blip r:embed="rId2"/>
            <a:stretch>
              <a:fillRect/>
            </a:stretch>
          </a:blipFill>
        </p:spPr>
        <p:txBody>
          <a:bodyPr lIns="0" tIns="0" rIns="0" bIns="1005840" anchor="ctr" anchorCtr="0">
            <a:noAutofit/>
          </a:bodyPr>
          <a:lstStyle>
            <a:lvl1pPr marL="0" indent="0" algn="ctr">
              <a:lnSpc>
                <a:spcPct val="100000"/>
              </a:lnSpc>
              <a:buNone/>
              <a:defRPr sz="7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80207" y="4977083"/>
            <a:ext cx="3492231" cy="269304"/>
          </a:xfrm>
        </p:spPr>
        <p:txBody>
          <a:bodyPr/>
          <a:lstStyle>
            <a:lvl1pPr marL="0" indent="0" algn="ctr">
              <a:spcBef>
                <a:spcPts val="0"/>
              </a:spcBef>
              <a:buNone/>
              <a:defRPr sz="175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80206" y="1771975"/>
            <a:ext cx="3491913" cy="3039576"/>
          </a:xfrm>
          <a:blipFill>
            <a:blip r:embed="rId2"/>
            <a:stretch>
              <a:fillRect/>
            </a:stretch>
          </a:blipFill>
        </p:spPr>
        <p:txBody>
          <a:bodyPr lIns="0" tIns="0" rIns="0" bIns="1005840" anchor="ctr" anchorCtr="0">
            <a:noAutofit/>
          </a:bodyPr>
          <a:lstStyle>
            <a:lvl1pPr marL="0" indent="0" algn="ctr">
              <a:lnSpc>
                <a:spcPct val="100000"/>
              </a:lnSpc>
              <a:buNone/>
              <a:defRPr sz="7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74600" y="4977083"/>
            <a:ext cx="3492231" cy="269304"/>
          </a:xfrm>
        </p:spPr>
        <p:txBody>
          <a:bodyPr/>
          <a:lstStyle>
            <a:lvl1pPr marL="0" indent="0" algn="ctr">
              <a:spcBef>
                <a:spcPts val="0"/>
              </a:spcBef>
              <a:buNone/>
              <a:defRPr sz="175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72300" y="1771975"/>
            <a:ext cx="3491913" cy="3039576"/>
          </a:xfrm>
          <a:blipFill>
            <a:blip r:embed="rId2"/>
            <a:stretch>
              <a:fillRect/>
            </a:stretch>
          </a:blipFill>
        </p:spPr>
        <p:txBody>
          <a:bodyPr lIns="0" tIns="0" rIns="0" bIns="1005840" anchor="ctr" anchorCtr="0">
            <a:noAutofit/>
          </a:bodyPr>
          <a:lstStyle>
            <a:lvl1pPr marL="0" indent="0" algn="ctr">
              <a:lnSpc>
                <a:spcPct val="100000"/>
              </a:lnSpc>
              <a:buNone/>
              <a:defRPr sz="7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28236069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91174" y="399944"/>
            <a:ext cx="11073039" cy="484620"/>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5495" y="4158596"/>
            <a:ext cx="2545421" cy="538609"/>
          </a:xfrm>
        </p:spPr>
        <p:txBody>
          <a:bodyPr/>
          <a:lstStyle>
            <a:lvl1pPr marL="0" indent="0" algn="ctr">
              <a:spcBef>
                <a:spcPts val="0"/>
              </a:spcBef>
              <a:buNone/>
              <a:defRPr sz="175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5494" y="1771975"/>
            <a:ext cx="2545421" cy="2215691"/>
          </a:xfrm>
          <a:blipFill>
            <a:blip r:embed="rId2"/>
            <a:stretch>
              <a:fillRect/>
            </a:stretch>
          </a:blipFill>
        </p:spPr>
        <p:txBody>
          <a:bodyPr lIns="0" tIns="0" rIns="0" bIns="731520" anchor="ctr" anchorCtr="0">
            <a:noAutofit/>
          </a:bodyPr>
          <a:lstStyle>
            <a:lvl1pPr marL="0" indent="0" algn="ctr">
              <a:lnSpc>
                <a:spcPct val="100000"/>
              </a:lnSpc>
              <a:buNone/>
              <a:defRPr sz="525"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30799" y="4158596"/>
            <a:ext cx="2545421" cy="538609"/>
          </a:xfrm>
        </p:spPr>
        <p:txBody>
          <a:bodyPr/>
          <a:lstStyle>
            <a:lvl1pPr marL="0" indent="0" algn="ctr">
              <a:spcBef>
                <a:spcPts val="0"/>
              </a:spcBef>
              <a:buNone/>
              <a:defRPr sz="175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30799" y="1771975"/>
            <a:ext cx="2545421" cy="2215691"/>
          </a:xfrm>
          <a:blipFill>
            <a:blip r:embed="rId2"/>
            <a:stretch>
              <a:fillRect/>
            </a:stretch>
          </a:blipFill>
        </p:spPr>
        <p:txBody>
          <a:bodyPr lIns="0" tIns="0" rIns="0" bIns="731520" anchor="ctr" anchorCtr="0">
            <a:noAutofit/>
          </a:bodyPr>
          <a:lstStyle>
            <a:lvl1pPr marL="0" indent="0" algn="ctr">
              <a:lnSpc>
                <a:spcPct val="100000"/>
              </a:lnSpc>
              <a:buNone/>
              <a:defRPr sz="525"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76105" y="4158596"/>
            <a:ext cx="2545421" cy="538609"/>
          </a:xfrm>
        </p:spPr>
        <p:txBody>
          <a:bodyPr/>
          <a:lstStyle>
            <a:lvl1pPr marL="0" indent="0" algn="ctr">
              <a:spcBef>
                <a:spcPts val="0"/>
              </a:spcBef>
              <a:buNone/>
              <a:defRPr sz="175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76105" y="1771975"/>
            <a:ext cx="2545421" cy="2215691"/>
          </a:xfrm>
          <a:blipFill>
            <a:blip r:embed="rId2"/>
            <a:stretch>
              <a:fillRect/>
            </a:stretch>
          </a:blipFill>
        </p:spPr>
        <p:txBody>
          <a:bodyPr lIns="0" tIns="0" rIns="0" bIns="731520" anchor="ctr" anchorCtr="0">
            <a:noAutofit/>
          </a:bodyPr>
          <a:lstStyle>
            <a:lvl1pPr marL="0" indent="0" algn="ctr">
              <a:lnSpc>
                <a:spcPct val="100000"/>
              </a:lnSpc>
              <a:buNone/>
              <a:defRPr sz="525"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121410" y="4158596"/>
            <a:ext cx="2545421" cy="538609"/>
          </a:xfrm>
        </p:spPr>
        <p:txBody>
          <a:bodyPr/>
          <a:lstStyle>
            <a:lvl1pPr marL="0" indent="0" algn="ctr">
              <a:spcBef>
                <a:spcPts val="0"/>
              </a:spcBef>
              <a:buNone/>
              <a:defRPr sz="175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121410" y="1771975"/>
            <a:ext cx="2545421" cy="2215691"/>
          </a:xfrm>
          <a:blipFill>
            <a:blip r:embed="rId2"/>
            <a:stretch>
              <a:fillRect/>
            </a:stretch>
          </a:blipFill>
        </p:spPr>
        <p:txBody>
          <a:bodyPr lIns="0" tIns="0" rIns="0" bIns="731520" anchor="ctr" anchorCtr="0">
            <a:noAutofit/>
          </a:bodyPr>
          <a:lstStyle>
            <a:lvl1pPr marL="0" indent="0" algn="ctr">
              <a:lnSpc>
                <a:spcPct val="100000"/>
              </a:lnSpc>
              <a:buNone/>
              <a:defRPr sz="525"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15041691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55454" y="1765032"/>
            <a:ext cx="3511376" cy="269304"/>
          </a:xfrm>
        </p:spPr>
        <p:txBody>
          <a:bodyPr/>
          <a:lstStyle>
            <a:lvl1pPr marL="0" indent="0">
              <a:buFontTx/>
              <a:buNone/>
              <a:defRPr sz="175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5495" y="1256770"/>
            <a:ext cx="7289177" cy="4227188"/>
          </a:xfrm>
          <a:blipFill>
            <a:blip r:embed="rId2"/>
            <a:stretch>
              <a:fillRect/>
            </a:stretch>
          </a:blipFill>
        </p:spPr>
        <p:txBody>
          <a:bodyPr bIns="1005840" anchor="ctr">
            <a:noAutofit/>
          </a:bodyPr>
          <a:lstStyle>
            <a:lvl1pPr marL="0" indent="0" algn="ctr">
              <a:buNone/>
              <a:defRPr sz="875"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3860566741"/>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7091" y="2017077"/>
            <a:ext cx="3486120" cy="969240"/>
          </a:xfrm>
        </p:spPr>
        <p:txBody>
          <a:bodyPr/>
          <a:lstStyle>
            <a:lvl1pPr>
              <a:defRPr sz="3149">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69093" y="2140592"/>
            <a:ext cx="6995631" cy="323165"/>
          </a:xfrm>
        </p:spPr>
        <p:txBody>
          <a:bodyPr/>
          <a:lstStyle>
            <a:lvl1pPr marL="0" indent="0">
              <a:spcAft>
                <a:spcPts val="1050"/>
              </a:spcAft>
              <a:buNone/>
              <a:defRPr sz="2100"/>
            </a:lvl1pPr>
            <a:lvl2pPr marL="199979" indent="0">
              <a:buNone/>
              <a:defRPr/>
            </a:lvl2pPr>
          </a:lstStyle>
          <a:p>
            <a:pPr lvl="0"/>
            <a:r>
              <a:rPr lang="en-US"/>
              <a:t>Click to edit Master text styles</a:t>
            </a:r>
          </a:p>
        </p:txBody>
      </p:sp>
      <p:pic>
        <p:nvPicPr>
          <p:cNvPr id="5" name="MS logo white - EMF" descr="Microsoft logo white text version">
            <a:extLst>
              <a:ext uri="{FF2B5EF4-FFF2-40B4-BE49-F238E27FC236}">
                <a16:creationId xmlns:a16="http://schemas.microsoft.com/office/drawing/2014/main" id="{66781A4F-C4B1-BD4B-8B78-4DCBD222D0FC}"/>
              </a:ext>
            </a:extLst>
          </p:cNvPr>
          <p:cNvPicPr>
            <a:picLocks noChangeAspect="1"/>
          </p:cNvPicPr>
          <p:nvPr userDrawn="1"/>
        </p:nvPicPr>
        <p:blipFill>
          <a:blip r:embed="rId2"/>
          <a:stretch>
            <a:fillRect/>
          </a:stretch>
        </p:blipFill>
        <p:spPr bwMode="black">
          <a:xfrm>
            <a:off x="587091" y="512429"/>
            <a:ext cx="1373005" cy="255964"/>
          </a:xfrm>
          <a:prstGeom prst="rect">
            <a:avLst/>
          </a:prstGeom>
        </p:spPr>
      </p:pic>
    </p:spTree>
    <p:extLst>
      <p:ext uri="{BB962C8B-B14F-4D97-AF65-F5344CB8AC3E}">
        <p14:creationId xmlns:p14="http://schemas.microsoft.com/office/powerpoint/2010/main" val="1936848873"/>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zure title square AI">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EEE23F2-E1AE-BA41-B1A6-5983A9246D62}"/>
              </a:ext>
            </a:extLst>
          </p:cNvPr>
          <p:cNvSpPr/>
          <p:nvPr userDrawn="1"/>
        </p:nvSpPr>
        <p:spPr bwMode="auto">
          <a:xfrm>
            <a:off x="0" y="-1"/>
            <a:ext cx="12252325" cy="5999163"/>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algn="l" defTabSz="815727" fontAlgn="base">
              <a:spcBef>
                <a:spcPct val="0"/>
              </a:spcBef>
              <a:spcAft>
                <a:spcPct val="0"/>
              </a:spcAft>
            </a:pPr>
            <a:endParaRPr lang="en-US" sz="175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91174" y="2121787"/>
            <a:ext cx="4188509" cy="969240"/>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4922" y="3466183"/>
            <a:ext cx="4185189" cy="296156"/>
          </a:xfrm>
          <a:noFill/>
        </p:spPr>
        <p:txBody>
          <a:bodyPr wrap="square" lIns="0" tIns="0" rIns="0" bIns="0">
            <a:spAutoFit/>
          </a:bodyPr>
          <a:lstStyle>
            <a:lvl1pPr marL="0" indent="0">
              <a:spcBef>
                <a:spcPts val="0"/>
              </a:spcBef>
              <a:buNone/>
              <a:defRPr sz="1925"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39631" y="330113"/>
            <a:ext cx="6133455" cy="5338938"/>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4922" y="5326239"/>
            <a:ext cx="4185189" cy="188464"/>
          </a:xfrm>
          <a:noFill/>
        </p:spPr>
        <p:txBody>
          <a:bodyPr wrap="square" lIns="0" tIns="0" rIns="0" bIns="0">
            <a:spAutoFit/>
          </a:bodyPr>
          <a:lstStyle>
            <a:lvl1pPr marL="0" indent="0">
              <a:spcBef>
                <a:spcPts val="0"/>
              </a:spcBef>
              <a:buNone/>
              <a:defRPr sz="1225"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4922" y="3849759"/>
            <a:ext cx="4185189" cy="188464"/>
          </a:xfrm>
          <a:noFill/>
        </p:spPr>
        <p:txBody>
          <a:bodyPr wrap="square" lIns="0" tIns="0" rIns="0" bIns="0">
            <a:spAutoFit/>
          </a:bodyPr>
          <a:lstStyle>
            <a:lvl1pPr marL="0" indent="0">
              <a:spcBef>
                <a:spcPts val="0"/>
              </a:spcBef>
              <a:buNone/>
              <a:defRPr sz="1225"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561F5A86-AB4E-BD4C-914B-A9F1DF6CC310}"/>
              </a:ext>
            </a:extLst>
          </p:cNvPr>
          <p:cNvPicPr>
            <a:picLocks noChangeAspect="1"/>
          </p:cNvPicPr>
          <p:nvPr userDrawn="1"/>
        </p:nvPicPr>
        <p:blipFill>
          <a:blip r:embed="rId4"/>
          <a:stretch>
            <a:fillRect/>
          </a:stretch>
        </p:blipFill>
        <p:spPr bwMode="black">
          <a:xfrm>
            <a:off x="587091" y="512429"/>
            <a:ext cx="1373005" cy="255964"/>
          </a:xfrm>
          <a:prstGeom prst="rect">
            <a:avLst/>
          </a:prstGeom>
        </p:spPr>
      </p:pic>
    </p:spTree>
    <p:extLst>
      <p:ext uri="{BB962C8B-B14F-4D97-AF65-F5344CB8AC3E}">
        <p14:creationId xmlns:p14="http://schemas.microsoft.com/office/powerpoint/2010/main" val="18536523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7091" y="2017077"/>
            <a:ext cx="3486120" cy="969240"/>
          </a:xfrm>
        </p:spPr>
        <p:txBody>
          <a:bodyPr/>
          <a:lstStyle>
            <a:lvl1pPr>
              <a:defRPr sz="3149">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69093" y="2140592"/>
            <a:ext cx="6995631" cy="323165"/>
          </a:xfrm>
        </p:spPr>
        <p:txBody>
          <a:bodyPr/>
          <a:lstStyle>
            <a:lvl1pPr marL="0" indent="0">
              <a:spcAft>
                <a:spcPts val="1050"/>
              </a:spcAft>
              <a:buNone/>
              <a:defRPr sz="2100"/>
            </a:lvl1pPr>
            <a:lvl2pPr marL="199979" indent="0">
              <a:buNone/>
              <a:defRPr/>
            </a:lvl2pPr>
          </a:lstStyle>
          <a:p>
            <a:pPr lvl="0"/>
            <a:r>
              <a:rPr lang="en-US"/>
              <a:t>Click to edit Master text styles</a:t>
            </a:r>
          </a:p>
        </p:txBody>
      </p:sp>
    </p:spTree>
    <p:extLst>
      <p:ext uri="{BB962C8B-B14F-4D97-AF65-F5344CB8AC3E}">
        <p14:creationId xmlns:p14="http://schemas.microsoft.com/office/powerpoint/2010/main" val="221570388"/>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8111" y="2653368"/>
            <a:ext cx="9189244" cy="436158"/>
          </a:xfrm>
          <a:noFill/>
        </p:spPr>
        <p:txBody>
          <a:bodyPr lIns="0" tIns="0" rIns="0" bIns="0" anchor="b" anchorCtr="0">
            <a:spAutoFit/>
          </a:bodyPr>
          <a:lstStyle>
            <a:lvl1pPr algn="l" defTabSz="815963" rtl="0" eaLnBrk="1" latinLnBrk="0" hangingPunct="1">
              <a:lnSpc>
                <a:spcPct val="90000"/>
              </a:lnSpc>
              <a:spcBef>
                <a:spcPct val="0"/>
              </a:spcBef>
              <a:buNone/>
              <a:defRPr lang="en-US" sz="3149" b="0" kern="1200" cap="none" spc="-44"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8111" y="3479234"/>
            <a:ext cx="9189244" cy="296156"/>
          </a:xfrm>
          <a:noFill/>
        </p:spPr>
        <p:txBody>
          <a:bodyPr lIns="0" tIns="0" rIns="0" bIns="0">
            <a:spAutoFit/>
          </a:bodyPr>
          <a:lstStyle>
            <a:lvl1pPr marL="0" indent="0">
              <a:spcBef>
                <a:spcPts val="0"/>
              </a:spcBef>
              <a:spcAft>
                <a:spcPts val="0"/>
              </a:spcAft>
              <a:buFont typeface="Arial" panose="020B0604020202020204" pitchFamily="34" charset="0"/>
              <a:buNone/>
              <a:defRPr sz="1925"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43739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8111" y="2655629"/>
            <a:ext cx="10717188" cy="436158"/>
          </a:xfrm>
          <a:noFill/>
        </p:spPr>
        <p:txBody>
          <a:bodyPr wrap="square" lIns="0" tIns="0" rIns="0" bIns="0" anchor="b" anchorCtr="0">
            <a:spAutoFit/>
          </a:bodyPr>
          <a:lstStyle>
            <a:lvl1pPr algn="l" defTabSz="815963" rtl="0" eaLnBrk="1" latinLnBrk="0" hangingPunct="1">
              <a:lnSpc>
                <a:spcPct val="90000"/>
              </a:lnSpc>
              <a:spcBef>
                <a:spcPct val="0"/>
              </a:spcBef>
              <a:buNone/>
              <a:defRPr lang="en-US" sz="3149" b="0" kern="1200" cap="none" spc="-44"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CADBD2D9-9F1F-468B-BCE0-535CBE7ECDCC}"/>
              </a:ext>
            </a:extLst>
          </p:cNvPr>
          <p:cNvSpPr>
            <a:spLocks noGrp="1"/>
          </p:cNvSpPr>
          <p:nvPr>
            <p:ph type="body" sz="quarter" idx="12" hasCustomPrompt="1"/>
          </p:nvPr>
        </p:nvSpPr>
        <p:spPr>
          <a:xfrm>
            <a:off x="588111" y="3479234"/>
            <a:ext cx="9189244" cy="296156"/>
          </a:xfrm>
          <a:noFill/>
        </p:spPr>
        <p:txBody>
          <a:bodyPr lIns="0" tIns="0" rIns="0" bIns="0">
            <a:spAutoFit/>
          </a:bodyPr>
          <a:lstStyle>
            <a:lvl1pPr marL="0" indent="0">
              <a:spcBef>
                <a:spcPts val="0"/>
              </a:spcBef>
              <a:spcAft>
                <a:spcPts val="0"/>
              </a:spcAft>
              <a:buFont typeface="Arial" panose="020B0604020202020204" pitchFamily="34" charset="0"/>
              <a:buNone/>
              <a:defRPr sz="1925" spc="0" baseline="0">
                <a:solidFill>
                  <a:schemeClr val="accent2">
                    <a:lumMod val="75000"/>
                  </a:schemeClr>
                </a:solidFill>
                <a:latin typeface="+mn-lt"/>
              </a:defRPr>
            </a:lvl1pPr>
          </a:lstStyle>
          <a:p>
            <a:pPr lvl="0"/>
            <a:r>
              <a:rPr lang="en-US"/>
              <a:t>Speaker name</a:t>
            </a:r>
          </a:p>
        </p:txBody>
      </p:sp>
    </p:spTree>
    <p:extLst>
      <p:ext uri="{BB962C8B-B14F-4D97-AF65-F5344CB8AC3E}">
        <p14:creationId xmlns:p14="http://schemas.microsoft.com/office/powerpoint/2010/main" val="544294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8111" y="2655629"/>
            <a:ext cx="9189244" cy="436158"/>
          </a:xfrm>
          <a:noFill/>
        </p:spPr>
        <p:txBody>
          <a:bodyPr lIns="0" tIns="0" rIns="0" bIns="0" anchor="b" anchorCtr="0">
            <a:spAutoFit/>
          </a:bodyPr>
          <a:lstStyle>
            <a:lvl1pPr algn="l" defTabSz="815963" rtl="0" eaLnBrk="1" latinLnBrk="0" hangingPunct="1">
              <a:lnSpc>
                <a:spcPct val="90000"/>
              </a:lnSpc>
              <a:spcBef>
                <a:spcPct val="0"/>
              </a:spcBef>
              <a:buNone/>
              <a:defRPr lang="en-US" sz="3149" b="0" kern="1200" cap="none" spc="-44"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62601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_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8111" y="2655629"/>
            <a:ext cx="9189244" cy="436158"/>
          </a:xfrm>
          <a:noFill/>
        </p:spPr>
        <p:txBody>
          <a:bodyPr lIns="0" tIns="0" rIns="0" bIns="0" anchor="b" anchorCtr="0">
            <a:spAutoFit/>
          </a:bodyPr>
          <a:lstStyle>
            <a:lvl1pPr algn="l" defTabSz="815963" rtl="0" eaLnBrk="1" latinLnBrk="0" hangingPunct="1">
              <a:lnSpc>
                <a:spcPct val="90000"/>
              </a:lnSpc>
              <a:spcBef>
                <a:spcPct val="0"/>
              </a:spcBef>
              <a:buNone/>
              <a:defRPr lang="en-US" sz="3149" b="0" kern="1200" cap="none" spc="-44"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99609B48-4234-1C41-87EA-6ABB49DFAC04}"/>
              </a:ext>
            </a:extLst>
          </p:cNvPr>
          <p:cNvSpPr>
            <a:spLocks noGrp="1"/>
          </p:cNvSpPr>
          <p:nvPr>
            <p:ph type="body" sz="quarter" idx="12" hasCustomPrompt="1"/>
          </p:nvPr>
        </p:nvSpPr>
        <p:spPr>
          <a:xfrm>
            <a:off x="588112" y="3228422"/>
            <a:ext cx="5908681" cy="269234"/>
          </a:xfrm>
          <a:noFill/>
        </p:spPr>
        <p:txBody>
          <a:bodyPr wrap="square" lIns="0" tIns="0" rIns="0" bIns="0">
            <a:spAutoFit/>
          </a:bodyPr>
          <a:lstStyle>
            <a:lvl1pPr marL="0" indent="0">
              <a:spcBef>
                <a:spcPts val="0"/>
              </a:spcBef>
              <a:spcAft>
                <a:spcPts val="0"/>
              </a:spcAft>
              <a:buFont typeface="Arial" panose="020B0604020202020204" pitchFamily="34" charset="0"/>
              <a:buNone/>
              <a:defRPr sz="1750" spc="0" baseline="0">
                <a:solidFill>
                  <a:srgbClr val="50E6FF"/>
                </a:solidFill>
                <a:latin typeface="+mn-lt"/>
              </a:defRPr>
            </a:lvl1pPr>
          </a:lstStyle>
          <a:p>
            <a:pPr lvl="0"/>
            <a:r>
              <a:rPr lang="en-US" err="1"/>
              <a:t>Subheader</a:t>
            </a:r>
            <a:endParaRPr lang="en-US"/>
          </a:p>
        </p:txBody>
      </p:sp>
    </p:spTree>
    <p:extLst>
      <p:ext uri="{BB962C8B-B14F-4D97-AF65-F5344CB8AC3E}">
        <p14:creationId xmlns:p14="http://schemas.microsoft.com/office/powerpoint/2010/main" val="1375900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ENTER">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91174" y="399944"/>
            <a:ext cx="11073039" cy="484620"/>
          </a:xfrm>
        </p:spPr>
        <p:txBody>
          <a:bodyP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349236245"/>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ENTER &amp; SUB">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91174" y="399944"/>
            <a:ext cx="11073039" cy="484620"/>
          </a:xfrm>
        </p:spPr>
        <p:txBody>
          <a:bodyPr/>
          <a:lstStyle>
            <a:lvl1pPr algn="ct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7090" y="987536"/>
            <a:ext cx="11073039" cy="269234"/>
          </a:xfrm>
          <a:noFill/>
        </p:spPr>
        <p:txBody>
          <a:bodyPr wrap="square" lIns="0" tIns="0" rIns="0" bIns="0">
            <a:spAutoFit/>
          </a:bodyPr>
          <a:lstStyle>
            <a:lvl1pPr marL="0" indent="0" algn="ctr">
              <a:spcBef>
                <a:spcPts val="0"/>
              </a:spcBef>
              <a:spcAft>
                <a:spcPts val="0"/>
              </a:spcAft>
              <a:buFont typeface="Arial" panose="020B0604020202020204" pitchFamily="34" charset="0"/>
              <a:buNone/>
              <a:defRPr sz="1750" spc="0" baseline="0">
                <a:solidFill>
                  <a:schemeClr val="accent2"/>
                </a:solidFill>
                <a:latin typeface="+mn-lt"/>
              </a:defRPr>
            </a:lvl1pPr>
          </a:lstStyle>
          <a:p>
            <a:pPr lvl="0"/>
            <a:r>
              <a:rPr lang="en-US" err="1"/>
              <a:t>Subheader</a:t>
            </a:r>
            <a:endParaRPr lang="en-US"/>
          </a:p>
        </p:txBody>
      </p:sp>
    </p:spTree>
    <p:extLst>
      <p:ext uri="{BB962C8B-B14F-4D97-AF65-F5344CB8AC3E}">
        <p14:creationId xmlns:p14="http://schemas.microsoft.com/office/powerpoint/2010/main" val="390301126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2_Title Sub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91174" y="399944"/>
            <a:ext cx="11073039" cy="484620"/>
          </a:xfrm>
        </p:spPr>
        <p:txBody>
          <a:bodyPr/>
          <a:lstStyle>
            <a:lvl1pP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8111" y="900758"/>
            <a:ext cx="11073039" cy="269234"/>
          </a:xfrm>
          <a:noFill/>
        </p:spPr>
        <p:txBody>
          <a:bodyPr wrap="square" lIns="0" tIns="0" rIns="0" bIns="0">
            <a:spAutoFit/>
          </a:bodyPr>
          <a:lstStyle>
            <a:lvl1pPr marL="0" indent="0">
              <a:spcBef>
                <a:spcPts val="0"/>
              </a:spcBef>
              <a:spcAft>
                <a:spcPts val="0"/>
              </a:spcAft>
              <a:buFont typeface="Arial" panose="020B0604020202020204" pitchFamily="34" charset="0"/>
              <a:buNone/>
              <a:defRPr sz="1750" spc="0" baseline="0">
                <a:solidFill>
                  <a:schemeClr val="accent2"/>
                </a:solidFill>
                <a:latin typeface="+mn-lt"/>
              </a:defRPr>
            </a:lvl1pPr>
          </a:lstStyle>
          <a:p>
            <a:pPr lvl="0"/>
            <a:r>
              <a:rPr lang="en-US" err="1"/>
              <a:t>Subheader</a:t>
            </a:r>
            <a:endParaRPr lang="en-US"/>
          </a:p>
        </p:txBody>
      </p:sp>
    </p:spTree>
    <p:extLst>
      <p:ext uri="{BB962C8B-B14F-4D97-AF65-F5344CB8AC3E}">
        <p14:creationId xmlns:p14="http://schemas.microsoft.com/office/powerpoint/2010/main" val="156537586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HALLENGE | IMPACT Text - Bottom">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91174" y="399944"/>
            <a:ext cx="11073039" cy="484620"/>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userDrawn="1"/>
        </p:nvSpPr>
        <p:spPr bwMode="auto">
          <a:xfrm>
            <a:off x="5573804" y="1241667"/>
            <a:ext cx="6396395" cy="3527650"/>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algn="ctr" defTabSz="815727" fontAlgn="base">
              <a:lnSpc>
                <a:spcPct val="90000"/>
              </a:lnSpc>
              <a:spcBef>
                <a:spcPct val="0"/>
              </a:spcBef>
              <a:spcAft>
                <a:spcPct val="0"/>
              </a:spcAft>
            </a:pPr>
            <a:endParaRPr lang="en-US" sz="2100"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91173" y="1256770"/>
            <a:ext cx="4596920" cy="1341679"/>
          </a:xfrm>
        </p:spPr>
        <p:txBody>
          <a:bodyPr/>
          <a:lstStyle>
            <a:lvl1pPr marL="0" indent="0">
              <a:spcBef>
                <a:spcPts val="2100"/>
              </a:spcBef>
              <a:buNone/>
              <a:defRPr sz="1750">
                <a:solidFill>
                  <a:schemeClr val="accent1"/>
                </a:solidFill>
              </a:defRPr>
            </a:lvl1pPr>
            <a:lvl2pPr marL="0" indent="0">
              <a:spcBef>
                <a:spcPts val="700"/>
              </a:spcBef>
              <a:buNone/>
              <a:defRPr sz="1400"/>
            </a:lvl2pPr>
            <a:lvl3pPr marL="0" indent="0">
              <a:spcBef>
                <a:spcPts val="700"/>
              </a:spcBef>
              <a:buNone/>
              <a:defRPr sz="1225"/>
            </a:lvl3pPr>
            <a:lvl4pPr marL="0" indent="0">
              <a:spcBef>
                <a:spcPts val="700"/>
              </a:spcBef>
              <a:buNone/>
              <a:defRPr sz="1050"/>
            </a:lvl4pPr>
            <a:lvl5pPr marL="0" indent="0">
              <a:spcBef>
                <a:spcPts val="700"/>
              </a:spcBef>
              <a:buNone/>
              <a:defRPr sz="962"/>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587094" y="5120267"/>
            <a:ext cx="11370091" cy="468590"/>
          </a:xfrm>
        </p:spPr>
        <p:txBody>
          <a:bodyPr/>
          <a:lstStyle>
            <a:lvl1pPr marL="0" indent="0">
              <a:spcBef>
                <a:spcPts val="1050"/>
              </a:spcBef>
              <a:buNone/>
              <a:defRPr sz="1575">
                <a:solidFill>
                  <a:schemeClr val="tx1"/>
                </a:solidFill>
              </a:defRPr>
            </a:lvl1pPr>
            <a:lvl2pPr marL="0" indent="0">
              <a:buNone/>
              <a:defRPr sz="1225">
                <a:solidFill>
                  <a:schemeClr val="tx1"/>
                </a:solidFill>
              </a:defRPr>
            </a:lvl2pPr>
            <a:lvl3pPr marL="0" indent="0">
              <a:buNone/>
              <a:defRPr sz="962">
                <a:solidFill>
                  <a:schemeClr val="tx1"/>
                </a:solidFill>
              </a:defRPr>
            </a:lvl3pPr>
            <a:lvl4pPr marL="0" indent="0">
              <a:buNone/>
              <a:defRPr sz="919">
                <a:solidFill>
                  <a:schemeClr val="tx1"/>
                </a:solidFill>
              </a:defRPr>
            </a:lvl4pPr>
            <a:lvl5pPr marL="0" indent="0">
              <a:buNone/>
              <a:defRPr sz="919">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80960" y="4600496"/>
            <a:ext cx="0" cy="829992"/>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userDrawn="1"/>
        </p:nvCxnSpPr>
        <p:spPr>
          <a:xfrm>
            <a:off x="483644" y="4910139"/>
            <a:ext cx="11473541"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5917003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91174" y="399945"/>
            <a:ext cx="4779054" cy="376926"/>
          </a:xfrm>
        </p:spPr>
        <p:txBody>
          <a:bodyPr/>
          <a:lstStyle>
            <a:lvl1pPr algn="l">
              <a:defRPr sz="2449">
                <a:solidFill>
                  <a:schemeClr val="tx1"/>
                </a:solidFill>
              </a:defRPr>
            </a:lvl1pPr>
          </a:lstStyle>
          <a:p>
            <a:r>
              <a:rPr lang="en-US"/>
              <a:t>Click to edit Master title style</a:t>
            </a: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91173" y="1765032"/>
            <a:ext cx="4596920" cy="1341679"/>
          </a:xfrm>
        </p:spPr>
        <p:txBody>
          <a:bodyPr/>
          <a:lstStyle>
            <a:lvl1pPr marL="0" indent="0">
              <a:spcBef>
                <a:spcPts val="2100"/>
              </a:spcBef>
              <a:buNone/>
              <a:defRPr sz="1750">
                <a:solidFill>
                  <a:schemeClr val="accent1"/>
                </a:solidFill>
              </a:defRPr>
            </a:lvl1pPr>
            <a:lvl2pPr marL="0" indent="0">
              <a:spcBef>
                <a:spcPts val="700"/>
              </a:spcBef>
              <a:buNone/>
              <a:defRPr sz="1400"/>
            </a:lvl2pPr>
            <a:lvl3pPr marL="0" indent="0">
              <a:spcBef>
                <a:spcPts val="700"/>
              </a:spcBef>
              <a:buNone/>
              <a:defRPr sz="1225"/>
            </a:lvl3pPr>
            <a:lvl4pPr marL="0" indent="0">
              <a:spcBef>
                <a:spcPts val="700"/>
              </a:spcBef>
              <a:buNone/>
              <a:defRPr sz="1050"/>
            </a:lvl4pPr>
            <a:lvl5pPr marL="0" indent="0">
              <a:spcBef>
                <a:spcPts val="700"/>
              </a:spcBef>
              <a:buNone/>
              <a:defRPr sz="962"/>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80960" y="4600496"/>
            <a:ext cx="0" cy="829992"/>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3EEB27B6-F18C-4938-B5BC-59064F2ECE0C}"/>
              </a:ext>
            </a:extLst>
          </p:cNvPr>
          <p:cNvSpPr>
            <a:spLocks noGrp="1"/>
          </p:cNvSpPr>
          <p:nvPr>
            <p:ph type="pic" sz="quarter" idx="14"/>
          </p:nvPr>
        </p:nvSpPr>
        <p:spPr>
          <a:xfrm>
            <a:off x="5631603" y="0"/>
            <a:ext cx="6620722" cy="376898"/>
          </a:xfrm>
        </p:spPr>
        <p:txBody>
          <a:bodyPr/>
          <a:lstStyle/>
          <a:p>
            <a:endParaRPr lang="en-US"/>
          </a:p>
        </p:txBody>
      </p:sp>
    </p:spTree>
    <p:extLst>
      <p:ext uri="{BB962C8B-B14F-4D97-AF65-F5344CB8AC3E}">
        <p14:creationId xmlns:p14="http://schemas.microsoft.com/office/powerpoint/2010/main" val="224509260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1_Title Slide">
    <p:bg>
      <p:bgPr>
        <a:solidFill>
          <a:srgbClr val="0D0D0D"/>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2F2A1E73-C241-4852-B10C-055BD97191F8}"/>
              </a:ext>
            </a:extLst>
          </p:cNvPr>
          <p:cNvSpPr>
            <a:spLocks noGrp="1"/>
          </p:cNvSpPr>
          <p:nvPr>
            <p:ph type="pic" sz="quarter" idx="13"/>
          </p:nvPr>
        </p:nvSpPr>
        <p:spPr>
          <a:xfrm>
            <a:off x="1" y="0"/>
            <a:ext cx="12312948" cy="376898"/>
          </a:xfrm>
        </p:spPr>
        <p:txBody>
          <a:bodyPr/>
          <a:lstStyle/>
          <a:p>
            <a:endParaRPr lang="en-US"/>
          </a:p>
        </p:txBody>
      </p:sp>
      <p:sp>
        <p:nvSpPr>
          <p:cNvPr id="9" name="Title 1"/>
          <p:cNvSpPr>
            <a:spLocks noGrp="1"/>
          </p:cNvSpPr>
          <p:nvPr>
            <p:ph type="title" hasCustomPrompt="1"/>
          </p:nvPr>
        </p:nvSpPr>
        <p:spPr>
          <a:xfrm>
            <a:off x="815342" y="1906555"/>
            <a:ext cx="4941202" cy="1184683"/>
          </a:xfrm>
          <a:noFill/>
        </p:spPr>
        <p:txBody>
          <a:bodyPr wrap="square" lIns="0" tIns="0" rIns="0" bIns="0" anchor="b" anchorCtr="0">
            <a:spAutoFit/>
          </a:bodyPr>
          <a:lstStyle>
            <a:lvl1pPr algn="l">
              <a:defRPr sz="3849" spc="-44"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815341" y="3466183"/>
            <a:ext cx="4941202" cy="269234"/>
          </a:xfrm>
          <a:noFill/>
        </p:spPr>
        <p:txBody>
          <a:bodyPr wrap="square" lIns="0" tIns="0" rIns="0" bIns="0">
            <a:spAutoFit/>
          </a:bodyPr>
          <a:lstStyle>
            <a:lvl1pPr marL="0" indent="0">
              <a:spcBef>
                <a:spcPts val="0"/>
              </a:spcBef>
              <a:buNone/>
              <a:defRPr sz="175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grpSp>
        <p:nvGrpSpPr>
          <p:cNvPr id="6" name="Group 21">
            <a:extLst>
              <a:ext uri="{FF2B5EF4-FFF2-40B4-BE49-F238E27FC236}">
                <a16:creationId xmlns:a16="http://schemas.microsoft.com/office/drawing/2014/main" id="{00C90369-85BA-4C47-BECC-EC63A981D611}"/>
              </a:ext>
            </a:extLst>
          </p:cNvPr>
          <p:cNvGrpSpPr>
            <a:grpSpLocks noChangeAspect="1"/>
          </p:cNvGrpSpPr>
          <p:nvPr userDrawn="1"/>
        </p:nvGrpSpPr>
        <p:grpSpPr bwMode="auto">
          <a:xfrm>
            <a:off x="437127" y="388835"/>
            <a:ext cx="2042549" cy="255964"/>
            <a:chOff x="428" y="664"/>
            <a:chExt cx="4126" cy="594"/>
          </a:xfrm>
        </p:grpSpPr>
        <p:sp>
          <p:nvSpPr>
            <p:cNvPr id="8" name="Freeform 22">
              <a:extLst>
                <a:ext uri="{FF2B5EF4-FFF2-40B4-BE49-F238E27FC236}">
                  <a16:creationId xmlns:a16="http://schemas.microsoft.com/office/drawing/2014/main" id="{62F29EE8-7181-4963-946D-2FC7711C3A36}"/>
                </a:ext>
              </a:extLst>
            </p:cNvPr>
            <p:cNvSpPr>
              <a:spLocks noEditPoints="1"/>
            </p:cNvSpPr>
            <p:nvPr/>
          </p:nvSpPr>
          <p:spPr bwMode="auto">
            <a:xfrm>
              <a:off x="3296" y="784"/>
              <a:ext cx="335" cy="354"/>
            </a:xfrm>
            <a:custGeom>
              <a:avLst/>
              <a:gdLst>
                <a:gd name="T0" fmla="*/ 202 w 335"/>
                <a:gd name="T1" fmla="*/ 0 h 354"/>
                <a:gd name="T2" fmla="*/ 335 w 335"/>
                <a:gd name="T3" fmla="*/ 354 h 354"/>
                <a:gd name="T4" fmla="*/ 267 w 335"/>
                <a:gd name="T5" fmla="*/ 354 h 354"/>
                <a:gd name="T6" fmla="*/ 237 w 335"/>
                <a:gd name="T7" fmla="*/ 266 h 354"/>
                <a:gd name="T8" fmla="*/ 96 w 335"/>
                <a:gd name="T9" fmla="*/ 266 h 354"/>
                <a:gd name="T10" fmla="*/ 67 w 335"/>
                <a:gd name="T11" fmla="*/ 354 h 354"/>
                <a:gd name="T12" fmla="*/ 0 w 335"/>
                <a:gd name="T13" fmla="*/ 354 h 354"/>
                <a:gd name="T14" fmla="*/ 133 w 335"/>
                <a:gd name="T15" fmla="*/ 0 h 354"/>
                <a:gd name="T16" fmla="*/ 202 w 335"/>
                <a:gd name="T17" fmla="*/ 0 h 354"/>
                <a:gd name="T18" fmla="*/ 165 w 335"/>
                <a:gd name="T19" fmla="*/ 66 h 354"/>
                <a:gd name="T20" fmla="*/ 112 w 335"/>
                <a:gd name="T21" fmla="*/ 214 h 354"/>
                <a:gd name="T22" fmla="*/ 218 w 335"/>
                <a:gd name="T23" fmla="*/ 214 h 354"/>
                <a:gd name="T24" fmla="*/ 167 w 335"/>
                <a:gd name="T25" fmla="*/ 66 h 354"/>
                <a:gd name="T26" fmla="*/ 165 w 335"/>
                <a:gd name="T27" fmla="*/ 66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54">
                  <a:moveTo>
                    <a:pt x="202" y="0"/>
                  </a:moveTo>
                  <a:lnTo>
                    <a:pt x="335" y="354"/>
                  </a:lnTo>
                  <a:lnTo>
                    <a:pt x="267" y="354"/>
                  </a:lnTo>
                  <a:lnTo>
                    <a:pt x="237" y="266"/>
                  </a:lnTo>
                  <a:lnTo>
                    <a:pt x="96" y="266"/>
                  </a:lnTo>
                  <a:lnTo>
                    <a:pt x="67" y="354"/>
                  </a:lnTo>
                  <a:lnTo>
                    <a:pt x="0" y="354"/>
                  </a:lnTo>
                  <a:lnTo>
                    <a:pt x="133" y="0"/>
                  </a:lnTo>
                  <a:lnTo>
                    <a:pt x="202" y="0"/>
                  </a:lnTo>
                  <a:close/>
                  <a:moveTo>
                    <a:pt x="165" y="66"/>
                  </a:moveTo>
                  <a:lnTo>
                    <a:pt x="112" y="214"/>
                  </a:lnTo>
                  <a:lnTo>
                    <a:pt x="218" y="214"/>
                  </a:lnTo>
                  <a:lnTo>
                    <a:pt x="167" y="66"/>
                  </a:lnTo>
                  <a:lnTo>
                    <a:pt x="165" y="6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1575"/>
            </a:p>
          </p:txBody>
        </p:sp>
        <p:sp>
          <p:nvSpPr>
            <p:cNvPr id="10" name="Freeform 23">
              <a:extLst>
                <a:ext uri="{FF2B5EF4-FFF2-40B4-BE49-F238E27FC236}">
                  <a16:creationId xmlns:a16="http://schemas.microsoft.com/office/drawing/2014/main" id="{E69A5CB7-9986-49D1-A320-9F9F9E2E30D3}"/>
                </a:ext>
              </a:extLst>
            </p:cNvPr>
            <p:cNvSpPr>
              <a:spLocks/>
            </p:cNvSpPr>
            <p:nvPr/>
          </p:nvSpPr>
          <p:spPr bwMode="auto">
            <a:xfrm>
              <a:off x="3651" y="883"/>
              <a:ext cx="213" cy="255"/>
            </a:xfrm>
            <a:custGeom>
              <a:avLst/>
              <a:gdLst>
                <a:gd name="T0" fmla="*/ 8 w 213"/>
                <a:gd name="T1" fmla="*/ 0 h 255"/>
                <a:gd name="T2" fmla="*/ 211 w 213"/>
                <a:gd name="T3" fmla="*/ 0 h 255"/>
                <a:gd name="T4" fmla="*/ 211 w 213"/>
                <a:gd name="T5" fmla="*/ 24 h 255"/>
                <a:gd name="T6" fmla="*/ 78 w 213"/>
                <a:gd name="T7" fmla="*/ 208 h 255"/>
                <a:gd name="T8" fmla="*/ 213 w 213"/>
                <a:gd name="T9" fmla="*/ 208 h 255"/>
                <a:gd name="T10" fmla="*/ 213 w 213"/>
                <a:gd name="T11" fmla="*/ 255 h 255"/>
                <a:gd name="T12" fmla="*/ 0 w 213"/>
                <a:gd name="T13" fmla="*/ 255 h 255"/>
                <a:gd name="T14" fmla="*/ 0 w 213"/>
                <a:gd name="T15" fmla="*/ 229 h 255"/>
                <a:gd name="T16" fmla="*/ 131 w 213"/>
                <a:gd name="T17" fmla="*/ 49 h 255"/>
                <a:gd name="T18" fmla="*/ 8 w 213"/>
                <a:gd name="T19" fmla="*/ 49 h 255"/>
                <a:gd name="T20" fmla="*/ 8 w 213"/>
                <a:gd name="T21"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3" h="255">
                  <a:moveTo>
                    <a:pt x="8" y="0"/>
                  </a:moveTo>
                  <a:lnTo>
                    <a:pt x="211" y="0"/>
                  </a:lnTo>
                  <a:lnTo>
                    <a:pt x="211" y="24"/>
                  </a:lnTo>
                  <a:lnTo>
                    <a:pt x="78" y="208"/>
                  </a:lnTo>
                  <a:lnTo>
                    <a:pt x="213" y="208"/>
                  </a:lnTo>
                  <a:lnTo>
                    <a:pt x="213" y="255"/>
                  </a:lnTo>
                  <a:lnTo>
                    <a:pt x="0" y="255"/>
                  </a:lnTo>
                  <a:lnTo>
                    <a:pt x="0" y="229"/>
                  </a:lnTo>
                  <a:lnTo>
                    <a:pt x="131" y="49"/>
                  </a:lnTo>
                  <a:lnTo>
                    <a:pt x="8" y="49"/>
                  </a:lnTo>
                  <a:lnTo>
                    <a:pt x="8"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1575"/>
            </a:p>
          </p:txBody>
        </p:sp>
        <p:sp>
          <p:nvSpPr>
            <p:cNvPr id="11" name="Freeform 24">
              <a:extLst>
                <a:ext uri="{FF2B5EF4-FFF2-40B4-BE49-F238E27FC236}">
                  <a16:creationId xmlns:a16="http://schemas.microsoft.com/office/drawing/2014/main" id="{C09AEB02-6BBE-4F10-B6D8-125786A3E3A2}"/>
                </a:ext>
              </a:extLst>
            </p:cNvPr>
            <p:cNvSpPr>
              <a:spLocks/>
            </p:cNvSpPr>
            <p:nvPr/>
          </p:nvSpPr>
          <p:spPr bwMode="auto">
            <a:xfrm>
              <a:off x="3890" y="883"/>
              <a:ext cx="227" cy="260"/>
            </a:xfrm>
            <a:custGeom>
              <a:avLst/>
              <a:gdLst>
                <a:gd name="T0" fmla="*/ 111 w 111"/>
                <a:gd name="T1" fmla="*/ 0 h 126"/>
                <a:gd name="T2" fmla="*/ 111 w 111"/>
                <a:gd name="T3" fmla="*/ 124 h 126"/>
                <a:gd name="T4" fmla="*/ 81 w 111"/>
                <a:gd name="T5" fmla="*/ 124 h 126"/>
                <a:gd name="T6" fmla="*/ 81 w 111"/>
                <a:gd name="T7" fmla="*/ 108 h 126"/>
                <a:gd name="T8" fmla="*/ 81 w 111"/>
                <a:gd name="T9" fmla="*/ 108 h 126"/>
                <a:gd name="T10" fmla="*/ 66 w 111"/>
                <a:gd name="T11" fmla="*/ 121 h 126"/>
                <a:gd name="T12" fmla="*/ 44 w 111"/>
                <a:gd name="T13" fmla="*/ 126 h 126"/>
                <a:gd name="T14" fmla="*/ 11 w 111"/>
                <a:gd name="T15" fmla="*/ 114 h 126"/>
                <a:gd name="T16" fmla="*/ 0 w 111"/>
                <a:gd name="T17" fmla="*/ 76 h 126"/>
                <a:gd name="T18" fmla="*/ 0 w 111"/>
                <a:gd name="T19" fmla="*/ 0 h 126"/>
                <a:gd name="T20" fmla="*/ 29 w 111"/>
                <a:gd name="T21" fmla="*/ 0 h 126"/>
                <a:gd name="T22" fmla="*/ 29 w 111"/>
                <a:gd name="T23" fmla="*/ 72 h 126"/>
                <a:gd name="T24" fmla="*/ 35 w 111"/>
                <a:gd name="T25" fmla="*/ 96 h 126"/>
                <a:gd name="T26" fmla="*/ 54 w 111"/>
                <a:gd name="T27" fmla="*/ 104 h 126"/>
                <a:gd name="T28" fmla="*/ 74 w 111"/>
                <a:gd name="T29" fmla="*/ 95 h 126"/>
                <a:gd name="T30" fmla="*/ 81 w 111"/>
                <a:gd name="T31" fmla="*/ 72 h 126"/>
                <a:gd name="T32" fmla="*/ 81 w 111"/>
                <a:gd name="T33" fmla="*/ 0 h 126"/>
                <a:gd name="T34" fmla="*/ 111 w 111"/>
                <a:gd name="T35"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1" h="126">
                  <a:moveTo>
                    <a:pt x="111" y="0"/>
                  </a:moveTo>
                  <a:cubicBezTo>
                    <a:pt x="111" y="124"/>
                    <a:pt x="111" y="124"/>
                    <a:pt x="111" y="124"/>
                  </a:cubicBezTo>
                  <a:cubicBezTo>
                    <a:pt x="81" y="124"/>
                    <a:pt x="81" y="124"/>
                    <a:pt x="81" y="124"/>
                  </a:cubicBezTo>
                  <a:cubicBezTo>
                    <a:pt x="81" y="108"/>
                    <a:pt x="81" y="108"/>
                    <a:pt x="81" y="108"/>
                  </a:cubicBezTo>
                  <a:cubicBezTo>
                    <a:pt x="81" y="108"/>
                    <a:pt x="81" y="108"/>
                    <a:pt x="81" y="108"/>
                  </a:cubicBezTo>
                  <a:cubicBezTo>
                    <a:pt x="77" y="114"/>
                    <a:pt x="72" y="118"/>
                    <a:pt x="66" y="121"/>
                  </a:cubicBezTo>
                  <a:cubicBezTo>
                    <a:pt x="59" y="124"/>
                    <a:pt x="52" y="126"/>
                    <a:pt x="44" y="126"/>
                  </a:cubicBezTo>
                  <a:cubicBezTo>
                    <a:pt x="29" y="126"/>
                    <a:pt x="18" y="122"/>
                    <a:pt x="11" y="114"/>
                  </a:cubicBezTo>
                  <a:cubicBezTo>
                    <a:pt x="3" y="106"/>
                    <a:pt x="0" y="93"/>
                    <a:pt x="0" y="76"/>
                  </a:cubicBezTo>
                  <a:cubicBezTo>
                    <a:pt x="0" y="0"/>
                    <a:pt x="0" y="0"/>
                    <a:pt x="0" y="0"/>
                  </a:cubicBezTo>
                  <a:cubicBezTo>
                    <a:pt x="29" y="0"/>
                    <a:pt x="29" y="0"/>
                    <a:pt x="29" y="0"/>
                  </a:cubicBezTo>
                  <a:cubicBezTo>
                    <a:pt x="29" y="72"/>
                    <a:pt x="29" y="72"/>
                    <a:pt x="29" y="72"/>
                  </a:cubicBezTo>
                  <a:cubicBezTo>
                    <a:pt x="29" y="83"/>
                    <a:pt x="31" y="91"/>
                    <a:pt x="35" y="96"/>
                  </a:cubicBezTo>
                  <a:cubicBezTo>
                    <a:pt x="40" y="101"/>
                    <a:pt x="46" y="104"/>
                    <a:pt x="54" y="104"/>
                  </a:cubicBezTo>
                  <a:cubicBezTo>
                    <a:pt x="62" y="104"/>
                    <a:pt x="69" y="101"/>
                    <a:pt x="74" y="95"/>
                  </a:cubicBezTo>
                  <a:cubicBezTo>
                    <a:pt x="79" y="89"/>
                    <a:pt x="81" y="82"/>
                    <a:pt x="81" y="72"/>
                  </a:cubicBezTo>
                  <a:cubicBezTo>
                    <a:pt x="81" y="0"/>
                    <a:pt x="81" y="0"/>
                    <a:pt x="81" y="0"/>
                  </a:cubicBezTo>
                  <a:lnTo>
                    <a:pt x="111"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1575"/>
            </a:p>
          </p:txBody>
        </p:sp>
        <p:sp>
          <p:nvSpPr>
            <p:cNvPr id="12" name="Freeform 25">
              <a:extLst>
                <a:ext uri="{FF2B5EF4-FFF2-40B4-BE49-F238E27FC236}">
                  <a16:creationId xmlns:a16="http://schemas.microsoft.com/office/drawing/2014/main" id="{B5B16689-F626-4CBB-A9ED-263B2AFF48F3}"/>
                </a:ext>
              </a:extLst>
            </p:cNvPr>
            <p:cNvSpPr>
              <a:spLocks/>
            </p:cNvSpPr>
            <p:nvPr/>
          </p:nvSpPr>
          <p:spPr bwMode="auto">
            <a:xfrm>
              <a:off x="4172" y="879"/>
              <a:ext cx="147" cy="259"/>
            </a:xfrm>
            <a:custGeom>
              <a:avLst/>
              <a:gdLst>
                <a:gd name="T0" fmla="*/ 61 w 72"/>
                <a:gd name="T1" fmla="*/ 0 h 126"/>
                <a:gd name="T2" fmla="*/ 67 w 72"/>
                <a:gd name="T3" fmla="*/ 1 h 126"/>
                <a:gd name="T4" fmla="*/ 72 w 72"/>
                <a:gd name="T5" fmla="*/ 2 h 126"/>
                <a:gd name="T6" fmla="*/ 72 w 72"/>
                <a:gd name="T7" fmla="*/ 32 h 126"/>
                <a:gd name="T8" fmla="*/ 65 w 72"/>
                <a:gd name="T9" fmla="*/ 28 h 126"/>
                <a:gd name="T10" fmla="*/ 54 w 72"/>
                <a:gd name="T11" fmla="*/ 27 h 126"/>
                <a:gd name="T12" fmla="*/ 36 w 72"/>
                <a:gd name="T13" fmla="*/ 36 h 126"/>
                <a:gd name="T14" fmla="*/ 29 w 72"/>
                <a:gd name="T15" fmla="*/ 64 h 126"/>
                <a:gd name="T16" fmla="*/ 29 w 72"/>
                <a:gd name="T17" fmla="*/ 126 h 126"/>
                <a:gd name="T18" fmla="*/ 0 w 72"/>
                <a:gd name="T19" fmla="*/ 126 h 126"/>
                <a:gd name="T20" fmla="*/ 0 w 72"/>
                <a:gd name="T21" fmla="*/ 2 h 126"/>
                <a:gd name="T22" fmla="*/ 29 w 72"/>
                <a:gd name="T23" fmla="*/ 2 h 126"/>
                <a:gd name="T24" fmla="*/ 29 w 72"/>
                <a:gd name="T25" fmla="*/ 22 h 126"/>
                <a:gd name="T26" fmla="*/ 29 w 72"/>
                <a:gd name="T27" fmla="*/ 22 h 126"/>
                <a:gd name="T28" fmla="*/ 41 w 72"/>
                <a:gd name="T29" fmla="*/ 6 h 126"/>
                <a:gd name="T30" fmla="*/ 61 w 72"/>
                <a:gd name="T31"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2" h="126">
                  <a:moveTo>
                    <a:pt x="61" y="0"/>
                  </a:moveTo>
                  <a:cubicBezTo>
                    <a:pt x="63" y="0"/>
                    <a:pt x="65" y="1"/>
                    <a:pt x="67" y="1"/>
                  </a:cubicBezTo>
                  <a:cubicBezTo>
                    <a:pt x="69" y="1"/>
                    <a:pt x="70" y="2"/>
                    <a:pt x="72" y="2"/>
                  </a:cubicBezTo>
                  <a:cubicBezTo>
                    <a:pt x="72" y="32"/>
                    <a:pt x="72" y="32"/>
                    <a:pt x="72" y="32"/>
                  </a:cubicBezTo>
                  <a:cubicBezTo>
                    <a:pt x="70" y="31"/>
                    <a:pt x="68" y="29"/>
                    <a:pt x="65" y="28"/>
                  </a:cubicBezTo>
                  <a:cubicBezTo>
                    <a:pt x="62" y="27"/>
                    <a:pt x="58" y="27"/>
                    <a:pt x="54" y="27"/>
                  </a:cubicBezTo>
                  <a:cubicBezTo>
                    <a:pt x="47" y="27"/>
                    <a:pt x="41" y="30"/>
                    <a:pt x="36" y="36"/>
                  </a:cubicBezTo>
                  <a:cubicBezTo>
                    <a:pt x="31" y="42"/>
                    <a:pt x="29" y="51"/>
                    <a:pt x="29" y="64"/>
                  </a:cubicBezTo>
                  <a:cubicBezTo>
                    <a:pt x="29" y="126"/>
                    <a:pt x="29" y="126"/>
                    <a:pt x="29" y="126"/>
                  </a:cubicBezTo>
                  <a:cubicBezTo>
                    <a:pt x="0" y="126"/>
                    <a:pt x="0" y="126"/>
                    <a:pt x="0" y="126"/>
                  </a:cubicBezTo>
                  <a:cubicBezTo>
                    <a:pt x="0" y="2"/>
                    <a:pt x="0" y="2"/>
                    <a:pt x="0" y="2"/>
                  </a:cubicBezTo>
                  <a:cubicBezTo>
                    <a:pt x="29" y="2"/>
                    <a:pt x="29" y="2"/>
                    <a:pt x="29" y="2"/>
                  </a:cubicBezTo>
                  <a:cubicBezTo>
                    <a:pt x="29" y="22"/>
                    <a:pt x="29" y="22"/>
                    <a:pt x="29" y="22"/>
                  </a:cubicBezTo>
                  <a:cubicBezTo>
                    <a:pt x="29" y="22"/>
                    <a:pt x="29" y="22"/>
                    <a:pt x="29" y="22"/>
                  </a:cubicBezTo>
                  <a:cubicBezTo>
                    <a:pt x="32" y="15"/>
                    <a:pt x="36" y="10"/>
                    <a:pt x="41" y="6"/>
                  </a:cubicBezTo>
                  <a:cubicBezTo>
                    <a:pt x="47" y="2"/>
                    <a:pt x="53" y="0"/>
                    <a:pt x="61"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1575"/>
            </a:p>
          </p:txBody>
        </p:sp>
        <p:sp>
          <p:nvSpPr>
            <p:cNvPr id="13" name="Freeform 26">
              <a:extLst>
                <a:ext uri="{FF2B5EF4-FFF2-40B4-BE49-F238E27FC236}">
                  <a16:creationId xmlns:a16="http://schemas.microsoft.com/office/drawing/2014/main" id="{ABFFBE7A-8D30-4026-A686-6D267229F7A4}"/>
                </a:ext>
              </a:extLst>
            </p:cNvPr>
            <p:cNvSpPr>
              <a:spLocks noEditPoints="1"/>
            </p:cNvSpPr>
            <p:nvPr/>
          </p:nvSpPr>
          <p:spPr bwMode="auto">
            <a:xfrm>
              <a:off x="4321" y="879"/>
              <a:ext cx="233" cy="266"/>
            </a:xfrm>
            <a:custGeom>
              <a:avLst/>
              <a:gdLst>
                <a:gd name="T0" fmla="*/ 104 w 114"/>
                <a:gd name="T1" fmla="*/ 95 h 129"/>
                <a:gd name="T2" fmla="*/ 104 w 114"/>
                <a:gd name="T3" fmla="*/ 119 h 129"/>
                <a:gd name="T4" fmla="*/ 85 w 114"/>
                <a:gd name="T5" fmla="*/ 127 h 129"/>
                <a:gd name="T6" fmla="*/ 60 w 114"/>
                <a:gd name="T7" fmla="*/ 129 h 129"/>
                <a:gd name="T8" fmla="*/ 16 w 114"/>
                <a:gd name="T9" fmla="*/ 113 h 129"/>
                <a:gd name="T10" fmla="*/ 0 w 114"/>
                <a:gd name="T11" fmla="*/ 66 h 129"/>
                <a:gd name="T12" fmla="*/ 17 w 114"/>
                <a:gd name="T13" fmla="*/ 19 h 129"/>
                <a:gd name="T14" fmla="*/ 59 w 114"/>
                <a:gd name="T15" fmla="*/ 0 h 129"/>
                <a:gd name="T16" fmla="*/ 99 w 114"/>
                <a:gd name="T17" fmla="*/ 16 h 129"/>
                <a:gd name="T18" fmla="*/ 114 w 114"/>
                <a:gd name="T19" fmla="*/ 59 h 129"/>
                <a:gd name="T20" fmla="*/ 114 w 114"/>
                <a:gd name="T21" fmla="*/ 73 h 129"/>
                <a:gd name="T22" fmla="*/ 29 w 114"/>
                <a:gd name="T23" fmla="*/ 73 h 129"/>
                <a:gd name="T24" fmla="*/ 41 w 114"/>
                <a:gd name="T25" fmla="*/ 99 h 129"/>
                <a:gd name="T26" fmla="*/ 67 w 114"/>
                <a:gd name="T27" fmla="*/ 107 h 129"/>
                <a:gd name="T28" fmla="*/ 87 w 114"/>
                <a:gd name="T29" fmla="*/ 104 h 129"/>
                <a:gd name="T30" fmla="*/ 104 w 114"/>
                <a:gd name="T31" fmla="*/ 95 h 129"/>
                <a:gd name="T32" fmla="*/ 85 w 114"/>
                <a:gd name="T33" fmla="*/ 52 h 129"/>
                <a:gd name="T34" fmla="*/ 78 w 114"/>
                <a:gd name="T35" fmla="*/ 30 h 129"/>
                <a:gd name="T36" fmla="*/ 59 w 114"/>
                <a:gd name="T37" fmla="*/ 22 h 129"/>
                <a:gd name="T38" fmla="*/ 41 w 114"/>
                <a:gd name="T39" fmla="*/ 30 h 129"/>
                <a:gd name="T40" fmla="*/ 30 w 114"/>
                <a:gd name="T41" fmla="*/ 52 h 129"/>
                <a:gd name="T42" fmla="*/ 85 w 114"/>
                <a:gd name="T43" fmla="*/ 5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29">
                  <a:moveTo>
                    <a:pt x="104" y="95"/>
                  </a:moveTo>
                  <a:cubicBezTo>
                    <a:pt x="104" y="119"/>
                    <a:pt x="104" y="119"/>
                    <a:pt x="104" y="119"/>
                  </a:cubicBezTo>
                  <a:cubicBezTo>
                    <a:pt x="99" y="122"/>
                    <a:pt x="92" y="125"/>
                    <a:pt x="85" y="127"/>
                  </a:cubicBezTo>
                  <a:cubicBezTo>
                    <a:pt x="77" y="128"/>
                    <a:pt x="69" y="129"/>
                    <a:pt x="60" y="129"/>
                  </a:cubicBezTo>
                  <a:cubicBezTo>
                    <a:pt x="41" y="129"/>
                    <a:pt x="26" y="124"/>
                    <a:pt x="16" y="113"/>
                  </a:cubicBezTo>
                  <a:cubicBezTo>
                    <a:pt x="5" y="101"/>
                    <a:pt x="0" y="86"/>
                    <a:pt x="0" y="66"/>
                  </a:cubicBezTo>
                  <a:cubicBezTo>
                    <a:pt x="0" y="47"/>
                    <a:pt x="6" y="31"/>
                    <a:pt x="17" y="19"/>
                  </a:cubicBezTo>
                  <a:cubicBezTo>
                    <a:pt x="28" y="6"/>
                    <a:pt x="42" y="0"/>
                    <a:pt x="59" y="0"/>
                  </a:cubicBezTo>
                  <a:cubicBezTo>
                    <a:pt x="76" y="0"/>
                    <a:pt x="90" y="5"/>
                    <a:pt x="99" y="16"/>
                  </a:cubicBezTo>
                  <a:cubicBezTo>
                    <a:pt x="109" y="26"/>
                    <a:pt x="114" y="41"/>
                    <a:pt x="114" y="59"/>
                  </a:cubicBezTo>
                  <a:cubicBezTo>
                    <a:pt x="114" y="73"/>
                    <a:pt x="114" y="73"/>
                    <a:pt x="114" y="73"/>
                  </a:cubicBezTo>
                  <a:cubicBezTo>
                    <a:pt x="29" y="73"/>
                    <a:pt x="29" y="73"/>
                    <a:pt x="29" y="73"/>
                  </a:cubicBezTo>
                  <a:cubicBezTo>
                    <a:pt x="30" y="86"/>
                    <a:pt x="34" y="94"/>
                    <a:pt x="41" y="99"/>
                  </a:cubicBezTo>
                  <a:cubicBezTo>
                    <a:pt x="47" y="104"/>
                    <a:pt x="56" y="107"/>
                    <a:pt x="67" y="107"/>
                  </a:cubicBezTo>
                  <a:cubicBezTo>
                    <a:pt x="74" y="107"/>
                    <a:pt x="80" y="106"/>
                    <a:pt x="87" y="104"/>
                  </a:cubicBezTo>
                  <a:cubicBezTo>
                    <a:pt x="93" y="101"/>
                    <a:pt x="99" y="99"/>
                    <a:pt x="104" y="95"/>
                  </a:cubicBezTo>
                  <a:close/>
                  <a:moveTo>
                    <a:pt x="85" y="52"/>
                  </a:moveTo>
                  <a:cubicBezTo>
                    <a:pt x="85" y="42"/>
                    <a:pt x="83" y="35"/>
                    <a:pt x="78" y="30"/>
                  </a:cubicBezTo>
                  <a:cubicBezTo>
                    <a:pt x="74" y="25"/>
                    <a:pt x="68" y="22"/>
                    <a:pt x="59" y="22"/>
                  </a:cubicBezTo>
                  <a:cubicBezTo>
                    <a:pt x="52" y="22"/>
                    <a:pt x="46" y="25"/>
                    <a:pt x="41" y="30"/>
                  </a:cubicBezTo>
                  <a:cubicBezTo>
                    <a:pt x="35" y="35"/>
                    <a:pt x="31" y="42"/>
                    <a:pt x="30" y="52"/>
                  </a:cubicBezTo>
                  <a:lnTo>
                    <a:pt x="85" y="5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1575"/>
            </a:p>
          </p:txBody>
        </p:sp>
        <p:sp>
          <p:nvSpPr>
            <p:cNvPr id="14" name="Freeform 27">
              <a:extLst>
                <a:ext uri="{FF2B5EF4-FFF2-40B4-BE49-F238E27FC236}">
                  <a16:creationId xmlns:a16="http://schemas.microsoft.com/office/drawing/2014/main" id="{8581D62F-4E26-4198-9792-7DDD8C11D1E6}"/>
                </a:ext>
              </a:extLst>
            </p:cNvPr>
            <p:cNvSpPr>
              <a:spLocks noEditPoints="1"/>
            </p:cNvSpPr>
            <p:nvPr/>
          </p:nvSpPr>
          <p:spPr bwMode="auto">
            <a:xfrm>
              <a:off x="1192" y="757"/>
              <a:ext cx="1996" cy="388"/>
            </a:xfrm>
            <a:custGeom>
              <a:avLst/>
              <a:gdLst>
                <a:gd name="T0" fmla="*/ 157 w 977"/>
                <a:gd name="T1" fmla="*/ 185 h 188"/>
                <a:gd name="T2" fmla="*/ 103 w 977"/>
                <a:gd name="T3" fmla="*/ 185 h 188"/>
                <a:gd name="T4" fmla="*/ 28 w 977"/>
                <a:gd name="T5" fmla="*/ 50 h 188"/>
                <a:gd name="T6" fmla="*/ 0 w 977"/>
                <a:gd name="T7" fmla="*/ 13 h 188"/>
                <a:gd name="T8" fmla="*/ 94 w 977"/>
                <a:gd name="T9" fmla="*/ 141 h 188"/>
                <a:gd name="T10" fmla="*/ 212 w 977"/>
                <a:gd name="T11" fmla="*/ 26 h 188"/>
                <a:gd name="T12" fmla="*/ 243 w 977"/>
                <a:gd name="T13" fmla="*/ 14 h 188"/>
                <a:gd name="T14" fmla="*/ 230 w 977"/>
                <a:gd name="T15" fmla="*/ 42 h 188"/>
                <a:gd name="T16" fmla="*/ 245 w 977"/>
                <a:gd name="T17" fmla="*/ 61 h 188"/>
                <a:gd name="T18" fmla="*/ 215 w 977"/>
                <a:gd name="T19" fmla="*/ 61 h 188"/>
                <a:gd name="T20" fmla="*/ 347 w 977"/>
                <a:gd name="T21" fmla="*/ 161 h 188"/>
                <a:gd name="T22" fmla="*/ 346 w 977"/>
                <a:gd name="T23" fmla="*/ 186 h 188"/>
                <a:gd name="T24" fmla="*/ 265 w 977"/>
                <a:gd name="T25" fmla="*/ 127 h 188"/>
                <a:gd name="T26" fmla="*/ 349 w 977"/>
                <a:gd name="T27" fmla="*/ 60 h 188"/>
                <a:gd name="T28" fmla="*/ 348 w 977"/>
                <a:gd name="T29" fmla="*/ 86 h 188"/>
                <a:gd name="T30" fmla="*/ 295 w 977"/>
                <a:gd name="T31" fmla="*/ 124 h 188"/>
                <a:gd name="T32" fmla="*/ 445 w 977"/>
                <a:gd name="T33" fmla="*/ 59 h 188"/>
                <a:gd name="T34" fmla="*/ 456 w 977"/>
                <a:gd name="T35" fmla="*/ 91 h 188"/>
                <a:gd name="T36" fmla="*/ 420 w 977"/>
                <a:gd name="T37" fmla="*/ 95 h 188"/>
                <a:gd name="T38" fmla="*/ 384 w 977"/>
                <a:gd name="T39" fmla="*/ 185 h 188"/>
                <a:gd name="T40" fmla="*/ 413 w 977"/>
                <a:gd name="T41" fmla="*/ 81 h 188"/>
                <a:gd name="T42" fmla="*/ 445 w 977"/>
                <a:gd name="T43" fmla="*/ 59 h 188"/>
                <a:gd name="T44" fmla="*/ 523 w 977"/>
                <a:gd name="T45" fmla="*/ 59 h 188"/>
                <a:gd name="T46" fmla="*/ 567 w 977"/>
                <a:gd name="T47" fmla="*/ 171 h 188"/>
                <a:gd name="T48" fmla="*/ 457 w 977"/>
                <a:gd name="T49" fmla="*/ 125 h 188"/>
                <a:gd name="T50" fmla="*/ 522 w 977"/>
                <a:gd name="T51" fmla="*/ 164 h 188"/>
                <a:gd name="T52" fmla="*/ 546 w 977"/>
                <a:gd name="T53" fmla="*/ 93 h 188"/>
                <a:gd name="T54" fmla="*/ 488 w 977"/>
                <a:gd name="T55" fmla="*/ 124 h 188"/>
                <a:gd name="T56" fmla="*/ 650 w 977"/>
                <a:gd name="T57" fmla="*/ 113 h 188"/>
                <a:gd name="T58" fmla="*/ 668 w 977"/>
                <a:gd name="T59" fmla="*/ 178 h 188"/>
                <a:gd name="T60" fmla="*/ 599 w 977"/>
                <a:gd name="T61" fmla="*/ 182 h 188"/>
                <a:gd name="T62" fmla="*/ 632 w 977"/>
                <a:gd name="T63" fmla="*/ 165 h 188"/>
                <a:gd name="T64" fmla="*/ 647 w 977"/>
                <a:gd name="T65" fmla="*/ 143 h 188"/>
                <a:gd name="T66" fmla="*/ 599 w 977"/>
                <a:gd name="T67" fmla="*/ 97 h 188"/>
                <a:gd name="T68" fmla="*/ 661 w 977"/>
                <a:gd name="T69" fmla="*/ 60 h 188"/>
                <a:gd name="T70" fmla="*/ 661 w 977"/>
                <a:gd name="T71" fmla="*/ 85 h 188"/>
                <a:gd name="T72" fmla="*/ 628 w 977"/>
                <a:gd name="T73" fmla="*/ 94 h 188"/>
                <a:gd name="T74" fmla="*/ 759 w 977"/>
                <a:gd name="T75" fmla="*/ 59 h 188"/>
                <a:gd name="T76" fmla="*/ 804 w 977"/>
                <a:gd name="T77" fmla="*/ 171 h 188"/>
                <a:gd name="T78" fmla="*/ 694 w 977"/>
                <a:gd name="T79" fmla="*/ 125 h 188"/>
                <a:gd name="T80" fmla="*/ 758 w 977"/>
                <a:gd name="T81" fmla="*/ 164 h 188"/>
                <a:gd name="T82" fmla="*/ 782 w 977"/>
                <a:gd name="T83" fmla="*/ 93 h 188"/>
                <a:gd name="T84" fmla="*/ 724 w 977"/>
                <a:gd name="T85" fmla="*/ 124 h 188"/>
                <a:gd name="T86" fmla="*/ 874 w 977"/>
                <a:gd name="T87" fmla="*/ 185 h 188"/>
                <a:gd name="T88" fmla="*/ 824 w 977"/>
                <a:gd name="T89" fmla="*/ 85 h 188"/>
                <a:gd name="T90" fmla="*/ 845 w 977"/>
                <a:gd name="T91" fmla="*/ 44 h 188"/>
                <a:gd name="T92" fmla="*/ 900 w 977"/>
                <a:gd name="T93" fmla="*/ 0 h 188"/>
                <a:gd name="T94" fmla="*/ 902 w 977"/>
                <a:gd name="T95" fmla="*/ 25 h 188"/>
                <a:gd name="T96" fmla="*/ 874 w 977"/>
                <a:gd name="T97" fmla="*/ 47 h 188"/>
                <a:gd name="T98" fmla="*/ 918 w 977"/>
                <a:gd name="T99" fmla="*/ 34 h 188"/>
                <a:gd name="T100" fmla="*/ 977 w 977"/>
                <a:gd name="T101" fmla="*/ 61 h 188"/>
                <a:gd name="T102" fmla="*/ 947 w 977"/>
                <a:gd name="T103" fmla="*/ 143 h 188"/>
                <a:gd name="T104" fmla="*/ 970 w 977"/>
                <a:gd name="T105" fmla="*/ 163 h 188"/>
                <a:gd name="T106" fmla="*/ 967 w 977"/>
                <a:gd name="T107" fmla="*/ 187 h 188"/>
                <a:gd name="T108" fmla="*/ 918 w 977"/>
                <a:gd name="T109" fmla="*/ 149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77" h="188">
                  <a:moveTo>
                    <a:pt x="187" y="13"/>
                  </a:moveTo>
                  <a:cubicBezTo>
                    <a:pt x="187" y="185"/>
                    <a:pt x="187" y="185"/>
                    <a:pt x="187" y="185"/>
                  </a:cubicBezTo>
                  <a:cubicBezTo>
                    <a:pt x="157" y="185"/>
                    <a:pt x="157" y="185"/>
                    <a:pt x="157" y="185"/>
                  </a:cubicBezTo>
                  <a:cubicBezTo>
                    <a:pt x="157" y="50"/>
                    <a:pt x="157" y="50"/>
                    <a:pt x="157" y="50"/>
                  </a:cubicBezTo>
                  <a:cubicBezTo>
                    <a:pt x="157" y="50"/>
                    <a:pt x="157" y="50"/>
                    <a:pt x="157" y="50"/>
                  </a:cubicBezTo>
                  <a:cubicBezTo>
                    <a:pt x="103" y="185"/>
                    <a:pt x="103" y="185"/>
                    <a:pt x="103" y="185"/>
                  </a:cubicBezTo>
                  <a:cubicBezTo>
                    <a:pt x="83" y="185"/>
                    <a:pt x="83" y="185"/>
                    <a:pt x="83" y="185"/>
                  </a:cubicBezTo>
                  <a:cubicBezTo>
                    <a:pt x="28" y="50"/>
                    <a:pt x="28" y="50"/>
                    <a:pt x="28" y="50"/>
                  </a:cubicBezTo>
                  <a:cubicBezTo>
                    <a:pt x="28" y="50"/>
                    <a:pt x="28" y="50"/>
                    <a:pt x="28" y="50"/>
                  </a:cubicBezTo>
                  <a:cubicBezTo>
                    <a:pt x="28" y="185"/>
                    <a:pt x="28" y="185"/>
                    <a:pt x="28" y="185"/>
                  </a:cubicBezTo>
                  <a:cubicBezTo>
                    <a:pt x="0" y="185"/>
                    <a:pt x="0" y="185"/>
                    <a:pt x="0" y="185"/>
                  </a:cubicBezTo>
                  <a:cubicBezTo>
                    <a:pt x="0" y="13"/>
                    <a:pt x="0" y="13"/>
                    <a:pt x="0" y="13"/>
                  </a:cubicBezTo>
                  <a:cubicBezTo>
                    <a:pt x="43" y="13"/>
                    <a:pt x="43" y="13"/>
                    <a:pt x="43" y="13"/>
                  </a:cubicBezTo>
                  <a:cubicBezTo>
                    <a:pt x="93" y="141"/>
                    <a:pt x="93" y="141"/>
                    <a:pt x="93" y="141"/>
                  </a:cubicBezTo>
                  <a:cubicBezTo>
                    <a:pt x="94" y="141"/>
                    <a:pt x="94" y="141"/>
                    <a:pt x="94" y="141"/>
                  </a:cubicBezTo>
                  <a:cubicBezTo>
                    <a:pt x="146" y="13"/>
                    <a:pt x="146" y="13"/>
                    <a:pt x="146" y="13"/>
                  </a:cubicBezTo>
                  <a:lnTo>
                    <a:pt x="187" y="13"/>
                  </a:lnTo>
                  <a:close/>
                  <a:moveTo>
                    <a:pt x="212" y="26"/>
                  </a:moveTo>
                  <a:cubicBezTo>
                    <a:pt x="212" y="21"/>
                    <a:pt x="214" y="17"/>
                    <a:pt x="218" y="14"/>
                  </a:cubicBezTo>
                  <a:cubicBezTo>
                    <a:pt x="221" y="10"/>
                    <a:pt x="225" y="9"/>
                    <a:pt x="230" y="9"/>
                  </a:cubicBezTo>
                  <a:cubicBezTo>
                    <a:pt x="235" y="9"/>
                    <a:pt x="240" y="10"/>
                    <a:pt x="243" y="14"/>
                  </a:cubicBezTo>
                  <a:cubicBezTo>
                    <a:pt x="246" y="17"/>
                    <a:pt x="248" y="21"/>
                    <a:pt x="248" y="26"/>
                  </a:cubicBezTo>
                  <a:cubicBezTo>
                    <a:pt x="248" y="30"/>
                    <a:pt x="246" y="34"/>
                    <a:pt x="243" y="38"/>
                  </a:cubicBezTo>
                  <a:cubicBezTo>
                    <a:pt x="239" y="41"/>
                    <a:pt x="235" y="42"/>
                    <a:pt x="230" y="42"/>
                  </a:cubicBezTo>
                  <a:cubicBezTo>
                    <a:pt x="225" y="42"/>
                    <a:pt x="221" y="41"/>
                    <a:pt x="218" y="38"/>
                  </a:cubicBezTo>
                  <a:cubicBezTo>
                    <a:pt x="214" y="34"/>
                    <a:pt x="212" y="30"/>
                    <a:pt x="212" y="26"/>
                  </a:cubicBezTo>
                  <a:close/>
                  <a:moveTo>
                    <a:pt x="245" y="61"/>
                  </a:moveTo>
                  <a:cubicBezTo>
                    <a:pt x="245" y="185"/>
                    <a:pt x="245" y="185"/>
                    <a:pt x="245" y="185"/>
                  </a:cubicBezTo>
                  <a:cubicBezTo>
                    <a:pt x="215" y="185"/>
                    <a:pt x="215" y="185"/>
                    <a:pt x="215" y="185"/>
                  </a:cubicBezTo>
                  <a:cubicBezTo>
                    <a:pt x="215" y="61"/>
                    <a:pt x="215" y="61"/>
                    <a:pt x="215" y="61"/>
                  </a:cubicBezTo>
                  <a:lnTo>
                    <a:pt x="245" y="61"/>
                  </a:lnTo>
                  <a:close/>
                  <a:moveTo>
                    <a:pt x="333" y="164"/>
                  </a:moveTo>
                  <a:cubicBezTo>
                    <a:pt x="337" y="164"/>
                    <a:pt x="342" y="163"/>
                    <a:pt x="347" y="161"/>
                  </a:cubicBezTo>
                  <a:cubicBezTo>
                    <a:pt x="353" y="159"/>
                    <a:pt x="357" y="156"/>
                    <a:pt x="362" y="153"/>
                  </a:cubicBezTo>
                  <a:cubicBezTo>
                    <a:pt x="362" y="180"/>
                    <a:pt x="362" y="180"/>
                    <a:pt x="362" y="180"/>
                  </a:cubicBezTo>
                  <a:cubicBezTo>
                    <a:pt x="357" y="183"/>
                    <a:pt x="352" y="185"/>
                    <a:pt x="346" y="186"/>
                  </a:cubicBezTo>
                  <a:cubicBezTo>
                    <a:pt x="340" y="188"/>
                    <a:pt x="334" y="188"/>
                    <a:pt x="327" y="188"/>
                  </a:cubicBezTo>
                  <a:cubicBezTo>
                    <a:pt x="308" y="188"/>
                    <a:pt x="294" y="183"/>
                    <a:pt x="282" y="171"/>
                  </a:cubicBezTo>
                  <a:cubicBezTo>
                    <a:pt x="271" y="160"/>
                    <a:pt x="265" y="145"/>
                    <a:pt x="265" y="127"/>
                  </a:cubicBezTo>
                  <a:cubicBezTo>
                    <a:pt x="265" y="107"/>
                    <a:pt x="271" y="91"/>
                    <a:pt x="282" y="78"/>
                  </a:cubicBezTo>
                  <a:cubicBezTo>
                    <a:pt x="294" y="65"/>
                    <a:pt x="311" y="58"/>
                    <a:pt x="332" y="58"/>
                  </a:cubicBezTo>
                  <a:cubicBezTo>
                    <a:pt x="337" y="58"/>
                    <a:pt x="343" y="59"/>
                    <a:pt x="349" y="60"/>
                  </a:cubicBezTo>
                  <a:cubicBezTo>
                    <a:pt x="354" y="62"/>
                    <a:pt x="359" y="64"/>
                    <a:pt x="362" y="65"/>
                  </a:cubicBezTo>
                  <a:cubicBezTo>
                    <a:pt x="362" y="93"/>
                    <a:pt x="362" y="93"/>
                    <a:pt x="362" y="93"/>
                  </a:cubicBezTo>
                  <a:cubicBezTo>
                    <a:pt x="357" y="90"/>
                    <a:pt x="353" y="87"/>
                    <a:pt x="348" y="86"/>
                  </a:cubicBezTo>
                  <a:cubicBezTo>
                    <a:pt x="343" y="84"/>
                    <a:pt x="339" y="83"/>
                    <a:pt x="334" y="83"/>
                  </a:cubicBezTo>
                  <a:cubicBezTo>
                    <a:pt x="322" y="83"/>
                    <a:pt x="313" y="87"/>
                    <a:pt x="306" y="94"/>
                  </a:cubicBezTo>
                  <a:cubicBezTo>
                    <a:pt x="299" y="102"/>
                    <a:pt x="295" y="112"/>
                    <a:pt x="295" y="124"/>
                  </a:cubicBezTo>
                  <a:cubicBezTo>
                    <a:pt x="295" y="137"/>
                    <a:pt x="299" y="147"/>
                    <a:pt x="305" y="154"/>
                  </a:cubicBezTo>
                  <a:cubicBezTo>
                    <a:pt x="312" y="161"/>
                    <a:pt x="321" y="164"/>
                    <a:pt x="333" y="164"/>
                  </a:cubicBezTo>
                  <a:close/>
                  <a:moveTo>
                    <a:pt x="445" y="59"/>
                  </a:moveTo>
                  <a:cubicBezTo>
                    <a:pt x="447" y="59"/>
                    <a:pt x="449" y="60"/>
                    <a:pt x="451" y="60"/>
                  </a:cubicBezTo>
                  <a:cubicBezTo>
                    <a:pt x="453" y="60"/>
                    <a:pt x="455" y="61"/>
                    <a:pt x="456" y="61"/>
                  </a:cubicBezTo>
                  <a:cubicBezTo>
                    <a:pt x="456" y="91"/>
                    <a:pt x="456" y="91"/>
                    <a:pt x="456" y="91"/>
                  </a:cubicBezTo>
                  <a:cubicBezTo>
                    <a:pt x="454" y="90"/>
                    <a:pt x="452" y="88"/>
                    <a:pt x="449" y="87"/>
                  </a:cubicBezTo>
                  <a:cubicBezTo>
                    <a:pt x="446" y="86"/>
                    <a:pt x="443" y="86"/>
                    <a:pt x="439" y="86"/>
                  </a:cubicBezTo>
                  <a:cubicBezTo>
                    <a:pt x="431" y="86"/>
                    <a:pt x="425" y="89"/>
                    <a:pt x="420" y="95"/>
                  </a:cubicBezTo>
                  <a:cubicBezTo>
                    <a:pt x="415" y="101"/>
                    <a:pt x="413" y="110"/>
                    <a:pt x="413" y="123"/>
                  </a:cubicBezTo>
                  <a:cubicBezTo>
                    <a:pt x="413" y="185"/>
                    <a:pt x="413" y="185"/>
                    <a:pt x="413" y="185"/>
                  </a:cubicBezTo>
                  <a:cubicBezTo>
                    <a:pt x="384" y="185"/>
                    <a:pt x="384" y="185"/>
                    <a:pt x="384" y="185"/>
                  </a:cubicBezTo>
                  <a:cubicBezTo>
                    <a:pt x="384" y="61"/>
                    <a:pt x="384" y="61"/>
                    <a:pt x="384" y="61"/>
                  </a:cubicBezTo>
                  <a:cubicBezTo>
                    <a:pt x="413" y="61"/>
                    <a:pt x="413" y="61"/>
                    <a:pt x="413" y="61"/>
                  </a:cubicBezTo>
                  <a:cubicBezTo>
                    <a:pt x="413" y="81"/>
                    <a:pt x="413" y="81"/>
                    <a:pt x="413" y="81"/>
                  </a:cubicBezTo>
                  <a:cubicBezTo>
                    <a:pt x="413" y="81"/>
                    <a:pt x="413" y="81"/>
                    <a:pt x="413" y="81"/>
                  </a:cubicBezTo>
                  <a:cubicBezTo>
                    <a:pt x="416" y="74"/>
                    <a:pt x="420" y="69"/>
                    <a:pt x="426" y="65"/>
                  </a:cubicBezTo>
                  <a:cubicBezTo>
                    <a:pt x="431" y="61"/>
                    <a:pt x="437" y="59"/>
                    <a:pt x="445" y="59"/>
                  </a:cubicBezTo>
                  <a:close/>
                  <a:moveTo>
                    <a:pt x="457" y="125"/>
                  </a:moveTo>
                  <a:cubicBezTo>
                    <a:pt x="457" y="105"/>
                    <a:pt x="463" y="89"/>
                    <a:pt x="475" y="77"/>
                  </a:cubicBezTo>
                  <a:cubicBezTo>
                    <a:pt x="486" y="65"/>
                    <a:pt x="502" y="59"/>
                    <a:pt x="523" y="59"/>
                  </a:cubicBezTo>
                  <a:cubicBezTo>
                    <a:pt x="542" y="59"/>
                    <a:pt x="558" y="64"/>
                    <a:pt x="568" y="76"/>
                  </a:cubicBezTo>
                  <a:cubicBezTo>
                    <a:pt x="579" y="87"/>
                    <a:pt x="585" y="103"/>
                    <a:pt x="585" y="123"/>
                  </a:cubicBezTo>
                  <a:cubicBezTo>
                    <a:pt x="585" y="143"/>
                    <a:pt x="579" y="159"/>
                    <a:pt x="567" y="171"/>
                  </a:cubicBezTo>
                  <a:cubicBezTo>
                    <a:pt x="556" y="182"/>
                    <a:pt x="540" y="188"/>
                    <a:pt x="520" y="188"/>
                  </a:cubicBezTo>
                  <a:cubicBezTo>
                    <a:pt x="501" y="188"/>
                    <a:pt x="486" y="183"/>
                    <a:pt x="474" y="171"/>
                  </a:cubicBezTo>
                  <a:cubicBezTo>
                    <a:pt x="463" y="160"/>
                    <a:pt x="457" y="145"/>
                    <a:pt x="457" y="125"/>
                  </a:cubicBezTo>
                  <a:close/>
                  <a:moveTo>
                    <a:pt x="488" y="124"/>
                  </a:moveTo>
                  <a:cubicBezTo>
                    <a:pt x="488" y="137"/>
                    <a:pt x="491" y="147"/>
                    <a:pt x="497" y="154"/>
                  </a:cubicBezTo>
                  <a:cubicBezTo>
                    <a:pt x="503" y="161"/>
                    <a:pt x="511" y="164"/>
                    <a:pt x="522" y="164"/>
                  </a:cubicBezTo>
                  <a:cubicBezTo>
                    <a:pt x="532" y="164"/>
                    <a:pt x="541" y="161"/>
                    <a:pt x="546" y="154"/>
                  </a:cubicBezTo>
                  <a:cubicBezTo>
                    <a:pt x="552" y="147"/>
                    <a:pt x="554" y="137"/>
                    <a:pt x="554" y="124"/>
                  </a:cubicBezTo>
                  <a:cubicBezTo>
                    <a:pt x="554" y="110"/>
                    <a:pt x="551" y="100"/>
                    <a:pt x="546" y="93"/>
                  </a:cubicBezTo>
                  <a:cubicBezTo>
                    <a:pt x="540" y="87"/>
                    <a:pt x="532" y="83"/>
                    <a:pt x="522" y="83"/>
                  </a:cubicBezTo>
                  <a:cubicBezTo>
                    <a:pt x="511" y="83"/>
                    <a:pt x="503" y="87"/>
                    <a:pt x="497" y="94"/>
                  </a:cubicBezTo>
                  <a:cubicBezTo>
                    <a:pt x="491" y="101"/>
                    <a:pt x="488" y="111"/>
                    <a:pt x="488" y="124"/>
                  </a:cubicBezTo>
                  <a:close/>
                  <a:moveTo>
                    <a:pt x="628" y="94"/>
                  </a:moveTo>
                  <a:cubicBezTo>
                    <a:pt x="628" y="98"/>
                    <a:pt x="629" y="101"/>
                    <a:pt x="632" y="104"/>
                  </a:cubicBezTo>
                  <a:cubicBezTo>
                    <a:pt x="635" y="106"/>
                    <a:pt x="641" y="109"/>
                    <a:pt x="650" y="113"/>
                  </a:cubicBezTo>
                  <a:cubicBezTo>
                    <a:pt x="661" y="117"/>
                    <a:pt x="669" y="123"/>
                    <a:pt x="674" y="129"/>
                  </a:cubicBezTo>
                  <a:cubicBezTo>
                    <a:pt x="679" y="134"/>
                    <a:pt x="681" y="141"/>
                    <a:pt x="681" y="150"/>
                  </a:cubicBezTo>
                  <a:cubicBezTo>
                    <a:pt x="681" y="161"/>
                    <a:pt x="677" y="171"/>
                    <a:pt x="668" y="178"/>
                  </a:cubicBezTo>
                  <a:cubicBezTo>
                    <a:pt x="659" y="185"/>
                    <a:pt x="647" y="188"/>
                    <a:pt x="631" y="188"/>
                  </a:cubicBezTo>
                  <a:cubicBezTo>
                    <a:pt x="626" y="188"/>
                    <a:pt x="621" y="188"/>
                    <a:pt x="614" y="187"/>
                  </a:cubicBezTo>
                  <a:cubicBezTo>
                    <a:pt x="608" y="185"/>
                    <a:pt x="603" y="184"/>
                    <a:pt x="599" y="182"/>
                  </a:cubicBezTo>
                  <a:cubicBezTo>
                    <a:pt x="599" y="153"/>
                    <a:pt x="599" y="153"/>
                    <a:pt x="599" y="153"/>
                  </a:cubicBezTo>
                  <a:cubicBezTo>
                    <a:pt x="604" y="157"/>
                    <a:pt x="610" y="160"/>
                    <a:pt x="616" y="162"/>
                  </a:cubicBezTo>
                  <a:cubicBezTo>
                    <a:pt x="622" y="164"/>
                    <a:pt x="627" y="165"/>
                    <a:pt x="632" y="165"/>
                  </a:cubicBezTo>
                  <a:cubicBezTo>
                    <a:pt x="639" y="165"/>
                    <a:pt x="644" y="164"/>
                    <a:pt x="647" y="162"/>
                  </a:cubicBezTo>
                  <a:cubicBezTo>
                    <a:pt x="650" y="161"/>
                    <a:pt x="652" y="157"/>
                    <a:pt x="652" y="153"/>
                  </a:cubicBezTo>
                  <a:cubicBezTo>
                    <a:pt x="652" y="149"/>
                    <a:pt x="650" y="146"/>
                    <a:pt x="647" y="143"/>
                  </a:cubicBezTo>
                  <a:cubicBezTo>
                    <a:pt x="643" y="140"/>
                    <a:pt x="637" y="137"/>
                    <a:pt x="628" y="133"/>
                  </a:cubicBezTo>
                  <a:cubicBezTo>
                    <a:pt x="617" y="129"/>
                    <a:pt x="610" y="124"/>
                    <a:pt x="605" y="118"/>
                  </a:cubicBezTo>
                  <a:cubicBezTo>
                    <a:pt x="601" y="113"/>
                    <a:pt x="599" y="105"/>
                    <a:pt x="599" y="97"/>
                  </a:cubicBezTo>
                  <a:cubicBezTo>
                    <a:pt x="599" y="86"/>
                    <a:pt x="603" y="76"/>
                    <a:pt x="612" y="69"/>
                  </a:cubicBezTo>
                  <a:cubicBezTo>
                    <a:pt x="621" y="62"/>
                    <a:pt x="632" y="58"/>
                    <a:pt x="646" y="58"/>
                  </a:cubicBezTo>
                  <a:cubicBezTo>
                    <a:pt x="651" y="58"/>
                    <a:pt x="656" y="59"/>
                    <a:pt x="661" y="60"/>
                  </a:cubicBezTo>
                  <a:cubicBezTo>
                    <a:pt x="666" y="61"/>
                    <a:pt x="671" y="62"/>
                    <a:pt x="674" y="64"/>
                  </a:cubicBezTo>
                  <a:cubicBezTo>
                    <a:pt x="674" y="91"/>
                    <a:pt x="674" y="91"/>
                    <a:pt x="674" y="91"/>
                  </a:cubicBezTo>
                  <a:cubicBezTo>
                    <a:pt x="671" y="89"/>
                    <a:pt x="666" y="86"/>
                    <a:pt x="661" y="85"/>
                  </a:cubicBezTo>
                  <a:cubicBezTo>
                    <a:pt x="656" y="83"/>
                    <a:pt x="651" y="82"/>
                    <a:pt x="646" y="82"/>
                  </a:cubicBezTo>
                  <a:cubicBezTo>
                    <a:pt x="640" y="82"/>
                    <a:pt x="636" y="83"/>
                    <a:pt x="633" y="85"/>
                  </a:cubicBezTo>
                  <a:cubicBezTo>
                    <a:pt x="630" y="87"/>
                    <a:pt x="628" y="90"/>
                    <a:pt x="628" y="94"/>
                  </a:cubicBezTo>
                  <a:close/>
                  <a:moveTo>
                    <a:pt x="694" y="125"/>
                  </a:moveTo>
                  <a:cubicBezTo>
                    <a:pt x="694" y="105"/>
                    <a:pt x="700" y="89"/>
                    <a:pt x="711" y="77"/>
                  </a:cubicBezTo>
                  <a:cubicBezTo>
                    <a:pt x="723" y="65"/>
                    <a:pt x="739" y="59"/>
                    <a:pt x="759" y="59"/>
                  </a:cubicBezTo>
                  <a:cubicBezTo>
                    <a:pt x="779" y="59"/>
                    <a:pt x="794" y="64"/>
                    <a:pt x="805" y="76"/>
                  </a:cubicBezTo>
                  <a:cubicBezTo>
                    <a:pt x="816" y="87"/>
                    <a:pt x="821" y="103"/>
                    <a:pt x="821" y="123"/>
                  </a:cubicBezTo>
                  <a:cubicBezTo>
                    <a:pt x="821" y="143"/>
                    <a:pt x="815" y="159"/>
                    <a:pt x="804" y="171"/>
                  </a:cubicBezTo>
                  <a:cubicBezTo>
                    <a:pt x="792" y="182"/>
                    <a:pt x="776" y="188"/>
                    <a:pt x="756" y="188"/>
                  </a:cubicBezTo>
                  <a:cubicBezTo>
                    <a:pt x="737" y="188"/>
                    <a:pt x="722" y="183"/>
                    <a:pt x="711" y="171"/>
                  </a:cubicBezTo>
                  <a:cubicBezTo>
                    <a:pt x="699" y="160"/>
                    <a:pt x="694" y="145"/>
                    <a:pt x="694" y="125"/>
                  </a:cubicBezTo>
                  <a:close/>
                  <a:moveTo>
                    <a:pt x="724" y="124"/>
                  </a:moveTo>
                  <a:cubicBezTo>
                    <a:pt x="724" y="137"/>
                    <a:pt x="727" y="147"/>
                    <a:pt x="733" y="154"/>
                  </a:cubicBezTo>
                  <a:cubicBezTo>
                    <a:pt x="739" y="161"/>
                    <a:pt x="747" y="164"/>
                    <a:pt x="758" y="164"/>
                  </a:cubicBezTo>
                  <a:cubicBezTo>
                    <a:pt x="769" y="164"/>
                    <a:pt x="777" y="161"/>
                    <a:pt x="782" y="154"/>
                  </a:cubicBezTo>
                  <a:cubicBezTo>
                    <a:pt x="788" y="147"/>
                    <a:pt x="791" y="137"/>
                    <a:pt x="791" y="124"/>
                  </a:cubicBezTo>
                  <a:cubicBezTo>
                    <a:pt x="791" y="110"/>
                    <a:pt x="788" y="100"/>
                    <a:pt x="782" y="93"/>
                  </a:cubicBezTo>
                  <a:cubicBezTo>
                    <a:pt x="776" y="87"/>
                    <a:pt x="768" y="83"/>
                    <a:pt x="758" y="83"/>
                  </a:cubicBezTo>
                  <a:cubicBezTo>
                    <a:pt x="747" y="83"/>
                    <a:pt x="739" y="87"/>
                    <a:pt x="733" y="94"/>
                  </a:cubicBezTo>
                  <a:cubicBezTo>
                    <a:pt x="727" y="101"/>
                    <a:pt x="724" y="111"/>
                    <a:pt x="724" y="124"/>
                  </a:cubicBezTo>
                  <a:close/>
                  <a:moveTo>
                    <a:pt x="918" y="85"/>
                  </a:moveTo>
                  <a:cubicBezTo>
                    <a:pt x="874" y="85"/>
                    <a:pt x="874" y="85"/>
                    <a:pt x="874" y="85"/>
                  </a:cubicBezTo>
                  <a:cubicBezTo>
                    <a:pt x="874" y="185"/>
                    <a:pt x="874" y="185"/>
                    <a:pt x="874" y="185"/>
                  </a:cubicBezTo>
                  <a:cubicBezTo>
                    <a:pt x="845" y="185"/>
                    <a:pt x="845" y="185"/>
                    <a:pt x="845" y="185"/>
                  </a:cubicBezTo>
                  <a:cubicBezTo>
                    <a:pt x="845" y="85"/>
                    <a:pt x="845" y="85"/>
                    <a:pt x="845" y="85"/>
                  </a:cubicBezTo>
                  <a:cubicBezTo>
                    <a:pt x="824" y="85"/>
                    <a:pt x="824" y="85"/>
                    <a:pt x="824" y="85"/>
                  </a:cubicBezTo>
                  <a:cubicBezTo>
                    <a:pt x="824" y="61"/>
                    <a:pt x="824" y="61"/>
                    <a:pt x="824" y="61"/>
                  </a:cubicBezTo>
                  <a:cubicBezTo>
                    <a:pt x="845" y="61"/>
                    <a:pt x="845" y="61"/>
                    <a:pt x="845" y="61"/>
                  </a:cubicBezTo>
                  <a:cubicBezTo>
                    <a:pt x="845" y="44"/>
                    <a:pt x="845" y="44"/>
                    <a:pt x="845" y="44"/>
                  </a:cubicBezTo>
                  <a:cubicBezTo>
                    <a:pt x="845" y="31"/>
                    <a:pt x="849" y="21"/>
                    <a:pt x="858" y="12"/>
                  </a:cubicBezTo>
                  <a:cubicBezTo>
                    <a:pt x="866" y="4"/>
                    <a:pt x="877" y="0"/>
                    <a:pt x="890" y="0"/>
                  </a:cubicBezTo>
                  <a:cubicBezTo>
                    <a:pt x="894" y="0"/>
                    <a:pt x="897" y="0"/>
                    <a:pt x="900" y="0"/>
                  </a:cubicBezTo>
                  <a:cubicBezTo>
                    <a:pt x="902" y="1"/>
                    <a:pt x="905" y="1"/>
                    <a:pt x="907" y="2"/>
                  </a:cubicBezTo>
                  <a:cubicBezTo>
                    <a:pt x="907" y="27"/>
                    <a:pt x="907" y="27"/>
                    <a:pt x="907" y="27"/>
                  </a:cubicBezTo>
                  <a:cubicBezTo>
                    <a:pt x="906" y="27"/>
                    <a:pt x="904" y="26"/>
                    <a:pt x="902" y="25"/>
                  </a:cubicBezTo>
                  <a:cubicBezTo>
                    <a:pt x="899" y="24"/>
                    <a:pt x="897" y="24"/>
                    <a:pt x="893" y="24"/>
                  </a:cubicBezTo>
                  <a:cubicBezTo>
                    <a:pt x="887" y="24"/>
                    <a:pt x="883" y="26"/>
                    <a:pt x="879" y="30"/>
                  </a:cubicBezTo>
                  <a:cubicBezTo>
                    <a:pt x="876" y="33"/>
                    <a:pt x="874" y="39"/>
                    <a:pt x="874" y="47"/>
                  </a:cubicBezTo>
                  <a:cubicBezTo>
                    <a:pt x="874" y="61"/>
                    <a:pt x="874" y="61"/>
                    <a:pt x="874" y="61"/>
                  </a:cubicBezTo>
                  <a:cubicBezTo>
                    <a:pt x="918" y="61"/>
                    <a:pt x="918" y="61"/>
                    <a:pt x="918" y="61"/>
                  </a:cubicBezTo>
                  <a:cubicBezTo>
                    <a:pt x="918" y="34"/>
                    <a:pt x="918" y="34"/>
                    <a:pt x="918" y="34"/>
                  </a:cubicBezTo>
                  <a:cubicBezTo>
                    <a:pt x="947" y="25"/>
                    <a:pt x="947" y="25"/>
                    <a:pt x="947" y="25"/>
                  </a:cubicBezTo>
                  <a:cubicBezTo>
                    <a:pt x="947" y="61"/>
                    <a:pt x="947" y="61"/>
                    <a:pt x="947" y="61"/>
                  </a:cubicBezTo>
                  <a:cubicBezTo>
                    <a:pt x="977" y="61"/>
                    <a:pt x="977" y="61"/>
                    <a:pt x="977" y="61"/>
                  </a:cubicBezTo>
                  <a:cubicBezTo>
                    <a:pt x="977" y="85"/>
                    <a:pt x="977" y="85"/>
                    <a:pt x="977" y="85"/>
                  </a:cubicBezTo>
                  <a:cubicBezTo>
                    <a:pt x="947" y="85"/>
                    <a:pt x="947" y="85"/>
                    <a:pt x="947" y="85"/>
                  </a:cubicBezTo>
                  <a:cubicBezTo>
                    <a:pt x="947" y="143"/>
                    <a:pt x="947" y="143"/>
                    <a:pt x="947" y="143"/>
                  </a:cubicBezTo>
                  <a:cubicBezTo>
                    <a:pt x="947" y="151"/>
                    <a:pt x="948" y="156"/>
                    <a:pt x="951" y="159"/>
                  </a:cubicBezTo>
                  <a:cubicBezTo>
                    <a:pt x="954" y="163"/>
                    <a:pt x="958" y="164"/>
                    <a:pt x="964" y="164"/>
                  </a:cubicBezTo>
                  <a:cubicBezTo>
                    <a:pt x="966" y="164"/>
                    <a:pt x="968" y="164"/>
                    <a:pt x="970" y="163"/>
                  </a:cubicBezTo>
                  <a:cubicBezTo>
                    <a:pt x="973" y="162"/>
                    <a:pt x="975" y="161"/>
                    <a:pt x="977" y="160"/>
                  </a:cubicBezTo>
                  <a:cubicBezTo>
                    <a:pt x="977" y="184"/>
                    <a:pt x="977" y="184"/>
                    <a:pt x="977" y="184"/>
                  </a:cubicBezTo>
                  <a:cubicBezTo>
                    <a:pt x="975" y="185"/>
                    <a:pt x="972" y="186"/>
                    <a:pt x="967" y="187"/>
                  </a:cubicBezTo>
                  <a:cubicBezTo>
                    <a:pt x="963" y="188"/>
                    <a:pt x="959" y="188"/>
                    <a:pt x="955" y="188"/>
                  </a:cubicBezTo>
                  <a:cubicBezTo>
                    <a:pt x="942" y="188"/>
                    <a:pt x="933" y="185"/>
                    <a:pt x="927" y="179"/>
                  </a:cubicBezTo>
                  <a:cubicBezTo>
                    <a:pt x="921" y="172"/>
                    <a:pt x="918" y="162"/>
                    <a:pt x="918" y="149"/>
                  </a:cubicBezTo>
                  <a:lnTo>
                    <a:pt x="918" y="8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1575"/>
            </a:p>
          </p:txBody>
        </p:sp>
        <p:sp>
          <p:nvSpPr>
            <p:cNvPr id="15" name="Rectangle 28">
              <a:extLst>
                <a:ext uri="{FF2B5EF4-FFF2-40B4-BE49-F238E27FC236}">
                  <a16:creationId xmlns:a16="http://schemas.microsoft.com/office/drawing/2014/main" id="{EEA77D71-E523-4C0A-8E94-F1E887B6CFE5}"/>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575"/>
            </a:p>
          </p:txBody>
        </p:sp>
        <p:sp>
          <p:nvSpPr>
            <p:cNvPr id="16" name="Rectangle 29">
              <a:extLst>
                <a:ext uri="{FF2B5EF4-FFF2-40B4-BE49-F238E27FC236}">
                  <a16:creationId xmlns:a16="http://schemas.microsoft.com/office/drawing/2014/main" id="{05653C91-F2E5-4AB2-896A-C30B85344081}"/>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575"/>
            </a:p>
          </p:txBody>
        </p:sp>
        <p:sp>
          <p:nvSpPr>
            <p:cNvPr id="17" name="Rectangle 30">
              <a:extLst>
                <a:ext uri="{FF2B5EF4-FFF2-40B4-BE49-F238E27FC236}">
                  <a16:creationId xmlns:a16="http://schemas.microsoft.com/office/drawing/2014/main" id="{B8209799-6560-48C3-A607-7BD58D4B852D}"/>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575"/>
            </a:p>
          </p:txBody>
        </p:sp>
        <p:sp>
          <p:nvSpPr>
            <p:cNvPr id="18" name="Rectangle 31">
              <a:extLst>
                <a:ext uri="{FF2B5EF4-FFF2-40B4-BE49-F238E27FC236}">
                  <a16:creationId xmlns:a16="http://schemas.microsoft.com/office/drawing/2014/main" id="{253AEB2D-A942-4CF4-BE02-B1418794F9F3}"/>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575"/>
            </a:p>
          </p:txBody>
        </p:sp>
        <p:sp>
          <p:nvSpPr>
            <p:cNvPr id="19" name="Rectangle 32">
              <a:extLst>
                <a:ext uri="{FF2B5EF4-FFF2-40B4-BE49-F238E27FC236}">
                  <a16:creationId xmlns:a16="http://schemas.microsoft.com/office/drawing/2014/main" id="{52BC694C-879B-4782-A22E-AEE7D9785F46}"/>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575"/>
            </a:p>
          </p:txBody>
        </p:sp>
        <p:sp>
          <p:nvSpPr>
            <p:cNvPr id="20" name="Rectangle 33">
              <a:extLst>
                <a:ext uri="{FF2B5EF4-FFF2-40B4-BE49-F238E27FC236}">
                  <a16:creationId xmlns:a16="http://schemas.microsoft.com/office/drawing/2014/main" id="{62F790E1-A40D-4D5B-8DE8-E90FA39709E0}"/>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575"/>
            </a:p>
          </p:txBody>
        </p:sp>
        <p:sp>
          <p:nvSpPr>
            <p:cNvPr id="21" name="Rectangle 34">
              <a:extLst>
                <a:ext uri="{FF2B5EF4-FFF2-40B4-BE49-F238E27FC236}">
                  <a16:creationId xmlns:a16="http://schemas.microsoft.com/office/drawing/2014/main" id="{DE27A369-0913-42A8-AD1B-2FBC464BC386}"/>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575"/>
            </a:p>
          </p:txBody>
        </p:sp>
        <p:sp>
          <p:nvSpPr>
            <p:cNvPr id="22" name="Rectangle 35">
              <a:extLst>
                <a:ext uri="{FF2B5EF4-FFF2-40B4-BE49-F238E27FC236}">
                  <a16:creationId xmlns:a16="http://schemas.microsoft.com/office/drawing/2014/main" id="{7D7EFF3A-B7D8-4693-9A8C-77874AA877BB}"/>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575"/>
            </a:p>
          </p:txBody>
        </p:sp>
      </p:grpSp>
    </p:spTree>
    <p:extLst>
      <p:ext uri="{BB962C8B-B14F-4D97-AF65-F5344CB8AC3E}">
        <p14:creationId xmlns:p14="http://schemas.microsoft.com/office/powerpoint/2010/main" val="6328494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2_CHALLENGE | IMPACT } CUSTOMER Logo &amp; Quote">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7494714" y="1765032"/>
            <a:ext cx="3692559" cy="1220524"/>
          </a:xfrm>
        </p:spPr>
        <p:txBody>
          <a:bodyPr/>
          <a:lstStyle>
            <a:lvl1pPr marL="0" indent="0">
              <a:spcBef>
                <a:spcPts val="2100"/>
              </a:spcBef>
              <a:buNone/>
              <a:defRPr sz="2100">
                <a:solidFill>
                  <a:schemeClr val="tx1"/>
                </a:solidFill>
              </a:defRPr>
            </a:lvl1pPr>
            <a:lvl2pPr marL="0" indent="0">
              <a:spcBef>
                <a:spcPts val="700"/>
              </a:spcBef>
              <a:buNone/>
              <a:defRPr sz="1575">
                <a:solidFill>
                  <a:schemeClr val="accent1"/>
                </a:solidFill>
              </a:defRPr>
            </a:lvl2pPr>
            <a:lvl3pPr marL="0" indent="0">
              <a:spcBef>
                <a:spcPts val="0"/>
              </a:spcBef>
              <a:buNone/>
              <a:defRPr sz="1400"/>
            </a:lvl3pPr>
            <a:lvl4pPr marL="0" indent="0">
              <a:spcBef>
                <a:spcPts val="0"/>
              </a:spcBef>
              <a:buNone/>
              <a:defRPr sz="1225"/>
            </a:lvl4pPr>
            <a:lvl5pPr marL="0" indent="0">
              <a:spcBef>
                <a:spcPts val="0"/>
              </a:spcBef>
              <a:buNone/>
              <a:defRPr sz="105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80960" y="4600496"/>
            <a:ext cx="0" cy="829992"/>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3EEB27B6-F18C-4938-B5BC-59064F2ECE0C}"/>
              </a:ext>
            </a:extLst>
          </p:cNvPr>
          <p:cNvSpPr>
            <a:spLocks noGrp="1"/>
          </p:cNvSpPr>
          <p:nvPr>
            <p:ph type="pic" sz="quarter" idx="14"/>
          </p:nvPr>
        </p:nvSpPr>
        <p:spPr>
          <a:xfrm>
            <a:off x="0" y="0"/>
            <a:ext cx="6620722" cy="376898"/>
          </a:xfrm>
        </p:spPr>
        <p:txBody>
          <a:bodyPr/>
          <a:lstStyle/>
          <a:p>
            <a:endParaRPr lang="en-US"/>
          </a:p>
        </p:txBody>
      </p:sp>
    </p:spTree>
    <p:extLst>
      <p:ext uri="{BB962C8B-B14F-4D97-AF65-F5344CB8AC3E}">
        <p14:creationId xmlns:p14="http://schemas.microsoft.com/office/powerpoint/2010/main" val="346168727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91174" y="399944"/>
            <a:ext cx="11073039" cy="484620"/>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userDrawn="1"/>
        </p:nvSpPr>
        <p:spPr bwMode="auto">
          <a:xfrm>
            <a:off x="5573804" y="1241667"/>
            <a:ext cx="6396395" cy="3527650"/>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algn="ctr" defTabSz="815727" fontAlgn="base">
              <a:lnSpc>
                <a:spcPct val="90000"/>
              </a:lnSpc>
              <a:spcBef>
                <a:spcPct val="0"/>
              </a:spcBef>
              <a:spcAft>
                <a:spcPct val="0"/>
              </a:spcAft>
            </a:pPr>
            <a:endParaRPr lang="en-US" sz="2100"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91173" y="1256770"/>
            <a:ext cx="4596920" cy="1341679"/>
          </a:xfrm>
        </p:spPr>
        <p:txBody>
          <a:bodyPr/>
          <a:lstStyle>
            <a:lvl1pPr marL="0" indent="0">
              <a:spcBef>
                <a:spcPts val="2100"/>
              </a:spcBef>
              <a:buNone/>
              <a:defRPr sz="1750">
                <a:solidFill>
                  <a:schemeClr val="accent1"/>
                </a:solidFill>
              </a:defRPr>
            </a:lvl1pPr>
            <a:lvl2pPr marL="0" indent="0">
              <a:spcBef>
                <a:spcPts val="700"/>
              </a:spcBef>
              <a:buNone/>
              <a:defRPr sz="1400"/>
            </a:lvl2pPr>
            <a:lvl3pPr marL="0" indent="0">
              <a:spcBef>
                <a:spcPts val="700"/>
              </a:spcBef>
              <a:buNone/>
              <a:defRPr sz="1225"/>
            </a:lvl3pPr>
            <a:lvl4pPr marL="0" indent="0">
              <a:spcBef>
                <a:spcPts val="700"/>
              </a:spcBef>
              <a:buNone/>
              <a:defRPr sz="1050"/>
            </a:lvl4pPr>
            <a:lvl5pPr marL="0" indent="0">
              <a:spcBef>
                <a:spcPts val="700"/>
              </a:spcBef>
              <a:buNone/>
              <a:defRPr sz="962"/>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3874822" y="5120267"/>
            <a:ext cx="7449795" cy="468590"/>
          </a:xfrm>
        </p:spPr>
        <p:txBody>
          <a:bodyPr/>
          <a:lstStyle>
            <a:lvl1pPr marL="0" indent="0">
              <a:spcBef>
                <a:spcPts val="1050"/>
              </a:spcBef>
              <a:buNone/>
              <a:defRPr sz="1575">
                <a:solidFill>
                  <a:schemeClr val="tx1"/>
                </a:solidFill>
              </a:defRPr>
            </a:lvl1pPr>
            <a:lvl2pPr marL="0" indent="0">
              <a:buNone/>
              <a:defRPr sz="1225">
                <a:solidFill>
                  <a:schemeClr val="tx1"/>
                </a:solidFill>
              </a:defRPr>
            </a:lvl2pPr>
            <a:lvl3pPr marL="0" indent="0">
              <a:buNone/>
              <a:defRPr sz="962">
                <a:solidFill>
                  <a:schemeClr val="tx1"/>
                </a:solidFill>
              </a:defRPr>
            </a:lvl3pPr>
            <a:lvl4pPr marL="0" indent="0">
              <a:buNone/>
              <a:defRPr sz="919">
                <a:solidFill>
                  <a:schemeClr val="tx1"/>
                </a:solidFill>
              </a:defRPr>
            </a:lvl4pPr>
            <a:lvl5pPr marL="0" indent="0">
              <a:buNone/>
              <a:defRPr sz="919">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80960" y="4600496"/>
            <a:ext cx="0" cy="829992"/>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userDrawn="1"/>
        </p:nvCxnSpPr>
        <p:spPr>
          <a:xfrm>
            <a:off x="483644" y="4910139"/>
            <a:ext cx="11473541"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8" name="learning">
            <a:extLst>
              <a:ext uri="{FF2B5EF4-FFF2-40B4-BE49-F238E27FC236}">
                <a16:creationId xmlns:a16="http://schemas.microsoft.com/office/drawing/2014/main" id="{A29CBE6D-B516-4E0E-BC8A-B321251A3A7A}"/>
              </a:ext>
            </a:extLst>
          </p:cNvPr>
          <p:cNvGrpSpPr>
            <a:grpSpLocks noChangeAspect="1"/>
          </p:cNvGrpSpPr>
          <p:nvPr userDrawn="1"/>
        </p:nvGrpSpPr>
        <p:grpSpPr>
          <a:xfrm rot="10800000" flipH="1">
            <a:off x="3314838" y="4994123"/>
            <a:ext cx="371577" cy="252286"/>
            <a:chOff x="7383299" y="4598006"/>
            <a:chExt cx="476250" cy="371475"/>
          </a:xfrm>
        </p:grpSpPr>
        <p:sp>
          <p:nvSpPr>
            <p:cNvPr id="10" name="Freeform: Shape 9">
              <a:extLst>
                <a:ext uri="{FF2B5EF4-FFF2-40B4-BE49-F238E27FC236}">
                  <a16:creationId xmlns:a16="http://schemas.microsoft.com/office/drawing/2014/main" id="{40062532-DEAB-46C9-BBF1-95D2C44B4ADC}"/>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815727" fontAlgn="base">
                <a:lnSpc>
                  <a:spcPct val="90000"/>
                </a:lnSpc>
                <a:spcBef>
                  <a:spcPct val="0"/>
                </a:spcBef>
                <a:spcAft>
                  <a:spcPct val="0"/>
                </a:spcAft>
              </a:pPr>
              <a:endParaRPr lang="en-US" sz="2100" kern="0">
                <a:gradFill>
                  <a:gsLst>
                    <a:gs pos="0">
                      <a:srgbClr val="FFFFFF"/>
                    </a:gs>
                    <a:gs pos="100000">
                      <a:srgbClr val="FFFFFF"/>
                    </a:gs>
                  </a:gsLst>
                  <a:lin ang="5400000" scaled="0"/>
                </a:gradFill>
                <a:latin typeface="Segoe UI"/>
                <a:cs typeface="Segoe UI" pitchFamily="34" charset="0"/>
              </a:endParaRPr>
            </a:p>
          </p:txBody>
        </p:sp>
        <p:sp>
          <p:nvSpPr>
            <p:cNvPr id="11" name="Freeform: Shape 10">
              <a:extLst>
                <a:ext uri="{FF2B5EF4-FFF2-40B4-BE49-F238E27FC236}">
                  <a16:creationId xmlns:a16="http://schemas.microsoft.com/office/drawing/2014/main" id="{79E6B07A-63AA-41ED-8FF9-C500A869B6EB}"/>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815727" fontAlgn="base">
                <a:lnSpc>
                  <a:spcPct val="90000"/>
                </a:lnSpc>
                <a:spcBef>
                  <a:spcPct val="0"/>
                </a:spcBef>
                <a:spcAft>
                  <a:spcPct val="0"/>
                </a:spcAft>
              </a:pPr>
              <a:endParaRPr lang="en-US" sz="2100" kern="0">
                <a:gradFill>
                  <a:gsLst>
                    <a:gs pos="0">
                      <a:srgbClr val="FFFFFF"/>
                    </a:gs>
                    <a:gs pos="100000">
                      <a:srgbClr val="FFFFFF"/>
                    </a:gs>
                  </a:gsLst>
                  <a:lin ang="5400000" scaled="0"/>
                </a:gradFill>
                <a:latin typeface="Segoe UI"/>
                <a:cs typeface="Segoe UI" pitchFamily="34" charset="0"/>
              </a:endParaRPr>
            </a:p>
          </p:txBody>
        </p:sp>
      </p:grpSp>
      <p:grpSp>
        <p:nvGrpSpPr>
          <p:cNvPr id="15" name="learning">
            <a:extLst>
              <a:ext uri="{FF2B5EF4-FFF2-40B4-BE49-F238E27FC236}">
                <a16:creationId xmlns:a16="http://schemas.microsoft.com/office/drawing/2014/main" id="{07A11020-593F-444A-B45F-34B66EC741B7}"/>
              </a:ext>
            </a:extLst>
          </p:cNvPr>
          <p:cNvGrpSpPr>
            <a:grpSpLocks noChangeAspect="1"/>
          </p:cNvGrpSpPr>
          <p:nvPr userDrawn="1"/>
        </p:nvGrpSpPr>
        <p:grpSpPr>
          <a:xfrm flipH="1">
            <a:off x="11561731" y="5636747"/>
            <a:ext cx="204962" cy="139161"/>
            <a:chOff x="7383299" y="4598006"/>
            <a:chExt cx="476250" cy="371475"/>
          </a:xfrm>
        </p:grpSpPr>
        <p:sp>
          <p:nvSpPr>
            <p:cNvPr id="16" name="Freeform: Shape 15">
              <a:extLst>
                <a:ext uri="{FF2B5EF4-FFF2-40B4-BE49-F238E27FC236}">
                  <a16:creationId xmlns:a16="http://schemas.microsoft.com/office/drawing/2014/main" id="{49321792-9AFE-47FB-97A4-2F4FD4A9C329}"/>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815727" fontAlgn="base">
                <a:lnSpc>
                  <a:spcPct val="90000"/>
                </a:lnSpc>
                <a:spcBef>
                  <a:spcPct val="0"/>
                </a:spcBef>
                <a:spcAft>
                  <a:spcPct val="0"/>
                </a:spcAft>
              </a:pPr>
              <a:endParaRPr lang="en-US" sz="2100" kern="0">
                <a:gradFill>
                  <a:gsLst>
                    <a:gs pos="0">
                      <a:srgbClr val="FFFFFF"/>
                    </a:gs>
                    <a:gs pos="100000">
                      <a:srgbClr val="FFFFFF"/>
                    </a:gs>
                  </a:gsLst>
                  <a:lin ang="5400000" scaled="0"/>
                </a:gradFill>
                <a:latin typeface="Segoe UI"/>
                <a:cs typeface="Segoe UI" pitchFamily="34" charset="0"/>
              </a:endParaRPr>
            </a:p>
          </p:txBody>
        </p:sp>
        <p:sp>
          <p:nvSpPr>
            <p:cNvPr id="18" name="Freeform: Shape 17">
              <a:extLst>
                <a:ext uri="{FF2B5EF4-FFF2-40B4-BE49-F238E27FC236}">
                  <a16:creationId xmlns:a16="http://schemas.microsoft.com/office/drawing/2014/main" id="{CCFCFA21-587F-4BC9-8B78-740FE131062E}"/>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815727" fontAlgn="base">
                <a:lnSpc>
                  <a:spcPct val="90000"/>
                </a:lnSpc>
                <a:spcBef>
                  <a:spcPct val="0"/>
                </a:spcBef>
                <a:spcAft>
                  <a:spcPct val="0"/>
                </a:spcAft>
              </a:pPr>
              <a:endParaRPr lang="en-US" sz="2100" kern="0">
                <a:gradFill>
                  <a:gsLst>
                    <a:gs pos="0">
                      <a:srgbClr val="FFFFFF"/>
                    </a:gs>
                    <a:gs pos="100000">
                      <a:srgbClr val="FFFFFF"/>
                    </a:gs>
                  </a:gsLst>
                  <a:lin ang="5400000" scaled="0"/>
                </a:gradFill>
                <a:latin typeface="Segoe UI"/>
                <a:cs typeface="Segoe UI" pitchFamily="34" charset="0"/>
              </a:endParaRPr>
            </a:p>
          </p:txBody>
        </p:sp>
      </p:grpSp>
    </p:spTree>
    <p:extLst>
      <p:ext uri="{BB962C8B-B14F-4D97-AF65-F5344CB8AC3E}">
        <p14:creationId xmlns:p14="http://schemas.microsoft.com/office/powerpoint/2010/main" val="105123367"/>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_centere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2C1CEFE-1175-4BAD-8291-2B32EFCE8BD7}"/>
              </a:ext>
            </a:extLst>
          </p:cNvPr>
          <p:cNvSpPr>
            <a:spLocks noGrp="1"/>
          </p:cNvSpPr>
          <p:nvPr>
            <p:ph type="body" sz="quarter" idx="10"/>
          </p:nvPr>
        </p:nvSpPr>
        <p:spPr>
          <a:xfrm>
            <a:off x="5602956" y="1765032"/>
            <a:ext cx="5874096" cy="1410782"/>
          </a:xfrm>
        </p:spPr>
        <p:txBody>
          <a:bodyPr/>
          <a:lstStyle>
            <a:lvl1pPr marL="0" indent="0">
              <a:spcBef>
                <a:spcPts val="1575"/>
              </a:spcBef>
              <a:buNone/>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E102CF2E-CF5F-42BE-BB25-E94D5850A3C7}"/>
              </a:ext>
            </a:extLst>
          </p:cNvPr>
          <p:cNvSpPr>
            <a:spLocks noGrp="1"/>
          </p:cNvSpPr>
          <p:nvPr>
            <p:ph type="body" sz="quarter" idx="11"/>
          </p:nvPr>
        </p:nvSpPr>
        <p:spPr>
          <a:xfrm>
            <a:off x="587091" y="3587840"/>
            <a:ext cx="3740341" cy="861546"/>
          </a:xfrm>
        </p:spPr>
        <p:txBody>
          <a:bodyPr/>
          <a:lstStyle>
            <a:lvl1pPr marL="0" indent="0" algn="ctr">
              <a:spcBef>
                <a:spcPts val="1575"/>
              </a:spcBef>
              <a:buNone/>
              <a:defRPr sz="2799">
                <a:solidFill>
                  <a:schemeClr val="accent1"/>
                </a:solidFill>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p:txBody>
      </p:sp>
    </p:spTree>
    <p:extLst>
      <p:ext uri="{BB962C8B-B14F-4D97-AF65-F5344CB8AC3E}">
        <p14:creationId xmlns:p14="http://schemas.microsoft.com/office/powerpoint/2010/main" val="2041066946"/>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entered with sub">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5AD2F76-9A26-44BB-92FC-E2D3F11A63ED}"/>
              </a:ext>
            </a:extLst>
          </p:cNvPr>
          <p:cNvSpPr>
            <a:spLocks noGrp="1"/>
          </p:cNvSpPr>
          <p:nvPr>
            <p:ph type="body" sz="quarter" idx="10"/>
          </p:nvPr>
        </p:nvSpPr>
        <p:spPr>
          <a:xfrm>
            <a:off x="591174" y="901058"/>
            <a:ext cx="11075657" cy="271933"/>
          </a:xfrm>
        </p:spPr>
        <p:txBody>
          <a:bodyPr/>
          <a:lstStyle>
            <a:lvl1pPr marL="0" indent="0" algn="ctr">
              <a:buNone/>
              <a:defRPr kumimoji="0" lang="en-US" sz="1750" b="0" i="0" u="none" strike="noStrike" kern="1200" cap="none" spc="0" normalizeH="0" baseline="0" dirty="0" smtClean="0">
                <a:ln>
                  <a:noFill/>
                </a:ln>
                <a:solidFill>
                  <a:schemeClr val="accent2">
                    <a:lumMod val="75000"/>
                  </a:schemeClr>
                </a:solidFill>
                <a:effectLst/>
                <a:uLnTx/>
                <a:uFillTx/>
                <a:latin typeface="Segoe UI"/>
                <a:ea typeface="+mn-ea"/>
                <a:cs typeface="+mn-cs"/>
              </a:defRPr>
            </a:lvl1pPr>
            <a:lvl2pPr marL="199979" indent="0">
              <a:buNone/>
              <a:defRPr/>
            </a:lvl2pPr>
            <a:lvl3pPr marL="399959" indent="0">
              <a:buNone/>
              <a:defRPr/>
            </a:lvl3pPr>
            <a:lvl4pPr marL="579107" indent="0">
              <a:buNone/>
              <a:defRPr/>
            </a:lvl4pPr>
            <a:lvl5pPr marL="748534"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D989D4D6-6723-4AFB-B86D-1485DA52ABD4}"/>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751785551"/>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Left">
    <p:bg>
      <p:bgRef idx="1001">
        <a:schemeClr val="bg1"/>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B476AC-15C7-4A6E-9874-4133EDCA7D53}"/>
              </a:ext>
            </a:extLst>
          </p:cNvPr>
          <p:cNvSpPr>
            <a:spLocks noGrp="1"/>
          </p:cNvSpPr>
          <p:nvPr>
            <p:ph type="title"/>
          </p:nvPr>
        </p:nvSpPr>
        <p:spPr>
          <a:xfrm>
            <a:off x="591174" y="1877204"/>
            <a:ext cx="5216124" cy="484620"/>
          </a:xfrm>
        </p:spPr>
        <p:txBody>
          <a:bodyPr anchor="b"/>
          <a:lstStyle>
            <a:lvl1pPr>
              <a:defRPr>
                <a:solidFill>
                  <a:schemeClr val="tx1"/>
                </a:solidFill>
              </a:defRPr>
            </a:lvl1pPr>
          </a:lstStyle>
          <a:p>
            <a:r>
              <a:rPr lang="en-US"/>
              <a:t>Click to edit Master</a:t>
            </a:r>
          </a:p>
        </p:txBody>
      </p:sp>
      <p:sp>
        <p:nvSpPr>
          <p:cNvPr id="6" name="Text Placeholder 3">
            <a:extLst>
              <a:ext uri="{FF2B5EF4-FFF2-40B4-BE49-F238E27FC236}">
                <a16:creationId xmlns:a16="http://schemas.microsoft.com/office/drawing/2014/main" id="{A97EC52B-AED8-4515-B7B5-DBD9684F1A80}"/>
              </a:ext>
            </a:extLst>
          </p:cNvPr>
          <p:cNvSpPr>
            <a:spLocks noGrp="1"/>
          </p:cNvSpPr>
          <p:nvPr>
            <p:ph type="body" sz="quarter" idx="11"/>
          </p:nvPr>
        </p:nvSpPr>
        <p:spPr>
          <a:xfrm>
            <a:off x="591173" y="2459363"/>
            <a:ext cx="5534985" cy="1620784"/>
          </a:xfrm>
        </p:spPr>
        <p:txBody>
          <a:bodyPr anchor="t"/>
          <a:lstStyle>
            <a:lvl1pPr marL="0" indent="0" algn="l" defTabSz="99990">
              <a:spcBef>
                <a:spcPts val="1575"/>
              </a:spcBef>
              <a:spcAft>
                <a:spcPts val="1050"/>
              </a:spcAft>
              <a:buNone/>
              <a:defRPr sz="2100">
                <a:solidFill>
                  <a:schemeClr val="accent2"/>
                </a:solidFill>
                <a:latin typeface="+mj-lt"/>
              </a:defRPr>
            </a:lvl1pPr>
            <a:lvl2pPr marL="0" indent="0" algn="l" defTabSz="99990">
              <a:spcAft>
                <a:spcPts val="525"/>
              </a:spcAft>
              <a:buClr>
                <a:schemeClr val="accent1"/>
              </a:buClr>
              <a:buFont typeface="Arial" panose="020B0604020202020204" pitchFamily="34" charset="0"/>
              <a:buNone/>
              <a:defRPr sz="1400"/>
            </a:lvl2pPr>
            <a:lvl3pPr marL="0" indent="0" algn="l" defTabSz="99990">
              <a:spcAft>
                <a:spcPts val="525"/>
              </a:spcAft>
              <a:buClr>
                <a:schemeClr val="accent1"/>
              </a:buClr>
              <a:buFont typeface="Arial" panose="020B0604020202020204" pitchFamily="34" charset="0"/>
              <a:buNone/>
              <a:defRPr sz="1575" b="1"/>
            </a:lvl3pPr>
            <a:lvl4pPr marL="0" indent="0" algn="l" defTabSz="99990">
              <a:spcAft>
                <a:spcPts val="0"/>
              </a:spcAft>
              <a:buClr>
                <a:schemeClr val="accent1"/>
              </a:buClr>
              <a:buFont typeface="Arial" panose="020B0604020202020204" pitchFamily="34" charset="0"/>
              <a:buNone/>
              <a:defRPr sz="1400" b="1"/>
            </a:lvl4pPr>
            <a:lvl5pPr marL="0" indent="0" algn="l" defTabSz="99990">
              <a:spcBef>
                <a:spcPts val="0"/>
              </a:spcBef>
              <a:spcAft>
                <a:spcPts val="525"/>
              </a:spcAft>
              <a:buClr>
                <a:schemeClr val="accent1"/>
              </a:buClr>
              <a:buFont typeface="Arial" panose="020B0604020202020204" pitchFamily="34" charset="0"/>
              <a:buNone/>
              <a:defRPr sz="122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4" name="Straight Connector 3">
            <a:extLst>
              <a:ext uri="{FF2B5EF4-FFF2-40B4-BE49-F238E27FC236}">
                <a16:creationId xmlns:a16="http://schemas.microsoft.com/office/drawing/2014/main" id="{4C696FF2-87D3-4F28-9DB1-7EA67BD86224}"/>
              </a:ext>
            </a:extLst>
          </p:cNvPr>
          <p:cNvCxnSpPr>
            <a:cxnSpLocks/>
          </p:cNvCxnSpPr>
          <p:nvPr userDrawn="1"/>
        </p:nvCxnSpPr>
        <p:spPr>
          <a:xfrm>
            <a:off x="6615754" y="675316"/>
            <a:ext cx="0" cy="4452913"/>
          </a:xfrm>
          <a:prstGeom prst="line">
            <a:avLst/>
          </a:prstGeom>
          <a:noFill/>
          <a:ln w="3175">
            <a:solidFill>
              <a:schemeClr val="accent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7702230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7_Title Only">
    <p:spTree>
      <p:nvGrpSpPr>
        <p:cNvPr id="1" name=""/>
        <p:cNvGrpSpPr/>
        <p:nvPr/>
      </p:nvGrpSpPr>
      <p:grpSpPr>
        <a:xfrm>
          <a:off x="0" y="0"/>
          <a:ext cx="0" cy="0"/>
          <a:chOff x="0" y="0"/>
          <a:chExt cx="0" cy="0"/>
        </a:xfrm>
      </p:grpSpPr>
      <p:sp>
        <p:nvSpPr>
          <p:cNvPr id="16" name="Text Placeholder 3">
            <a:extLst>
              <a:ext uri="{FF2B5EF4-FFF2-40B4-BE49-F238E27FC236}">
                <a16:creationId xmlns:a16="http://schemas.microsoft.com/office/drawing/2014/main" id="{64194900-8114-4639-BB98-2820B385BE06}"/>
              </a:ext>
            </a:extLst>
          </p:cNvPr>
          <p:cNvSpPr>
            <a:spLocks noGrp="1"/>
          </p:cNvSpPr>
          <p:nvPr>
            <p:ph type="body" sz="quarter" idx="19"/>
          </p:nvPr>
        </p:nvSpPr>
        <p:spPr>
          <a:xfrm>
            <a:off x="8650190" y="3556026"/>
            <a:ext cx="2664881" cy="1305781"/>
          </a:xfrm>
        </p:spPr>
        <p:txBody>
          <a:bodyPr/>
          <a:lstStyle>
            <a:lvl1pPr marL="0" indent="0" algn="ctr" defTabSz="99990">
              <a:spcBef>
                <a:spcPts val="1575"/>
              </a:spcBef>
              <a:buNone/>
              <a:defRPr sz="1750">
                <a:solidFill>
                  <a:schemeClr val="accent1"/>
                </a:solidFill>
                <a:latin typeface="+mj-lt"/>
              </a:defRPr>
            </a:lvl1pPr>
            <a:lvl2pPr marL="0" indent="0" algn="ctr" defTabSz="99990">
              <a:spcBef>
                <a:spcPts val="525"/>
              </a:spcBef>
              <a:spcAft>
                <a:spcPts val="0"/>
              </a:spcAft>
              <a:buNone/>
              <a:defRPr sz="1225" b="1"/>
            </a:lvl2pPr>
            <a:lvl3pPr marL="0" indent="0" algn="ctr" defTabSz="99990">
              <a:spcBef>
                <a:spcPts val="0"/>
              </a:spcBef>
              <a:spcAft>
                <a:spcPts val="0"/>
              </a:spcAft>
              <a:buFont typeface="Arial" panose="020B0604020202020204" pitchFamily="34" charset="0"/>
              <a:buNone/>
              <a:defRPr sz="1225" i="0"/>
            </a:lvl3pPr>
            <a:lvl4pPr marL="0" indent="0" algn="ctr" defTabSz="99990">
              <a:spcBef>
                <a:spcPts val="0"/>
              </a:spcBef>
              <a:spcAft>
                <a:spcPts val="0"/>
              </a:spcAft>
              <a:buFont typeface="Arial" panose="020B0604020202020204" pitchFamily="34" charset="0"/>
              <a:buNone/>
              <a:defRPr sz="1050" b="0" i="1"/>
            </a:lvl4pPr>
            <a:lvl5pPr marL="0" indent="0" algn="ctr" defTabSz="99990">
              <a:spcBef>
                <a:spcPts val="0"/>
              </a:spcBef>
              <a:spcAft>
                <a:spcPts val="0"/>
              </a:spcAft>
              <a:buFont typeface="Arial" panose="020B0604020202020204" pitchFamily="34" charset="0"/>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3">
            <a:extLst>
              <a:ext uri="{FF2B5EF4-FFF2-40B4-BE49-F238E27FC236}">
                <a16:creationId xmlns:a16="http://schemas.microsoft.com/office/drawing/2014/main" id="{66CEB83C-A19D-4214-8A03-0F9BDD1A22D2}"/>
              </a:ext>
            </a:extLst>
          </p:cNvPr>
          <p:cNvSpPr>
            <a:spLocks noGrp="1"/>
          </p:cNvSpPr>
          <p:nvPr>
            <p:ph type="body" sz="quarter" idx="20"/>
          </p:nvPr>
        </p:nvSpPr>
        <p:spPr>
          <a:xfrm>
            <a:off x="4983597" y="3556026"/>
            <a:ext cx="2330736" cy="1305781"/>
          </a:xfrm>
        </p:spPr>
        <p:txBody>
          <a:bodyPr/>
          <a:lstStyle>
            <a:lvl1pPr marL="0" indent="0" algn="ctr" defTabSz="99990">
              <a:spcBef>
                <a:spcPts val="1575"/>
              </a:spcBef>
              <a:buNone/>
              <a:defRPr sz="1750">
                <a:solidFill>
                  <a:schemeClr val="accent1"/>
                </a:solidFill>
                <a:latin typeface="+mj-lt"/>
              </a:defRPr>
            </a:lvl1pPr>
            <a:lvl2pPr marL="0" indent="0" algn="ctr" defTabSz="99990">
              <a:spcBef>
                <a:spcPts val="525"/>
              </a:spcBef>
              <a:spcAft>
                <a:spcPts val="0"/>
              </a:spcAft>
              <a:buNone/>
              <a:defRPr sz="1225" b="1"/>
            </a:lvl2pPr>
            <a:lvl3pPr marL="0" indent="0" algn="ctr" defTabSz="99990">
              <a:spcBef>
                <a:spcPts val="0"/>
              </a:spcBef>
              <a:spcAft>
                <a:spcPts val="0"/>
              </a:spcAft>
              <a:buFont typeface="Arial" panose="020B0604020202020204" pitchFamily="34" charset="0"/>
              <a:buNone/>
              <a:defRPr sz="1225" i="0"/>
            </a:lvl3pPr>
            <a:lvl4pPr marL="0" indent="0" algn="ctr" defTabSz="99990">
              <a:spcBef>
                <a:spcPts val="0"/>
              </a:spcBef>
              <a:spcAft>
                <a:spcPts val="0"/>
              </a:spcAft>
              <a:buFont typeface="Arial" panose="020B0604020202020204" pitchFamily="34" charset="0"/>
              <a:buNone/>
              <a:defRPr sz="1050" b="0" i="1"/>
            </a:lvl4pPr>
            <a:lvl5pPr marL="0" indent="0" algn="ctr" defTabSz="99990">
              <a:spcBef>
                <a:spcPts val="0"/>
              </a:spcBef>
              <a:spcAft>
                <a:spcPts val="0"/>
              </a:spcAft>
              <a:buFont typeface="Arial" panose="020B0604020202020204" pitchFamily="34" charset="0"/>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3">
            <a:extLst>
              <a:ext uri="{FF2B5EF4-FFF2-40B4-BE49-F238E27FC236}">
                <a16:creationId xmlns:a16="http://schemas.microsoft.com/office/drawing/2014/main" id="{7D3BEA77-EB09-437D-A324-5CB0F283571E}"/>
              </a:ext>
            </a:extLst>
          </p:cNvPr>
          <p:cNvSpPr>
            <a:spLocks noGrp="1"/>
          </p:cNvSpPr>
          <p:nvPr>
            <p:ph type="body" sz="quarter" idx="21"/>
          </p:nvPr>
        </p:nvSpPr>
        <p:spPr>
          <a:xfrm>
            <a:off x="1317004" y="3556026"/>
            <a:ext cx="2330736" cy="1305781"/>
          </a:xfrm>
        </p:spPr>
        <p:txBody>
          <a:bodyPr/>
          <a:lstStyle>
            <a:lvl1pPr marL="0" indent="0" algn="ctr" defTabSz="99990">
              <a:spcBef>
                <a:spcPts val="1575"/>
              </a:spcBef>
              <a:buNone/>
              <a:defRPr sz="1750">
                <a:solidFill>
                  <a:schemeClr val="accent1"/>
                </a:solidFill>
                <a:latin typeface="+mj-lt"/>
              </a:defRPr>
            </a:lvl1pPr>
            <a:lvl2pPr marL="0" indent="0" algn="ctr" defTabSz="99990">
              <a:spcBef>
                <a:spcPts val="525"/>
              </a:spcBef>
              <a:spcAft>
                <a:spcPts val="0"/>
              </a:spcAft>
              <a:buNone/>
              <a:defRPr sz="1225" b="1"/>
            </a:lvl2pPr>
            <a:lvl3pPr marL="0" indent="0" algn="ctr" defTabSz="99990">
              <a:spcBef>
                <a:spcPts val="0"/>
              </a:spcBef>
              <a:spcAft>
                <a:spcPts val="0"/>
              </a:spcAft>
              <a:buFont typeface="Arial" panose="020B0604020202020204" pitchFamily="34" charset="0"/>
              <a:buNone/>
              <a:defRPr sz="1225" i="0"/>
            </a:lvl3pPr>
            <a:lvl4pPr marL="0" indent="0" algn="ctr" defTabSz="99990">
              <a:spcBef>
                <a:spcPts val="0"/>
              </a:spcBef>
              <a:spcAft>
                <a:spcPts val="0"/>
              </a:spcAft>
              <a:buFont typeface="Arial" panose="020B0604020202020204" pitchFamily="34" charset="0"/>
              <a:buNone/>
              <a:defRPr sz="1050" b="0" i="1"/>
            </a:lvl4pPr>
            <a:lvl5pPr marL="0" indent="0" algn="ctr" defTabSz="99990">
              <a:spcBef>
                <a:spcPts val="0"/>
              </a:spcBef>
              <a:spcAft>
                <a:spcPts val="0"/>
              </a:spcAft>
              <a:buFont typeface="Arial" panose="020B0604020202020204" pitchFamily="34" charset="0"/>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26EE1A16-2B87-4578-940E-3211A98A025D}"/>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57329461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Azure Section Title Larg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8112" y="2437551"/>
            <a:ext cx="5908684" cy="654237"/>
          </a:xfrm>
          <a:noFill/>
        </p:spPr>
        <p:txBody>
          <a:bodyPr wrap="square" lIns="0" tIns="0" rIns="0" bIns="0" anchor="b" anchorCtr="0">
            <a:spAutoFit/>
          </a:bodyPr>
          <a:lstStyle>
            <a:lvl1pPr algn="l" defTabSz="815963" rtl="0" eaLnBrk="1" latinLnBrk="0" hangingPunct="1">
              <a:lnSpc>
                <a:spcPct val="90000"/>
              </a:lnSpc>
              <a:spcBef>
                <a:spcPct val="0"/>
              </a:spcBef>
              <a:buNone/>
              <a:defRPr lang="en-US" sz="4724" b="0" kern="1200" cap="none" spc="-44" baseline="0" dirty="0">
                <a:ln w="3175">
                  <a:noFill/>
                </a:ln>
                <a:solidFill>
                  <a:schemeClr val="tx1"/>
                </a:soli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9E9DE65D-40BC-4346-B9D4-5D260E5ED2E5}"/>
              </a:ext>
            </a:extLst>
          </p:cNvPr>
          <p:cNvSpPr>
            <a:spLocks noGrp="1"/>
          </p:cNvSpPr>
          <p:nvPr>
            <p:ph type="body" sz="quarter" idx="12" hasCustomPrompt="1"/>
          </p:nvPr>
        </p:nvSpPr>
        <p:spPr>
          <a:xfrm>
            <a:off x="588112" y="3228422"/>
            <a:ext cx="5908681" cy="269234"/>
          </a:xfrm>
          <a:noFill/>
        </p:spPr>
        <p:txBody>
          <a:bodyPr wrap="square" lIns="0" tIns="0" rIns="0" bIns="0">
            <a:spAutoFit/>
          </a:bodyPr>
          <a:lstStyle>
            <a:lvl1pPr marL="0" indent="0">
              <a:spcBef>
                <a:spcPts val="0"/>
              </a:spcBef>
              <a:spcAft>
                <a:spcPts val="0"/>
              </a:spcAft>
              <a:buFont typeface="Arial" panose="020B0604020202020204" pitchFamily="34" charset="0"/>
              <a:buNone/>
              <a:defRPr sz="1750" spc="0" baseline="0">
                <a:solidFill>
                  <a:srgbClr val="50E6FF"/>
                </a:solidFill>
                <a:latin typeface="+mn-lt"/>
              </a:defRPr>
            </a:lvl1pPr>
          </a:lstStyle>
          <a:p>
            <a:pPr lvl="0"/>
            <a:r>
              <a:rPr lang="en-US" err="1"/>
              <a:t>Subheader</a:t>
            </a:r>
            <a:endParaRPr lang="en-US"/>
          </a:p>
        </p:txBody>
      </p:sp>
    </p:spTree>
    <p:extLst>
      <p:ext uri="{BB962C8B-B14F-4D97-AF65-F5344CB8AC3E}">
        <p14:creationId xmlns:p14="http://schemas.microsoft.com/office/powerpoint/2010/main" val="4388693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156981"/>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1_Title &amp; body with bullets slide">
    <p:bg>
      <p:bgRef idx="1001">
        <a:schemeClr val="bg1"/>
      </p:bgRef>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4B26EB38-B802-47F3-8575-888FC1AA6B67}"/>
              </a:ext>
            </a:extLst>
          </p:cNvPr>
          <p:cNvGrpSpPr/>
          <p:nvPr userDrawn="1"/>
        </p:nvGrpSpPr>
        <p:grpSpPr>
          <a:xfrm>
            <a:off x="438538" y="5625618"/>
            <a:ext cx="11382126" cy="83100"/>
            <a:chOff x="445128" y="6559056"/>
            <a:chExt cx="11553197" cy="96889"/>
          </a:xfrm>
        </p:grpSpPr>
        <p:sp>
          <p:nvSpPr>
            <p:cNvPr id="8" name="TextBox 7">
              <a:extLst>
                <a:ext uri="{FF2B5EF4-FFF2-40B4-BE49-F238E27FC236}">
                  <a16:creationId xmlns:a16="http://schemas.microsoft.com/office/drawing/2014/main" id="{E0F140AB-64C1-48AA-A79D-6818AEB0D90E}"/>
                </a:ext>
              </a:extLst>
            </p:cNvPr>
            <p:cNvSpPr txBox="1"/>
            <p:nvPr userDrawn="1"/>
          </p:nvSpPr>
          <p:spPr>
            <a:xfrm>
              <a:off x="445128" y="6559056"/>
              <a:ext cx="854226" cy="96889"/>
            </a:xfrm>
            <a:prstGeom prst="rect">
              <a:avLst/>
            </a:prstGeom>
            <a:noFill/>
          </p:spPr>
          <p:txBody>
            <a:bodyPr wrap="none" lIns="0" tIns="0" rIns="0" bIns="0" rtlCol="0">
              <a:spAutoFit/>
            </a:bodyPr>
            <a:lstStyle/>
            <a:p>
              <a:pPr>
                <a:lnSpc>
                  <a:spcPct val="90000"/>
                </a:lnSpc>
                <a:spcAft>
                  <a:spcPts val="514"/>
                </a:spcAft>
              </a:pPr>
              <a:r>
                <a:rPr lang="en-US" sz="600">
                  <a:solidFill>
                    <a:schemeClr val="bg1">
                      <a:lumMod val="65000"/>
                    </a:schemeClr>
                  </a:solidFill>
                </a:rPr>
                <a:t>© Microsoft Corporation</a:t>
              </a:r>
              <a:endParaRPr lang="en-US" sz="686">
                <a:solidFill>
                  <a:schemeClr val="bg1">
                    <a:lumMod val="65000"/>
                  </a:schemeClr>
                </a:solidFill>
              </a:endParaRPr>
            </a:p>
          </p:txBody>
        </p:sp>
        <p:sp>
          <p:nvSpPr>
            <p:cNvPr id="9" name="Freeform: Shape 8">
              <a:extLst>
                <a:ext uri="{FF2B5EF4-FFF2-40B4-BE49-F238E27FC236}">
                  <a16:creationId xmlns:a16="http://schemas.microsoft.com/office/drawing/2014/main" id="{D3818870-6D91-4EAA-9132-2E15E4E80F8B}"/>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799503" fontAlgn="base">
                <a:lnSpc>
                  <a:spcPct val="90000"/>
                </a:lnSpc>
                <a:spcBef>
                  <a:spcPct val="0"/>
                </a:spcBef>
                <a:spcAft>
                  <a:spcPct val="0"/>
                </a:spcAft>
              </a:pPr>
              <a:endParaRPr lang="en-US" sz="2058" err="1">
                <a:gradFill>
                  <a:gsLst>
                    <a:gs pos="0">
                      <a:srgbClr val="FFFFFF"/>
                    </a:gs>
                    <a:gs pos="100000">
                      <a:srgbClr val="FFFFFF"/>
                    </a:gs>
                  </a:gsLst>
                  <a:lin ang="5400000" scaled="0"/>
                </a:gradFill>
                <a:ea typeface="Segoe UI" pitchFamily="34" charset="0"/>
                <a:cs typeface="Segoe UI" pitchFamily="34" charset="0"/>
              </a:endParaRPr>
            </a:p>
          </p:txBody>
        </p:sp>
      </p:grpSp>
      <p:sp>
        <p:nvSpPr>
          <p:cNvPr id="3" name="Text Placeholder 2">
            <a:extLst>
              <a:ext uri="{FF2B5EF4-FFF2-40B4-BE49-F238E27FC236}">
                <a16:creationId xmlns:a16="http://schemas.microsoft.com/office/drawing/2014/main" id="{0E2CAED3-5C3B-4638-84D2-AFD40B0A6536}"/>
              </a:ext>
            </a:extLst>
          </p:cNvPr>
          <p:cNvSpPr>
            <a:spLocks noGrp="1"/>
          </p:cNvSpPr>
          <p:nvPr>
            <p:ph type="body" sz="quarter" idx="11"/>
          </p:nvPr>
        </p:nvSpPr>
        <p:spPr>
          <a:xfrm>
            <a:off x="438724" y="965409"/>
            <a:ext cx="11392428" cy="269234"/>
          </a:xfrm>
        </p:spPr>
        <p:txBody>
          <a:bodyPr/>
          <a:lstStyle>
            <a:lvl1pPr algn="ctr">
              <a:defRPr sz="1750" b="0">
                <a:solidFill>
                  <a:schemeClr val="accent6">
                    <a:lumMod val="60000"/>
                    <a:lumOff val="40000"/>
                  </a:schemeClr>
                </a:solidFill>
              </a:defRPr>
            </a:lvl1pPr>
          </a:lstStyle>
          <a:p>
            <a:pPr lvl="0"/>
            <a:r>
              <a:rPr lang="en-US"/>
              <a:t>Click to edit Master text styles</a:t>
            </a:r>
          </a:p>
        </p:txBody>
      </p:sp>
      <p:sp>
        <p:nvSpPr>
          <p:cNvPr id="4" name="Title 3">
            <a:extLst>
              <a:ext uri="{FF2B5EF4-FFF2-40B4-BE49-F238E27FC236}">
                <a16:creationId xmlns:a16="http://schemas.microsoft.com/office/drawing/2014/main" id="{E6B7040F-1E2C-4F82-ABB7-F07F089ED8BE}"/>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16774982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Title Only - dark">
    <p:bg>
      <p:bgPr>
        <a:solidFill>
          <a:schemeClr val="bg1">
            <a:lumMod val="8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167E549-97A9-4362-8FA9-8843573F9D3E}"/>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74792177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336">
          <p15:clr>
            <a:srgbClr val="FBAE40"/>
          </p15:clr>
        </p15:guide>
        <p15:guide id="4" orient="horz" pos="336">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91174" y="399944"/>
            <a:ext cx="11073039" cy="484620"/>
          </a:xfrm>
        </p:spPr>
        <p:txBody>
          <a:bodyPr/>
          <a:lstStyle/>
          <a:p>
            <a:r>
              <a:rPr lang="en-US"/>
              <a:t>Click to edit Master title style</a:t>
            </a:r>
          </a:p>
        </p:txBody>
      </p:sp>
    </p:spTree>
    <p:extLst>
      <p:ext uri="{BB962C8B-B14F-4D97-AF65-F5344CB8AC3E}">
        <p14:creationId xmlns:p14="http://schemas.microsoft.com/office/powerpoint/2010/main" val="169524207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3_Title &amp; body with bullets slide">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6B7040F-1E2C-4F82-ABB7-F07F089ED8BE}"/>
              </a:ext>
            </a:extLst>
          </p:cNvPr>
          <p:cNvSpPr>
            <a:spLocks noGrp="1"/>
          </p:cNvSpPr>
          <p:nvPr>
            <p:ph type="title"/>
          </p:nvPr>
        </p:nvSpPr>
        <p:spPr>
          <a:xfrm>
            <a:off x="428535" y="1110020"/>
            <a:ext cx="4873468" cy="969240"/>
          </a:xfrm>
        </p:spPr>
        <p:txBody>
          <a:bodyPr anchor="b"/>
          <a:lstStyle>
            <a:lvl1pPr algn="l">
              <a:defRPr/>
            </a:lvl1pPr>
          </a:lstStyle>
          <a:p>
            <a:r>
              <a:rPr lang="en-US"/>
              <a:t>Click to edit Master title style</a:t>
            </a:r>
          </a:p>
        </p:txBody>
      </p:sp>
      <p:sp>
        <p:nvSpPr>
          <p:cNvPr id="5" name="Text Placeholder 4">
            <a:extLst>
              <a:ext uri="{FF2B5EF4-FFF2-40B4-BE49-F238E27FC236}">
                <a16:creationId xmlns:a16="http://schemas.microsoft.com/office/drawing/2014/main" id="{F411E651-2C76-4DFB-BA46-04AC1CE3E4AD}"/>
              </a:ext>
            </a:extLst>
          </p:cNvPr>
          <p:cNvSpPr>
            <a:spLocks noGrp="1"/>
          </p:cNvSpPr>
          <p:nvPr>
            <p:ph type="body" sz="quarter" idx="12"/>
          </p:nvPr>
        </p:nvSpPr>
        <p:spPr>
          <a:xfrm>
            <a:off x="429152" y="2204911"/>
            <a:ext cx="4872961" cy="242310"/>
          </a:xfrm>
        </p:spPr>
        <p:txBody>
          <a:bodyPr/>
          <a:lstStyle>
            <a:lvl1pPr marL="0" indent="0">
              <a:buNone/>
              <a:defRPr sz="1575"/>
            </a:lvl1pPr>
          </a:lstStyle>
          <a:p>
            <a:pPr lvl="0"/>
            <a:r>
              <a:rPr lang="en-US"/>
              <a:t>Click to edit Master text styles</a:t>
            </a:r>
          </a:p>
        </p:txBody>
      </p:sp>
    </p:spTree>
    <p:extLst>
      <p:ext uri="{BB962C8B-B14F-4D97-AF65-F5344CB8AC3E}">
        <p14:creationId xmlns:p14="http://schemas.microsoft.com/office/powerpoint/2010/main" val="3896245357"/>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7_Custom Layou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64EFBFB-9FB1-41FB-8008-486C183129D4}"/>
              </a:ext>
            </a:extLst>
          </p:cNvPr>
          <p:cNvSpPr>
            <a:spLocks noGrp="1"/>
          </p:cNvSpPr>
          <p:nvPr>
            <p:ph type="pic" sz="quarter" idx="10"/>
          </p:nvPr>
        </p:nvSpPr>
        <p:spPr>
          <a:xfrm>
            <a:off x="0" y="0"/>
            <a:ext cx="12252325" cy="376898"/>
          </a:xfrm>
        </p:spPr>
        <p:txBody>
          <a:bodyPr/>
          <a:lstStyle/>
          <a:p>
            <a:endParaRPr lang="en-US"/>
          </a:p>
        </p:txBody>
      </p:sp>
      <p:sp>
        <p:nvSpPr>
          <p:cNvPr id="5" name="Text Placeholder 4">
            <a:extLst>
              <a:ext uri="{FF2B5EF4-FFF2-40B4-BE49-F238E27FC236}">
                <a16:creationId xmlns:a16="http://schemas.microsoft.com/office/drawing/2014/main" id="{AF1E64E6-0DD9-424E-9C0A-8BEC914FE8A1}"/>
              </a:ext>
            </a:extLst>
          </p:cNvPr>
          <p:cNvSpPr>
            <a:spLocks noGrp="1"/>
          </p:cNvSpPr>
          <p:nvPr>
            <p:ph type="body" sz="quarter" idx="11"/>
          </p:nvPr>
        </p:nvSpPr>
        <p:spPr>
          <a:xfrm>
            <a:off x="568858" y="1081199"/>
            <a:ext cx="3591828" cy="1411027"/>
          </a:xfrm>
        </p:spPr>
        <p:txBody>
          <a:bodyPr/>
          <a:lstStyle>
            <a:lvl1pPr>
              <a:defRPr>
                <a:solidFill>
                  <a:schemeClr val="tx1"/>
                </a:solidFill>
              </a:defRPr>
            </a:lvl1pPr>
            <a:lvl2pPr>
              <a:defRPr sz="1750">
                <a:solidFill>
                  <a:schemeClr val="tx1"/>
                </a:solidFill>
              </a:defRPr>
            </a:lvl2pPr>
            <a:lvl3pPr>
              <a:defRPr>
                <a:solidFill>
                  <a:schemeClr val="tx1"/>
                </a:solidFill>
              </a:defRPr>
            </a:lvl3pPr>
            <a:lvl4pPr>
              <a:spcAft>
                <a:spcPts val="0"/>
              </a:spcAft>
              <a:defRPr>
                <a:solidFill>
                  <a:schemeClr val="tx1"/>
                </a:solidFill>
              </a:defRPr>
            </a:lvl4pPr>
            <a:lvl5pPr>
              <a:defRPr>
                <a:solidFill>
                  <a:schemeClr val="tx1"/>
                </a:solidFill>
              </a:defRPr>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51715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174" y="1256770"/>
            <a:ext cx="11073039" cy="1669247"/>
          </a:xfrm>
        </p:spPr>
        <p:txBody>
          <a:bodyPr/>
          <a:lstStyle>
            <a:lvl1pPr marL="0" indent="0">
              <a:buNone/>
              <a:defRPr sz="244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03165" indent="0">
              <a:buNone/>
              <a:defRPr sz="21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11414" indent="0">
              <a:buNone/>
              <a:defRPr sz="175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712580" indent="0">
              <a:buNone/>
              <a:defRPr sz="1575">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919412" indent="0">
              <a:buNone/>
              <a:defRPr sz="1575">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1974254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losing logo slide 3">
    <p:bg>
      <p:bgPr>
        <a:solidFill>
          <a:schemeClr val="bg1"/>
        </a:solidFill>
        <a:effectLst/>
      </p:bgPr>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7091" y="512429"/>
            <a:ext cx="1373005" cy="255964"/>
          </a:xfrm>
          <a:prstGeom prst="rect">
            <a:avLst/>
          </a:prstGeom>
        </p:spPr>
      </p:pic>
    </p:spTree>
    <p:extLst>
      <p:ext uri="{BB962C8B-B14F-4D97-AF65-F5344CB8AC3E}">
        <p14:creationId xmlns:p14="http://schemas.microsoft.com/office/powerpoint/2010/main" val="14751626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OnBlu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1AD54E0-04DF-4670-90F2-D78B492D39BE}"/>
              </a:ext>
            </a:extLst>
          </p:cNvPr>
          <p:cNvSpPr/>
          <p:nvPr userDrawn="1"/>
        </p:nvSpPr>
        <p:spPr bwMode="auto">
          <a:xfrm>
            <a:off x="0" y="0"/>
            <a:ext cx="12252325" cy="599916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6833" tIns="125466" rIns="156833" bIns="125466" numCol="1" spcCol="0" rtlCol="0" fromWordArt="0" anchor="t" anchorCtr="0" forceAA="0" compatLnSpc="1">
            <a:prstTxWarp prst="textNoShape">
              <a:avLst/>
            </a:prstTxWarp>
            <a:noAutofit/>
          </a:bodyPr>
          <a:lstStyle/>
          <a:p>
            <a:pPr algn="ctr" defTabSz="799656" fontAlgn="base">
              <a:lnSpc>
                <a:spcPct val="90000"/>
              </a:lnSpc>
              <a:spcBef>
                <a:spcPct val="0"/>
              </a:spcBef>
              <a:spcAft>
                <a:spcPct val="0"/>
              </a:spcAft>
            </a:pPr>
            <a:endParaRPr lang="en-US" sz="2058" err="1">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2">
            <a:extLst>
              <a:ext uri="{FF2B5EF4-FFF2-40B4-BE49-F238E27FC236}">
                <a16:creationId xmlns:a16="http://schemas.microsoft.com/office/drawing/2014/main" id="{6F2D11FC-E2DC-4EDA-918F-6F946D29695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2048575" cy="589809"/>
          </a:xfrm>
          <a:prstGeom prst="rect">
            <a:avLst/>
          </a:prstGeom>
        </p:spPr>
      </p:pic>
      <p:sp>
        <p:nvSpPr>
          <p:cNvPr id="10" name="Rectangle 9">
            <a:extLst>
              <a:ext uri="{FF2B5EF4-FFF2-40B4-BE49-F238E27FC236}">
                <a16:creationId xmlns:a16="http://schemas.microsoft.com/office/drawing/2014/main" id="{764F11C7-2FD2-43A5-A1DD-46842A8EAAFC}"/>
              </a:ext>
            </a:extLst>
          </p:cNvPr>
          <p:cNvSpPr/>
          <p:nvPr userDrawn="1"/>
        </p:nvSpPr>
        <p:spPr bwMode="auto">
          <a:xfrm>
            <a:off x="-4776" y="586823"/>
            <a:ext cx="12257102" cy="541234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6833" tIns="125466" rIns="156833" bIns="125466" numCol="1" spcCol="0" rtlCol="0" fromWordArt="0" anchor="t" anchorCtr="0" forceAA="0" compatLnSpc="1">
            <a:prstTxWarp prst="textNoShape">
              <a:avLst/>
            </a:prstTxWarp>
            <a:noAutofit/>
          </a:bodyPr>
          <a:lstStyle/>
          <a:p>
            <a:pPr marL="0" marR="0" lvl="0" indent="0" algn="ctr" defTabSz="799656" rtl="0" eaLnBrk="1" fontAlgn="base" latinLnBrk="0" hangingPunct="1">
              <a:lnSpc>
                <a:spcPct val="90000"/>
              </a:lnSpc>
              <a:spcBef>
                <a:spcPct val="0"/>
              </a:spcBef>
              <a:spcAft>
                <a:spcPct val="0"/>
              </a:spcAft>
              <a:buClrTx/>
              <a:buSzTx/>
              <a:buFontTx/>
              <a:buNone/>
              <a:tabLst/>
              <a:defRPr/>
            </a:pPr>
            <a:endParaRPr kumimoji="0" lang="en-US" sz="205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23429236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B8A5CCB-E0F3-4F35-9855-E09173B789DE}"/>
              </a:ext>
            </a:extLst>
          </p:cNvPr>
          <p:cNvSpPr>
            <a:spLocks noGrp="1"/>
          </p:cNvSpPr>
          <p:nvPr>
            <p:ph type="ftr" sz="quarter" idx="10"/>
          </p:nvPr>
        </p:nvSpPr>
        <p:spPr/>
        <p:txBody>
          <a:bodyPr/>
          <a:lstStyle/>
          <a:p>
            <a:endParaRPr lang="en-US"/>
          </a:p>
        </p:txBody>
      </p:sp>
    </p:spTree>
    <p:extLst>
      <p:ext uri="{BB962C8B-B14F-4D97-AF65-F5344CB8AC3E}">
        <p14:creationId xmlns:p14="http://schemas.microsoft.com/office/powerpoint/2010/main" val="2593304522"/>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0565239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1_Title Only - dark">
    <p:bg>
      <p:bgRef idx="1001">
        <a:schemeClr val="bg1"/>
      </p:bgRef>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167E549-97A9-4362-8FA9-8843573F9D3E}"/>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3" name="Footer Placeholder 1">
            <a:extLst>
              <a:ext uri="{FF2B5EF4-FFF2-40B4-BE49-F238E27FC236}">
                <a16:creationId xmlns:a16="http://schemas.microsoft.com/office/drawing/2014/main" id="{E64EAFC3-A373-874C-B599-723CE8FB0CCF}"/>
              </a:ext>
            </a:extLst>
          </p:cNvPr>
          <p:cNvSpPr>
            <a:spLocks noGrp="1"/>
          </p:cNvSpPr>
          <p:nvPr>
            <p:ph type="ftr" sz="quarter" idx="10"/>
          </p:nvPr>
        </p:nvSpPr>
        <p:spPr>
          <a:xfrm>
            <a:off x="3473534" y="5599219"/>
            <a:ext cx="5305257" cy="319400"/>
          </a:xfrm>
          <a:prstGeom prst="rect">
            <a:avLst/>
          </a:prstGeom>
        </p:spPr>
        <p:txBody>
          <a:bodyPr anchor="ctr"/>
          <a:lstStyle>
            <a:lvl1pPr algn="ctr">
              <a:defRPr sz="875">
                <a:solidFill>
                  <a:schemeClr val="bg1">
                    <a:lumMod val="75000"/>
                  </a:schemeClr>
                </a:solidFill>
              </a:defRPr>
            </a:lvl1pPr>
          </a:lstStyle>
          <a:p>
            <a:endParaRPr lang="en-US"/>
          </a:p>
        </p:txBody>
      </p:sp>
    </p:spTree>
    <p:extLst>
      <p:ext uri="{BB962C8B-B14F-4D97-AF65-F5344CB8AC3E}">
        <p14:creationId xmlns:p14="http://schemas.microsoft.com/office/powerpoint/2010/main" val="221004963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336">
          <p15:clr>
            <a:srgbClr val="FBAE40"/>
          </p15:clr>
        </p15:guide>
        <p15:guide id="4" orient="horz" pos="336">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2_centered title">
    <p:bg>
      <p:bgRef idx="1001">
        <a:schemeClr val="bg1"/>
      </p:bgRef>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D93F0F27-6B90-4485-A3C5-1C1E05E189E8}"/>
              </a:ext>
            </a:extLst>
          </p:cNvPr>
          <p:cNvGrpSpPr/>
          <p:nvPr userDrawn="1"/>
        </p:nvGrpSpPr>
        <p:grpSpPr>
          <a:xfrm>
            <a:off x="438538" y="5625618"/>
            <a:ext cx="11382126" cy="83100"/>
            <a:chOff x="445128" y="6559056"/>
            <a:chExt cx="11553197" cy="96889"/>
          </a:xfrm>
        </p:grpSpPr>
        <p:sp>
          <p:nvSpPr>
            <p:cNvPr id="8" name="TextBox 7">
              <a:extLst>
                <a:ext uri="{FF2B5EF4-FFF2-40B4-BE49-F238E27FC236}">
                  <a16:creationId xmlns:a16="http://schemas.microsoft.com/office/drawing/2014/main" id="{AE9C5276-7B68-429C-9DA6-E4F27E0CA047}"/>
                </a:ext>
              </a:extLst>
            </p:cNvPr>
            <p:cNvSpPr txBox="1"/>
            <p:nvPr userDrawn="1"/>
          </p:nvSpPr>
          <p:spPr>
            <a:xfrm>
              <a:off x="445128" y="6559056"/>
              <a:ext cx="854226" cy="96889"/>
            </a:xfrm>
            <a:prstGeom prst="rect">
              <a:avLst/>
            </a:prstGeom>
            <a:noFill/>
          </p:spPr>
          <p:txBody>
            <a:bodyPr wrap="none" lIns="0" tIns="0" rIns="0" bIns="0" rtlCol="0">
              <a:spAutoFit/>
            </a:bodyPr>
            <a:lstStyle/>
            <a:p>
              <a:pPr>
                <a:lnSpc>
                  <a:spcPct val="90000"/>
                </a:lnSpc>
                <a:spcAft>
                  <a:spcPts val="514"/>
                </a:spcAft>
              </a:pPr>
              <a:r>
                <a:rPr lang="en-US" sz="600">
                  <a:solidFill>
                    <a:schemeClr val="bg1">
                      <a:lumMod val="65000"/>
                    </a:schemeClr>
                  </a:solidFill>
                </a:rPr>
                <a:t>© Microsoft Corporation</a:t>
              </a:r>
              <a:endParaRPr lang="en-US" sz="686">
                <a:solidFill>
                  <a:schemeClr val="bg1">
                    <a:lumMod val="65000"/>
                  </a:schemeClr>
                </a:solidFill>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799503" fontAlgn="base">
                <a:lnSpc>
                  <a:spcPct val="90000"/>
                </a:lnSpc>
                <a:spcBef>
                  <a:spcPct val="0"/>
                </a:spcBef>
                <a:spcAft>
                  <a:spcPct val="0"/>
                </a:spcAft>
              </a:pPr>
              <a:endParaRPr lang="en-US" sz="2058" err="1">
                <a:gradFill>
                  <a:gsLst>
                    <a:gs pos="0">
                      <a:srgbClr val="FFFFFF"/>
                    </a:gs>
                    <a:gs pos="100000">
                      <a:srgbClr val="FFFFFF"/>
                    </a:gs>
                  </a:gsLst>
                  <a:lin ang="5400000" scaled="0"/>
                </a:gradFill>
                <a:ea typeface="Segoe UI" pitchFamily="34" charset="0"/>
                <a:cs typeface="Segoe UI" pitchFamily="34" charset="0"/>
              </a:endParaRPr>
            </a:p>
          </p:txBody>
        </p:sp>
      </p:grpSp>
      <p:sp>
        <p:nvSpPr>
          <p:cNvPr id="2" name="Title 1">
            <a:extLst>
              <a:ext uri="{FF2B5EF4-FFF2-40B4-BE49-F238E27FC236}">
                <a16:creationId xmlns:a16="http://schemas.microsoft.com/office/drawing/2014/main" id="{2B1BCAC9-E25C-4A29-A7D2-82C7DE406CE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332896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112" y="2020551"/>
            <a:ext cx="3197771" cy="484620"/>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76070" y="2020551"/>
            <a:ext cx="7290761" cy="376898"/>
          </a:xfrm>
        </p:spPr>
        <p:txBody>
          <a:bodyPr anchor="t"/>
          <a:lstStyle>
            <a:lvl1pPr marL="0" indent="0">
              <a:spcAft>
                <a:spcPts val="7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8112" y="1766420"/>
            <a:ext cx="3197857" cy="0"/>
          </a:xfrm>
          <a:prstGeom prst="line">
            <a:avLst/>
          </a:prstGeom>
          <a:ln w="28575">
            <a:solidFill>
              <a:srgbClr val="00549A"/>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416857" y="-178404"/>
            <a:ext cx="506549" cy="134652"/>
          </a:xfrm>
          <a:prstGeom prst="rect">
            <a:avLst/>
          </a:prstGeom>
          <a:noFill/>
        </p:spPr>
        <p:txBody>
          <a:bodyPr wrap="none" lIns="0" tIns="0" rIns="0" bIns="0" rtlCol="0">
            <a:spAutoFit/>
          </a:bodyPr>
          <a:lstStyle/>
          <a:p>
            <a:pPr algn="l"/>
            <a:r>
              <a:rPr lang="en-US" sz="875">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76070" y="1766420"/>
            <a:ext cx="7290761"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484198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91174" y="2121787"/>
            <a:ext cx="4188509" cy="969240"/>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4922" y="3466183"/>
            <a:ext cx="4185189" cy="296156"/>
          </a:xfrm>
          <a:noFill/>
        </p:spPr>
        <p:txBody>
          <a:bodyPr wrap="square" lIns="0" tIns="0" rIns="0" bIns="0">
            <a:spAutoFit/>
          </a:bodyPr>
          <a:lstStyle>
            <a:lvl1pPr marL="0" indent="0">
              <a:spcBef>
                <a:spcPts val="0"/>
              </a:spcBef>
              <a:buNone/>
              <a:defRPr sz="1925"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MS logo white - EMF" descr="Microsoft logo white text version">
            <a:extLst>
              <a:ext uri="{FF2B5EF4-FFF2-40B4-BE49-F238E27FC236}">
                <a16:creationId xmlns:a16="http://schemas.microsoft.com/office/drawing/2014/main" id="{752F7F94-9231-4E4A-AA40-FA537E6B0D7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7091" y="512429"/>
            <a:ext cx="1373005" cy="255964"/>
          </a:xfrm>
          <a:prstGeom prst="rect">
            <a:avLst/>
          </a:prstGeom>
        </p:spPr>
      </p:pic>
      <p:pic>
        <p:nvPicPr>
          <p:cNvPr id="8" name="Picture 7">
            <a:extLst>
              <a:ext uri="{FF2B5EF4-FFF2-40B4-BE49-F238E27FC236}">
                <a16:creationId xmlns:a16="http://schemas.microsoft.com/office/drawing/2014/main" id="{45088973-88F5-4C76-80ED-89ED1A70DC0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60392" y="0"/>
            <a:ext cx="6891933" cy="5999163"/>
          </a:xfrm>
          <a:prstGeom prst="rect">
            <a:avLst/>
          </a:prstGeom>
        </p:spPr>
      </p:pic>
    </p:spTree>
    <p:extLst>
      <p:ext uri="{BB962C8B-B14F-4D97-AF65-F5344CB8AC3E}">
        <p14:creationId xmlns:p14="http://schemas.microsoft.com/office/powerpoint/2010/main" val="32235696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Azure Data All Hands">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FEE0C23-C0DD-6E4A-9E72-11CB6C3AA833}"/>
              </a:ext>
            </a:extLst>
          </p:cNvPr>
          <p:cNvSpPr/>
          <p:nvPr userDrawn="1"/>
        </p:nvSpPr>
        <p:spPr bwMode="auto">
          <a:xfrm>
            <a:off x="5352421" y="3"/>
            <a:ext cx="6899909" cy="599916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254" tIns="111404" rIns="139254" bIns="111404" numCol="1" spcCol="0" rtlCol="0" fromWordArt="0" anchor="t" anchorCtr="0" forceAA="0" compatLnSpc="1">
            <a:prstTxWarp prst="textNoShape">
              <a:avLst/>
            </a:prstTxWarp>
            <a:noAutofit/>
          </a:bodyPr>
          <a:lstStyle/>
          <a:p>
            <a:pPr algn="l" defTabSz="710106" fontAlgn="base">
              <a:spcBef>
                <a:spcPct val="0"/>
              </a:spcBef>
              <a:spcAft>
                <a:spcPct val="0"/>
              </a:spcAft>
            </a:pPr>
            <a:endParaRPr lang="en-US" sz="1523" err="1">
              <a:gradFill>
                <a:gsLst>
                  <a:gs pos="0">
                    <a:srgbClr val="FFFFFF"/>
                  </a:gs>
                  <a:gs pos="100000">
                    <a:srgbClr val="FFFFFF"/>
                  </a:gs>
                </a:gsLst>
                <a:lin ang="5400000" scaled="0"/>
              </a:gradFill>
              <a:ea typeface="Segoe UI" pitchFamily="34" charset="0"/>
              <a:cs typeface="Segoe UI" pitchFamily="34" charset="0"/>
            </a:endParaRP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39636" y="330113"/>
            <a:ext cx="6133455" cy="5338938"/>
          </a:xfrm>
          <a:prstGeom prst="rect">
            <a:avLst/>
          </a:prstGeom>
        </p:spPr>
      </p:pic>
      <p:sp>
        <p:nvSpPr>
          <p:cNvPr id="3" name="Rectangle 2">
            <a:extLst>
              <a:ext uri="{FF2B5EF4-FFF2-40B4-BE49-F238E27FC236}">
                <a16:creationId xmlns:a16="http://schemas.microsoft.com/office/drawing/2014/main" id="{4696F784-A615-2F41-93AA-8064D970D771}"/>
              </a:ext>
            </a:extLst>
          </p:cNvPr>
          <p:cNvSpPr/>
          <p:nvPr userDrawn="1"/>
        </p:nvSpPr>
        <p:spPr bwMode="auto">
          <a:xfrm>
            <a:off x="5" y="3"/>
            <a:ext cx="12252325" cy="5999163"/>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254" tIns="111404" rIns="139254" bIns="111404" numCol="1" spcCol="0" rtlCol="0" fromWordArt="0" anchor="t" anchorCtr="0" forceAA="0" compatLnSpc="1">
            <a:prstTxWarp prst="textNoShape">
              <a:avLst/>
            </a:prstTxWarp>
            <a:noAutofit/>
          </a:bodyPr>
          <a:lstStyle/>
          <a:p>
            <a:pPr algn="l" defTabSz="710106" fontAlgn="base">
              <a:spcBef>
                <a:spcPct val="0"/>
              </a:spcBef>
              <a:spcAft>
                <a:spcPct val="0"/>
              </a:spcAft>
            </a:pPr>
            <a:endParaRPr lang="en-US" sz="152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91179" y="2247207"/>
            <a:ext cx="4188509" cy="843822"/>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4927" y="3466185"/>
            <a:ext cx="4185189" cy="257903"/>
          </a:xfrm>
          <a:noFill/>
        </p:spPr>
        <p:txBody>
          <a:bodyPr wrap="square" lIns="0" tIns="0" rIns="0" bIns="0">
            <a:spAutoFit/>
          </a:bodyPr>
          <a:lstStyle>
            <a:lvl1pPr marL="0" indent="0">
              <a:spcBef>
                <a:spcPts val="0"/>
              </a:spcBef>
              <a:buNone/>
              <a:defRPr sz="1676" spc="0" baseline="0">
                <a:solidFill>
                  <a:schemeClr val="tx1"/>
                </a:solidFill>
                <a:latin typeface="+mn-lt"/>
                <a:cs typeface="Segoe UI" panose="020B0502040204020203" pitchFamily="34" charset="0"/>
              </a:defRPr>
            </a:lvl1pPr>
          </a:lstStyle>
          <a:p>
            <a:pPr lvl="0"/>
            <a:r>
              <a:rPr lang="en-US"/>
              <a:t>Speaker name or subtitle</a:t>
            </a:r>
          </a:p>
        </p:txBody>
      </p:sp>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4927" y="5326240"/>
            <a:ext cx="4185189" cy="164120"/>
          </a:xfrm>
          <a:noFill/>
        </p:spPr>
        <p:txBody>
          <a:bodyPr wrap="square" lIns="0" tIns="0" rIns="0" bIns="0">
            <a:spAutoFit/>
          </a:bodyPr>
          <a:lstStyle>
            <a:lvl1pPr marL="0" indent="0">
              <a:spcBef>
                <a:spcPts val="0"/>
              </a:spcBef>
              <a:buNone/>
              <a:defRPr sz="1066"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4927" y="3849760"/>
            <a:ext cx="4185189" cy="164120"/>
          </a:xfrm>
          <a:noFill/>
        </p:spPr>
        <p:txBody>
          <a:bodyPr wrap="square" lIns="0" tIns="0" rIns="0" bIns="0">
            <a:spAutoFit/>
          </a:bodyPr>
          <a:lstStyle>
            <a:lvl1pPr marL="0" indent="0">
              <a:spcBef>
                <a:spcPts val="0"/>
              </a:spcBef>
              <a:buNone/>
              <a:defRPr sz="1066"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34ABE124-0544-0C4D-9FCE-68AA16069F0C}"/>
              </a:ext>
            </a:extLst>
          </p:cNvPr>
          <p:cNvPicPr>
            <a:picLocks noChangeAspect="1"/>
          </p:cNvPicPr>
          <p:nvPr userDrawn="1"/>
        </p:nvPicPr>
        <p:blipFill>
          <a:blip r:embed="rId4"/>
          <a:stretch>
            <a:fillRect/>
          </a:stretch>
        </p:blipFill>
        <p:spPr bwMode="black">
          <a:xfrm>
            <a:off x="587096" y="512429"/>
            <a:ext cx="1373005" cy="255964"/>
          </a:xfrm>
          <a:prstGeom prst="rect">
            <a:avLst/>
          </a:prstGeom>
        </p:spPr>
      </p:pic>
    </p:spTree>
    <p:extLst>
      <p:ext uri="{BB962C8B-B14F-4D97-AF65-F5344CB8AC3E}">
        <p14:creationId xmlns:p14="http://schemas.microsoft.com/office/powerpoint/2010/main" val="5137340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Azure title square Analytics">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E32DCC-89E6-2942-BD28-909F19CCECED}"/>
              </a:ext>
            </a:extLst>
          </p:cNvPr>
          <p:cNvSpPr/>
          <p:nvPr userDrawn="1"/>
        </p:nvSpPr>
        <p:spPr bwMode="auto">
          <a:xfrm>
            <a:off x="5" y="3"/>
            <a:ext cx="12252325" cy="5999163"/>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254" tIns="111404" rIns="139254" bIns="111404" numCol="1" spcCol="0" rtlCol="0" fromWordArt="0" anchor="t" anchorCtr="0" forceAA="0" compatLnSpc="1">
            <a:prstTxWarp prst="textNoShape">
              <a:avLst/>
            </a:prstTxWarp>
            <a:noAutofit/>
          </a:bodyPr>
          <a:lstStyle/>
          <a:p>
            <a:pPr algn="l" defTabSz="710106" fontAlgn="base">
              <a:spcBef>
                <a:spcPct val="0"/>
              </a:spcBef>
              <a:spcAft>
                <a:spcPct val="0"/>
              </a:spcAft>
            </a:pPr>
            <a:endParaRPr lang="en-US" sz="152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91179" y="2247207"/>
            <a:ext cx="4188509" cy="843822"/>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4927" y="3466185"/>
            <a:ext cx="4185189" cy="257903"/>
          </a:xfrm>
          <a:noFill/>
        </p:spPr>
        <p:txBody>
          <a:bodyPr wrap="square" lIns="0" tIns="0" rIns="0" bIns="0">
            <a:spAutoFit/>
          </a:bodyPr>
          <a:lstStyle>
            <a:lvl1pPr marL="0" indent="0">
              <a:spcBef>
                <a:spcPts val="0"/>
              </a:spcBef>
              <a:buNone/>
              <a:defRPr sz="1676"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39636" y="330113"/>
            <a:ext cx="6133455" cy="5338938"/>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4927" y="5326240"/>
            <a:ext cx="4185189" cy="164120"/>
          </a:xfrm>
          <a:noFill/>
        </p:spPr>
        <p:txBody>
          <a:bodyPr wrap="square" lIns="0" tIns="0" rIns="0" bIns="0">
            <a:spAutoFit/>
          </a:bodyPr>
          <a:lstStyle>
            <a:lvl1pPr marL="0" indent="0">
              <a:spcBef>
                <a:spcPts val="0"/>
              </a:spcBef>
              <a:buNone/>
              <a:defRPr sz="1066"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4927" y="3849760"/>
            <a:ext cx="4185189" cy="164120"/>
          </a:xfrm>
          <a:noFill/>
        </p:spPr>
        <p:txBody>
          <a:bodyPr wrap="square" lIns="0" tIns="0" rIns="0" bIns="0">
            <a:spAutoFit/>
          </a:bodyPr>
          <a:lstStyle>
            <a:lvl1pPr marL="0" indent="0">
              <a:spcBef>
                <a:spcPts val="0"/>
              </a:spcBef>
              <a:buNone/>
              <a:defRPr sz="1066"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23134787-BE40-F64C-A6DE-5715D574AD88}"/>
              </a:ext>
            </a:extLst>
          </p:cNvPr>
          <p:cNvPicPr>
            <a:picLocks noChangeAspect="1"/>
          </p:cNvPicPr>
          <p:nvPr userDrawn="1"/>
        </p:nvPicPr>
        <p:blipFill>
          <a:blip r:embed="rId4"/>
          <a:stretch>
            <a:fillRect/>
          </a:stretch>
        </p:blipFill>
        <p:spPr bwMode="black">
          <a:xfrm>
            <a:off x="587096" y="512429"/>
            <a:ext cx="1373005" cy="255964"/>
          </a:xfrm>
          <a:prstGeom prst="rect">
            <a:avLst/>
          </a:prstGeom>
        </p:spPr>
      </p:pic>
    </p:spTree>
    <p:extLst>
      <p:ext uri="{BB962C8B-B14F-4D97-AF65-F5344CB8AC3E}">
        <p14:creationId xmlns:p14="http://schemas.microsoft.com/office/powerpoint/2010/main" val="11103988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Azure title square AI">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EEE23F2-E1AE-BA41-B1A6-5983A9246D62}"/>
              </a:ext>
            </a:extLst>
          </p:cNvPr>
          <p:cNvSpPr/>
          <p:nvPr userDrawn="1"/>
        </p:nvSpPr>
        <p:spPr bwMode="auto">
          <a:xfrm>
            <a:off x="0" y="2"/>
            <a:ext cx="12252325" cy="5999163"/>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254" tIns="111404" rIns="139254" bIns="111404" numCol="1" spcCol="0" rtlCol="0" fromWordArt="0" anchor="t" anchorCtr="0" forceAA="0" compatLnSpc="1">
            <a:prstTxWarp prst="textNoShape">
              <a:avLst/>
            </a:prstTxWarp>
            <a:noAutofit/>
          </a:bodyPr>
          <a:lstStyle/>
          <a:p>
            <a:pPr algn="l" defTabSz="710106" fontAlgn="base">
              <a:spcBef>
                <a:spcPct val="0"/>
              </a:spcBef>
              <a:spcAft>
                <a:spcPct val="0"/>
              </a:spcAft>
            </a:pPr>
            <a:endParaRPr lang="en-US" sz="152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91179" y="2247207"/>
            <a:ext cx="4188509" cy="843822"/>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4927" y="3466185"/>
            <a:ext cx="4185189" cy="257903"/>
          </a:xfrm>
          <a:noFill/>
        </p:spPr>
        <p:txBody>
          <a:bodyPr wrap="square" lIns="0" tIns="0" rIns="0" bIns="0">
            <a:spAutoFit/>
          </a:bodyPr>
          <a:lstStyle>
            <a:lvl1pPr marL="0" indent="0">
              <a:spcBef>
                <a:spcPts val="0"/>
              </a:spcBef>
              <a:buNone/>
              <a:defRPr sz="1676"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39636" y="330113"/>
            <a:ext cx="6133455" cy="5338938"/>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4927" y="5326240"/>
            <a:ext cx="4185189" cy="164120"/>
          </a:xfrm>
          <a:noFill/>
        </p:spPr>
        <p:txBody>
          <a:bodyPr wrap="square" lIns="0" tIns="0" rIns="0" bIns="0">
            <a:spAutoFit/>
          </a:bodyPr>
          <a:lstStyle>
            <a:lvl1pPr marL="0" indent="0">
              <a:spcBef>
                <a:spcPts val="0"/>
              </a:spcBef>
              <a:buNone/>
              <a:defRPr sz="1066"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4927" y="3849760"/>
            <a:ext cx="4185189" cy="164120"/>
          </a:xfrm>
          <a:noFill/>
        </p:spPr>
        <p:txBody>
          <a:bodyPr wrap="square" lIns="0" tIns="0" rIns="0" bIns="0">
            <a:spAutoFit/>
          </a:bodyPr>
          <a:lstStyle>
            <a:lvl1pPr marL="0" indent="0">
              <a:spcBef>
                <a:spcPts val="0"/>
              </a:spcBef>
              <a:buNone/>
              <a:defRPr sz="1066"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561F5A86-AB4E-BD4C-914B-A9F1DF6CC310}"/>
              </a:ext>
            </a:extLst>
          </p:cNvPr>
          <p:cNvPicPr>
            <a:picLocks noChangeAspect="1"/>
          </p:cNvPicPr>
          <p:nvPr userDrawn="1"/>
        </p:nvPicPr>
        <p:blipFill>
          <a:blip r:embed="rId4"/>
          <a:stretch>
            <a:fillRect/>
          </a:stretch>
        </p:blipFill>
        <p:spPr bwMode="black">
          <a:xfrm>
            <a:off x="587096" y="512429"/>
            <a:ext cx="1373005" cy="255964"/>
          </a:xfrm>
          <a:prstGeom prst="rect">
            <a:avLst/>
          </a:prstGeom>
        </p:spPr>
      </p:pic>
    </p:spTree>
    <p:extLst>
      <p:ext uri="{BB962C8B-B14F-4D97-AF65-F5344CB8AC3E}">
        <p14:creationId xmlns:p14="http://schemas.microsoft.com/office/powerpoint/2010/main" val="396712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1_Title Slide">
    <p:bg>
      <p:bgPr>
        <a:solidFill>
          <a:srgbClr val="0D0D0D"/>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2F2A1E73-C241-4852-B10C-055BD97191F8}"/>
              </a:ext>
            </a:extLst>
          </p:cNvPr>
          <p:cNvSpPr>
            <a:spLocks noGrp="1"/>
          </p:cNvSpPr>
          <p:nvPr>
            <p:ph type="pic" sz="quarter" idx="13"/>
          </p:nvPr>
        </p:nvSpPr>
        <p:spPr>
          <a:xfrm>
            <a:off x="2" y="1"/>
            <a:ext cx="12312948" cy="328072"/>
          </a:xfrm>
        </p:spPr>
        <p:txBody>
          <a:bodyPr/>
          <a:lstStyle/>
          <a:p>
            <a:endParaRPr lang="en-US"/>
          </a:p>
        </p:txBody>
      </p:sp>
      <p:sp>
        <p:nvSpPr>
          <p:cNvPr id="9" name="Title 1"/>
          <p:cNvSpPr>
            <a:spLocks noGrp="1"/>
          </p:cNvSpPr>
          <p:nvPr>
            <p:ph type="title" hasCustomPrompt="1"/>
          </p:nvPr>
        </p:nvSpPr>
        <p:spPr>
          <a:xfrm>
            <a:off x="815342" y="2060077"/>
            <a:ext cx="4941202" cy="1031163"/>
          </a:xfrm>
          <a:noFill/>
        </p:spPr>
        <p:txBody>
          <a:bodyPr wrap="square" lIns="0" tIns="0" rIns="0" bIns="0" anchor="b" anchorCtr="0">
            <a:spAutoFit/>
          </a:bodyPr>
          <a:lstStyle>
            <a:lvl1pPr algn="l">
              <a:defRPr sz="3350" spc="-38"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815341" y="3466183"/>
            <a:ext cx="4941202" cy="234345"/>
          </a:xfrm>
          <a:noFill/>
        </p:spPr>
        <p:txBody>
          <a:bodyPr wrap="square" lIns="0" tIns="0" rIns="0" bIns="0">
            <a:spAutoFit/>
          </a:bodyPr>
          <a:lstStyle>
            <a:lvl1pPr marL="0" indent="0">
              <a:spcBef>
                <a:spcPts val="0"/>
              </a:spcBef>
              <a:buNone/>
              <a:defRPr sz="1523"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grpSp>
        <p:nvGrpSpPr>
          <p:cNvPr id="6" name="Group 21">
            <a:extLst>
              <a:ext uri="{FF2B5EF4-FFF2-40B4-BE49-F238E27FC236}">
                <a16:creationId xmlns:a16="http://schemas.microsoft.com/office/drawing/2014/main" id="{00C90369-85BA-4C47-BECC-EC63A981D611}"/>
              </a:ext>
            </a:extLst>
          </p:cNvPr>
          <p:cNvGrpSpPr>
            <a:grpSpLocks noChangeAspect="1"/>
          </p:cNvGrpSpPr>
          <p:nvPr userDrawn="1"/>
        </p:nvGrpSpPr>
        <p:grpSpPr bwMode="auto">
          <a:xfrm>
            <a:off x="437131" y="388835"/>
            <a:ext cx="2042549" cy="255964"/>
            <a:chOff x="428" y="664"/>
            <a:chExt cx="4126" cy="594"/>
          </a:xfrm>
        </p:grpSpPr>
        <p:sp>
          <p:nvSpPr>
            <p:cNvPr id="8" name="Freeform 22">
              <a:extLst>
                <a:ext uri="{FF2B5EF4-FFF2-40B4-BE49-F238E27FC236}">
                  <a16:creationId xmlns:a16="http://schemas.microsoft.com/office/drawing/2014/main" id="{62F29EE8-7181-4963-946D-2FC7711C3A36}"/>
                </a:ext>
              </a:extLst>
            </p:cNvPr>
            <p:cNvSpPr>
              <a:spLocks noEditPoints="1"/>
            </p:cNvSpPr>
            <p:nvPr/>
          </p:nvSpPr>
          <p:spPr bwMode="auto">
            <a:xfrm>
              <a:off x="3296" y="784"/>
              <a:ext cx="335" cy="354"/>
            </a:xfrm>
            <a:custGeom>
              <a:avLst/>
              <a:gdLst>
                <a:gd name="T0" fmla="*/ 202 w 335"/>
                <a:gd name="T1" fmla="*/ 0 h 354"/>
                <a:gd name="T2" fmla="*/ 335 w 335"/>
                <a:gd name="T3" fmla="*/ 354 h 354"/>
                <a:gd name="T4" fmla="*/ 267 w 335"/>
                <a:gd name="T5" fmla="*/ 354 h 354"/>
                <a:gd name="T6" fmla="*/ 237 w 335"/>
                <a:gd name="T7" fmla="*/ 266 h 354"/>
                <a:gd name="T8" fmla="*/ 96 w 335"/>
                <a:gd name="T9" fmla="*/ 266 h 354"/>
                <a:gd name="T10" fmla="*/ 67 w 335"/>
                <a:gd name="T11" fmla="*/ 354 h 354"/>
                <a:gd name="T12" fmla="*/ 0 w 335"/>
                <a:gd name="T13" fmla="*/ 354 h 354"/>
                <a:gd name="T14" fmla="*/ 133 w 335"/>
                <a:gd name="T15" fmla="*/ 0 h 354"/>
                <a:gd name="T16" fmla="*/ 202 w 335"/>
                <a:gd name="T17" fmla="*/ 0 h 354"/>
                <a:gd name="T18" fmla="*/ 165 w 335"/>
                <a:gd name="T19" fmla="*/ 66 h 354"/>
                <a:gd name="T20" fmla="*/ 112 w 335"/>
                <a:gd name="T21" fmla="*/ 214 h 354"/>
                <a:gd name="T22" fmla="*/ 218 w 335"/>
                <a:gd name="T23" fmla="*/ 214 h 354"/>
                <a:gd name="T24" fmla="*/ 167 w 335"/>
                <a:gd name="T25" fmla="*/ 66 h 354"/>
                <a:gd name="T26" fmla="*/ 165 w 335"/>
                <a:gd name="T27" fmla="*/ 66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54">
                  <a:moveTo>
                    <a:pt x="202" y="0"/>
                  </a:moveTo>
                  <a:lnTo>
                    <a:pt x="335" y="354"/>
                  </a:lnTo>
                  <a:lnTo>
                    <a:pt x="267" y="354"/>
                  </a:lnTo>
                  <a:lnTo>
                    <a:pt x="237" y="266"/>
                  </a:lnTo>
                  <a:lnTo>
                    <a:pt x="96" y="266"/>
                  </a:lnTo>
                  <a:lnTo>
                    <a:pt x="67" y="354"/>
                  </a:lnTo>
                  <a:lnTo>
                    <a:pt x="0" y="354"/>
                  </a:lnTo>
                  <a:lnTo>
                    <a:pt x="133" y="0"/>
                  </a:lnTo>
                  <a:lnTo>
                    <a:pt x="202" y="0"/>
                  </a:lnTo>
                  <a:close/>
                  <a:moveTo>
                    <a:pt x="165" y="66"/>
                  </a:moveTo>
                  <a:lnTo>
                    <a:pt x="112" y="214"/>
                  </a:lnTo>
                  <a:lnTo>
                    <a:pt x="218" y="214"/>
                  </a:lnTo>
                  <a:lnTo>
                    <a:pt x="167" y="66"/>
                  </a:lnTo>
                  <a:lnTo>
                    <a:pt x="165" y="6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1371"/>
            </a:p>
          </p:txBody>
        </p:sp>
        <p:sp>
          <p:nvSpPr>
            <p:cNvPr id="10" name="Freeform 23">
              <a:extLst>
                <a:ext uri="{FF2B5EF4-FFF2-40B4-BE49-F238E27FC236}">
                  <a16:creationId xmlns:a16="http://schemas.microsoft.com/office/drawing/2014/main" id="{E69A5CB7-9986-49D1-A320-9F9F9E2E30D3}"/>
                </a:ext>
              </a:extLst>
            </p:cNvPr>
            <p:cNvSpPr>
              <a:spLocks/>
            </p:cNvSpPr>
            <p:nvPr/>
          </p:nvSpPr>
          <p:spPr bwMode="auto">
            <a:xfrm>
              <a:off x="3651" y="883"/>
              <a:ext cx="213" cy="255"/>
            </a:xfrm>
            <a:custGeom>
              <a:avLst/>
              <a:gdLst>
                <a:gd name="T0" fmla="*/ 8 w 213"/>
                <a:gd name="T1" fmla="*/ 0 h 255"/>
                <a:gd name="T2" fmla="*/ 211 w 213"/>
                <a:gd name="T3" fmla="*/ 0 h 255"/>
                <a:gd name="T4" fmla="*/ 211 w 213"/>
                <a:gd name="T5" fmla="*/ 24 h 255"/>
                <a:gd name="T6" fmla="*/ 78 w 213"/>
                <a:gd name="T7" fmla="*/ 208 h 255"/>
                <a:gd name="T8" fmla="*/ 213 w 213"/>
                <a:gd name="T9" fmla="*/ 208 h 255"/>
                <a:gd name="T10" fmla="*/ 213 w 213"/>
                <a:gd name="T11" fmla="*/ 255 h 255"/>
                <a:gd name="T12" fmla="*/ 0 w 213"/>
                <a:gd name="T13" fmla="*/ 255 h 255"/>
                <a:gd name="T14" fmla="*/ 0 w 213"/>
                <a:gd name="T15" fmla="*/ 229 h 255"/>
                <a:gd name="T16" fmla="*/ 131 w 213"/>
                <a:gd name="T17" fmla="*/ 49 h 255"/>
                <a:gd name="T18" fmla="*/ 8 w 213"/>
                <a:gd name="T19" fmla="*/ 49 h 255"/>
                <a:gd name="T20" fmla="*/ 8 w 213"/>
                <a:gd name="T21"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3" h="255">
                  <a:moveTo>
                    <a:pt x="8" y="0"/>
                  </a:moveTo>
                  <a:lnTo>
                    <a:pt x="211" y="0"/>
                  </a:lnTo>
                  <a:lnTo>
                    <a:pt x="211" y="24"/>
                  </a:lnTo>
                  <a:lnTo>
                    <a:pt x="78" y="208"/>
                  </a:lnTo>
                  <a:lnTo>
                    <a:pt x="213" y="208"/>
                  </a:lnTo>
                  <a:lnTo>
                    <a:pt x="213" y="255"/>
                  </a:lnTo>
                  <a:lnTo>
                    <a:pt x="0" y="255"/>
                  </a:lnTo>
                  <a:lnTo>
                    <a:pt x="0" y="229"/>
                  </a:lnTo>
                  <a:lnTo>
                    <a:pt x="131" y="49"/>
                  </a:lnTo>
                  <a:lnTo>
                    <a:pt x="8" y="49"/>
                  </a:lnTo>
                  <a:lnTo>
                    <a:pt x="8"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1371"/>
            </a:p>
          </p:txBody>
        </p:sp>
        <p:sp>
          <p:nvSpPr>
            <p:cNvPr id="11" name="Freeform 24">
              <a:extLst>
                <a:ext uri="{FF2B5EF4-FFF2-40B4-BE49-F238E27FC236}">
                  <a16:creationId xmlns:a16="http://schemas.microsoft.com/office/drawing/2014/main" id="{C09AEB02-6BBE-4F10-B6D8-125786A3E3A2}"/>
                </a:ext>
              </a:extLst>
            </p:cNvPr>
            <p:cNvSpPr>
              <a:spLocks/>
            </p:cNvSpPr>
            <p:nvPr/>
          </p:nvSpPr>
          <p:spPr bwMode="auto">
            <a:xfrm>
              <a:off x="3890" y="883"/>
              <a:ext cx="227" cy="260"/>
            </a:xfrm>
            <a:custGeom>
              <a:avLst/>
              <a:gdLst>
                <a:gd name="T0" fmla="*/ 111 w 111"/>
                <a:gd name="T1" fmla="*/ 0 h 126"/>
                <a:gd name="T2" fmla="*/ 111 w 111"/>
                <a:gd name="T3" fmla="*/ 124 h 126"/>
                <a:gd name="T4" fmla="*/ 81 w 111"/>
                <a:gd name="T5" fmla="*/ 124 h 126"/>
                <a:gd name="T6" fmla="*/ 81 w 111"/>
                <a:gd name="T7" fmla="*/ 108 h 126"/>
                <a:gd name="T8" fmla="*/ 81 w 111"/>
                <a:gd name="T9" fmla="*/ 108 h 126"/>
                <a:gd name="T10" fmla="*/ 66 w 111"/>
                <a:gd name="T11" fmla="*/ 121 h 126"/>
                <a:gd name="T12" fmla="*/ 44 w 111"/>
                <a:gd name="T13" fmla="*/ 126 h 126"/>
                <a:gd name="T14" fmla="*/ 11 w 111"/>
                <a:gd name="T15" fmla="*/ 114 h 126"/>
                <a:gd name="T16" fmla="*/ 0 w 111"/>
                <a:gd name="T17" fmla="*/ 76 h 126"/>
                <a:gd name="T18" fmla="*/ 0 w 111"/>
                <a:gd name="T19" fmla="*/ 0 h 126"/>
                <a:gd name="T20" fmla="*/ 29 w 111"/>
                <a:gd name="T21" fmla="*/ 0 h 126"/>
                <a:gd name="T22" fmla="*/ 29 w 111"/>
                <a:gd name="T23" fmla="*/ 72 h 126"/>
                <a:gd name="T24" fmla="*/ 35 w 111"/>
                <a:gd name="T25" fmla="*/ 96 h 126"/>
                <a:gd name="T26" fmla="*/ 54 w 111"/>
                <a:gd name="T27" fmla="*/ 104 h 126"/>
                <a:gd name="T28" fmla="*/ 74 w 111"/>
                <a:gd name="T29" fmla="*/ 95 h 126"/>
                <a:gd name="T30" fmla="*/ 81 w 111"/>
                <a:gd name="T31" fmla="*/ 72 h 126"/>
                <a:gd name="T32" fmla="*/ 81 w 111"/>
                <a:gd name="T33" fmla="*/ 0 h 126"/>
                <a:gd name="T34" fmla="*/ 111 w 111"/>
                <a:gd name="T35"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1" h="126">
                  <a:moveTo>
                    <a:pt x="111" y="0"/>
                  </a:moveTo>
                  <a:cubicBezTo>
                    <a:pt x="111" y="124"/>
                    <a:pt x="111" y="124"/>
                    <a:pt x="111" y="124"/>
                  </a:cubicBezTo>
                  <a:cubicBezTo>
                    <a:pt x="81" y="124"/>
                    <a:pt x="81" y="124"/>
                    <a:pt x="81" y="124"/>
                  </a:cubicBezTo>
                  <a:cubicBezTo>
                    <a:pt x="81" y="108"/>
                    <a:pt x="81" y="108"/>
                    <a:pt x="81" y="108"/>
                  </a:cubicBezTo>
                  <a:cubicBezTo>
                    <a:pt x="81" y="108"/>
                    <a:pt x="81" y="108"/>
                    <a:pt x="81" y="108"/>
                  </a:cubicBezTo>
                  <a:cubicBezTo>
                    <a:pt x="77" y="114"/>
                    <a:pt x="72" y="118"/>
                    <a:pt x="66" y="121"/>
                  </a:cubicBezTo>
                  <a:cubicBezTo>
                    <a:pt x="59" y="124"/>
                    <a:pt x="52" y="126"/>
                    <a:pt x="44" y="126"/>
                  </a:cubicBezTo>
                  <a:cubicBezTo>
                    <a:pt x="29" y="126"/>
                    <a:pt x="18" y="122"/>
                    <a:pt x="11" y="114"/>
                  </a:cubicBezTo>
                  <a:cubicBezTo>
                    <a:pt x="3" y="106"/>
                    <a:pt x="0" y="93"/>
                    <a:pt x="0" y="76"/>
                  </a:cubicBezTo>
                  <a:cubicBezTo>
                    <a:pt x="0" y="0"/>
                    <a:pt x="0" y="0"/>
                    <a:pt x="0" y="0"/>
                  </a:cubicBezTo>
                  <a:cubicBezTo>
                    <a:pt x="29" y="0"/>
                    <a:pt x="29" y="0"/>
                    <a:pt x="29" y="0"/>
                  </a:cubicBezTo>
                  <a:cubicBezTo>
                    <a:pt x="29" y="72"/>
                    <a:pt x="29" y="72"/>
                    <a:pt x="29" y="72"/>
                  </a:cubicBezTo>
                  <a:cubicBezTo>
                    <a:pt x="29" y="83"/>
                    <a:pt x="31" y="91"/>
                    <a:pt x="35" y="96"/>
                  </a:cubicBezTo>
                  <a:cubicBezTo>
                    <a:pt x="40" y="101"/>
                    <a:pt x="46" y="104"/>
                    <a:pt x="54" y="104"/>
                  </a:cubicBezTo>
                  <a:cubicBezTo>
                    <a:pt x="62" y="104"/>
                    <a:pt x="69" y="101"/>
                    <a:pt x="74" y="95"/>
                  </a:cubicBezTo>
                  <a:cubicBezTo>
                    <a:pt x="79" y="89"/>
                    <a:pt x="81" y="82"/>
                    <a:pt x="81" y="72"/>
                  </a:cubicBezTo>
                  <a:cubicBezTo>
                    <a:pt x="81" y="0"/>
                    <a:pt x="81" y="0"/>
                    <a:pt x="81" y="0"/>
                  </a:cubicBezTo>
                  <a:lnTo>
                    <a:pt x="111"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1371"/>
            </a:p>
          </p:txBody>
        </p:sp>
        <p:sp>
          <p:nvSpPr>
            <p:cNvPr id="12" name="Freeform 25">
              <a:extLst>
                <a:ext uri="{FF2B5EF4-FFF2-40B4-BE49-F238E27FC236}">
                  <a16:creationId xmlns:a16="http://schemas.microsoft.com/office/drawing/2014/main" id="{B5B16689-F626-4CBB-A9ED-263B2AFF48F3}"/>
                </a:ext>
              </a:extLst>
            </p:cNvPr>
            <p:cNvSpPr>
              <a:spLocks/>
            </p:cNvSpPr>
            <p:nvPr/>
          </p:nvSpPr>
          <p:spPr bwMode="auto">
            <a:xfrm>
              <a:off x="4172" y="879"/>
              <a:ext cx="147" cy="259"/>
            </a:xfrm>
            <a:custGeom>
              <a:avLst/>
              <a:gdLst>
                <a:gd name="T0" fmla="*/ 61 w 72"/>
                <a:gd name="T1" fmla="*/ 0 h 126"/>
                <a:gd name="T2" fmla="*/ 67 w 72"/>
                <a:gd name="T3" fmla="*/ 1 h 126"/>
                <a:gd name="T4" fmla="*/ 72 w 72"/>
                <a:gd name="T5" fmla="*/ 2 h 126"/>
                <a:gd name="T6" fmla="*/ 72 w 72"/>
                <a:gd name="T7" fmla="*/ 32 h 126"/>
                <a:gd name="T8" fmla="*/ 65 w 72"/>
                <a:gd name="T9" fmla="*/ 28 h 126"/>
                <a:gd name="T10" fmla="*/ 54 w 72"/>
                <a:gd name="T11" fmla="*/ 27 h 126"/>
                <a:gd name="T12" fmla="*/ 36 w 72"/>
                <a:gd name="T13" fmla="*/ 36 h 126"/>
                <a:gd name="T14" fmla="*/ 29 w 72"/>
                <a:gd name="T15" fmla="*/ 64 h 126"/>
                <a:gd name="T16" fmla="*/ 29 w 72"/>
                <a:gd name="T17" fmla="*/ 126 h 126"/>
                <a:gd name="T18" fmla="*/ 0 w 72"/>
                <a:gd name="T19" fmla="*/ 126 h 126"/>
                <a:gd name="T20" fmla="*/ 0 w 72"/>
                <a:gd name="T21" fmla="*/ 2 h 126"/>
                <a:gd name="T22" fmla="*/ 29 w 72"/>
                <a:gd name="T23" fmla="*/ 2 h 126"/>
                <a:gd name="T24" fmla="*/ 29 w 72"/>
                <a:gd name="T25" fmla="*/ 22 h 126"/>
                <a:gd name="T26" fmla="*/ 29 w 72"/>
                <a:gd name="T27" fmla="*/ 22 h 126"/>
                <a:gd name="T28" fmla="*/ 41 w 72"/>
                <a:gd name="T29" fmla="*/ 6 h 126"/>
                <a:gd name="T30" fmla="*/ 61 w 72"/>
                <a:gd name="T31"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2" h="126">
                  <a:moveTo>
                    <a:pt x="61" y="0"/>
                  </a:moveTo>
                  <a:cubicBezTo>
                    <a:pt x="63" y="0"/>
                    <a:pt x="65" y="1"/>
                    <a:pt x="67" y="1"/>
                  </a:cubicBezTo>
                  <a:cubicBezTo>
                    <a:pt x="69" y="1"/>
                    <a:pt x="70" y="2"/>
                    <a:pt x="72" y="2"/>
                  </a:cubicBezTo>
                  <a:cubicBezTo>
                    <a:pt x="72" y="32"/>
                    <a:pt x="72" y="32"/>
                    <a:pt x="72" y="32"/>
                  </a:cubicBezTo>
                  <a:cubicBezTo>
                    <a:pt x="70" y="31"/>
                    <a:pt x="68" y="29"/>
                    <a:pt x="65" y="28"/>
                  </a:cubicBezTo>
                  <a:cubicBezTo>
                    <a:pt x="62" y="27"/>
                    <a:pt x="58" y="27"/>
                    <a:pt x="54" y="27"/>
                  </a:cubicBezTo>
                  <a:cubicBezTo>
                    <a:pt x="47" y="27"/>
                    <a:pt x="41" y="30"/>
                    <a:pt x="36" y="36"/>
                  </a:cubicBezTo>
                  <a:cubicBezTo>
                    <a:pt x="31" y="42"/>
                    <a:pt x="29" y="51"/>
                    <a:pt x="29" y="64"/>
                  </a:cubicBezTo>
                  <a:cubicBezTo>
                    <a:pt x="29" y="126"/>
                    <a:pt x="29" y="126"/>
                    <a:pt x="29" y="126"/>
                  </a:cubicBezTo>
                  <a:cubicBezTo>
                    <a:pt x="0" y="126"/>
                    <a:pt x="0" y="126"/>
                    <a:pt x="0" y="126"/>
                  </a:cubicBezTo>
                  <a:cubicBezTo>
                    <a:pt x="0" y="2"/>
                    <a:pt x="0" y="2"/>
                    <a:pt x="0" y="2"/>
                  </a:cubicBezTo>
                  <a:cubicBezTo>
                    <a:pt x="29" y="2"/>
                    <a:pt x="29" y="2"/>
                    <a:pt x="29" y="2"/>
                  </a:cubicBezTo>
                  <a:cubicBezTo>
                    <a:pt x="29" y="22"/>
                    <a:pt x="29" y="22"/>
                    <a:pt x="29" y="22"/>
                  </a:cubicBezTo>
                  <a:cubicBezTo>
                    <a:pt x="29" y="22"/>
                    <a:pt x="29" y="22"/>
                    <a:pt x="29" y="22"/>
                  </a:cubicBezTo>
                  <a:cubicBezTo>
                    <a:pt x="32" y="15"/>
                    <a:pt x="36" y="10"/>
                    <a:pt x="41" y="6"/>
                  </a:cubicBezTo>
                  <a:cubicBezTo>
                    <a:pt x="47" y="2"/>
                    <a:pt x="53" y="0"/>
                    <a:pt x="61"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1371"/>
            </a:p>
          </p:txBody>
        </p:sp>
        <p:sp>
          <p:nvSpPr>
            <p:cNvPr id="13" name="Freeform 26">
              <a:extLst>
                <a:ext uri="{FF2B5EF4-FFF2-40B4-BE49-F238E27FC236}">
                  <a16:creationId xmlns:a16="http://schemas.microsoft.com/office/drawing/2014/main" id="{ABFFBE7A-8D30-4026-A686-6D267229F7A4}"/>
                </a:ext>
              </a:extLst>
            </p:cNvPr>
            <p:cNvSpPr>
              <a:spLocks noEditPoints="1"/>
            </p:cNvSpPr>
            <p:nvPr/>
          </p:nvSpPr>
          <p:spPr bwMode="auto">
            <a:xfrm>
              <a:off x="4321" y="879"/>
              <a:ext cx="233" cy="266"/>
            </a:xfrm>
            <a:custGeom>
              <a:avLst/>
              <a:gdLst>
                <a:gd name="T0" fmla="*/ 104 w 114"/>
                <a:gd name="T1" fmla="*/ 95 h 129"/>
                <a:gd name="T2" fmla="*/ 104 w 114"/>
                <a:gd name="T3" fmla="*/ 119 h 129"/>
                <a:gd name="T4" fmla="*/ 85 w 114"/>
                <a:gd name="T5" fmla="*/ 127 h 129"/>
                <a:gd name="T6" fmla="*/ 60 w 114"/>
                <a:gd name="T7" fmla="*/ 129 h 129"/>
                <a:gd name="T8" fmla="*/ 16 w 114"/>
                <a:gd name="T9" fmla="*/ 113 h 129"/>
                <a:gd name="T10" fmla="*/ 0 w 114"/>
                <a:gd name="T11" fmla="*/ 66 h 129"/>
                <a:gd name="T12" fmla="*/ 17 w 114"/>
                <a:gd name="T13" fmla="*/ 19 h 129"/>
                <a:gd name="T14" fmla="*/ 59 w 114"/>
                <a:gd name="T15" fmla="*/ 0 h 129"/>
                <a:gd name="T16" fmla="*/ 99 w 114"/>
                <a:gd name="T17" fmla="*/ 16 h 129"/>
                <a:gd name="T18" fmla="*/ 114 w 114"/>
                <a:gd name="T19" fmla="*/ 59 h 129"/>
                <a:gd name="T20" fmla="*/ 114 w 114"/>
                <a:gd name="T21" fmla="*/ 73 h 129"/>
                <a:gd name="T22" fmla="*/ 29 w 114"/>
                <a:gd name="T23" fmla="*/ 73 h 129"/>
                <a:gd name="T24" fmla="*/ 41 w 114"/>
                <a:gd name="T25" fmla="*/ 99 h 129"/>
                <a:gd name="T26" fmla="*/ 67 w 114"/>
                <a:gd name="T27" fmla="*/ 107 h 129"/>
                <a:gd name="T28" fmla="*/ 87 w 114"/>
                <a:gd name="T29" fmla="*/ 104 h 129"/>
                <a:gd name="T30" fmla="*/ 104 w 114"/>
                <a:gd name="T31" fmla="*/ 95 h 129"/>
                <a:gd name="T32" fmla="*/ 85 w 114"/>
                <a:gd name="T33" fmla="*/ 52 h 129"/>
                <a:gd name="T34" fmla="*/ 78 w 114"/>
                <a:gd name="T35" fmla="*/ 30 h 129"/>
                <a:gd name="T36" fmla="*/ 59 w 114"/>
                <a:gd name="T37" fmla="*/ 22 h 129"/>
                <a:gd name="T38" fmla="*/ 41 w 114"/>
                <a:gd name="T39" fmla="*/ 30 h 129"/>
                <a:gd name="T40" fmla="*/ 30 w 114"/>
                <a:gd name="T41" fmla="*/ 52 h 129"/>
                <a:gd name="T42" fmla="*/ 85 w 114"/>
                <a:gd name="T43" fmla="*/ 5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29">
                  <a:moveTo>
                    <a:pt x="104" y="95"/>
                  </a:moveTo>
                  <a:cubicBezTo>
                    <a:pt x="104" y="119"/>
                    <a:pt x="104" y="119"/>
                    <a:pt x="104" y="119"/>
                  </a:cubicBezTo>
                  <a:cubicBezTo>
                    <a:pt x="99" y="122"/>
                    <a:pt x="92" y="125"/>
                    <a:pt x="85" y="127"/>
                  </a:cubicBezTo>
                  <a:cubicBezTo>
                    <a:pt x="77" y="128"/>
                    <a:pt x="69" y="129"/>
                    <a:pt x="60" y="129"/>
                  </a:cubicBezTo>
                  <a:cubicBezTo>
                    <a:pt x="41" y="129"/>
                    <a:pt x="26" y="124"/>
                    <a:pt x="16" y="113"/>
                  </a:cubicBezTo>
                  <a:cubicBezTo>
                    <a:pt x="5" y="101"/>
                    <a:pt x="0" y="86"/>
                    <a:pt x="0" y="66"/>
                  </a:cubicBezTo>
                  <a:cubicBezTo>
                    <a:pt x="0" y="47"/>
                    <a:pt x="6" y="31"/>
                    <a:pt x="17" y="19"/>
                  </a:cubicBezTo>
                  <a:cubicBezTo>
                    <a:pt x="28" y="6"/>
                    <a:pt x="42" y="0"/>
                    <a:pt x="59" y="0"/>
                  </a:cubicBezTo>
                  <a:cubicBezTo>
                    <a:pt x="76" y="0"/>
                    <a:pt x="90" y="5"/>
                    <a:pt x="99" y="16"/>
                  </a:cubicBezTo>
                  <a:cubicBezTo>
                    <a:pt x="109" y="26"/>
                    <a:pt x="114" y="41"/>
                    <a:pt x="114" y="59"/>
                  </a:cubicBezTo>
                  <a:cubicBezTo>
                    <a:pt x="114" y="73"/>
                    <a:pt x="114" y="73"/>
                    <a:pt x="114" y="73"/>
                  </a:cubicBezTo>
                  <a:cubicBezTo>
                    <a:pt x="29" y="73"/>
                    <a:pt x="29" y="73"/>
                    <a:pt x="29" y="73"/>
                  </a:cubicBezTo>
                  <a:cubicBezTo>
                    <a:pt x="30" y="86"/>
                    <a:pt x="34" y="94"/>
                    <a:pt x="41" y="99"/>
                  </a:cubicBezTo>
                  <a:cubicBezTo>
                    <a:pt x="47" y="104"/>
                    <a:pt x="56" y="107"/>
                    <a:pt x="67" y="107"/>
                  </a:cubicBezTo>
                  <a:cubicBezTo>
                    <a:pt x="74" y="107"/>
                    <a:pt x="80" y="106"/>
                    <a:pt x="87" y="104"/>
                  </a:cubicBezTo>
                  <a:cubicBezTo>
                    <a:pt x="93" y="101"/>
                    <a:pt x="99" y="99"/>
                    <a:pt x="104" y="95"/>
                  </a:cubicBezTo>
                  <a:close/>
                  <a:moveTo>
                    <a:pt x="85" y="52"/>
                  </a:moveTo>
                  <a:cubicBezTo>
                    <a:pt x="85" y="42"/>
                    <a:pt x="83" y="35"/>
                    <a:pt x="78" y="30"/>
                  </a:cubicBezTo>
                  <a:cubicBezTo>
                    <a:pt x="74" y="25"/>
                    <a:pt x="68" y="22"/>
                    <a:pt x="59" y="22"/>
                  </a:cubicBezTo>
                  <a:cubicBezTo>
                    <a:pt x="52" y="22"/>
                    <a:pt x="46" y="25"/>
                    <a:pt x="41" y="30"/>
                  </a:cubicBezTo>
                  <a:cubicBezTo>
                    <a:pt x="35" y="35"/>
                    <a:pt x="31" y="42"/>
                    <a:pt x="30" y="52"/>
                  </a:cubicBezTo>
                  <a:lnTo>
                    <a:pt x="85" y="5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1371"/>
            </a:p>
          </p:txBody>
        </p:sp>
        <p:sp>
          <p:nvSpPr>
            <p:cNvPr id="14" name="Freeform 27">
              <a:extLst>
                <a:ext uri="{FF2B5EF4-FFF2-40B4-BE49-F238E27FC236}">
                  <a16:creationId xmlns:a16="http://schemas.microsoft.com/office/drawing/2014/main" id="{8581D62F-4E26-4198-9792-7DDD8C11D1E6}"/>
                </a:ext>
              </a:extLst>
            </p:cNvPr>
            <p:cNvSpPr>
              <a:spLocks noEditPoints="1"/>
            </p:cNvSpPr>
            <p:nvPr/>
          </p:nvSpPr>
          <p:spPr bwMode="auto">
            <a:xfrm>
              <a:off x="1192" y="757"/>
              <a:ext cx="1996" cy="388"/>
            </a:xfrm>
            <a:custGeom>
              <a:avLst/>
              <a:gdLst>
                <a:gd name="T0" fmla="*/ 157 w 977"/>
                <a:gd name="T1" fmla="*/ 185 h 188"/>
                <a:gd name="T2" fmla="*/ 103 w 977"/>
                <a:gd name="T3" fmla="*/ 185 h 188"/>
                <a:gd name="T4" fmla="*/ 28 w 977"/>
                <a:gd name="T5" fmla="*/ 50 h 188"/>
                <a:gd name="T6" fmla="*/ 0 w 977"/>
                <a:gd name="T7" fmla="*/ 13 h 188"/>
                <a:gd name="T8" fmla="*/ 94 w 977"/>
                <a:gd name="T9" fmla="*/ 141 h 188"/>
                <a:gd name="T10" fmla="*/ 212 w 977"/>
                <a:gd name="T11" fmla="*/ 26 h 188"/>
                <a:gd name="T12" fmla="*/ 243 w 977"/>
                <a:gd name="T13" fmla="*/ 14 h 188"/>
                <a:gd name="T14" fmla="*/ 230 w 977"/>
                <a:gd name="T15" fmla="*/ 42 h 188"/>
                <a:gd name="T16" fmla="*/ 245 w 977"/>
                <a:gd name="T17" fmla="*/ 61 h 188"/>
                <a:gd name="T18" fmla="*/ 215 w 977"/>
                <a:gd name="T19" fmla="*/ 61 h 188"/>
                <a:gd name="T20" fmla="*/ 347 w 977"/>
                <a:gd name="T21" fmla="*/ 161 h 188"/>
                <a:gd name="T22" fmla="*/ 346 w 977"/>
                <a:gd name="T23" fmla="*/ 186 h 188"/>
                <a:gd name="T24" fmla="*/ 265 w 977"/>
                <a:gd name="T25" fmla="*/ 127 h 188"/>
                <a:gd name="T26" fmla="*/ 349 w 977"/>
                <a:gd name="T27" fmla="*/ 60 h 188"/>
                <a:gd name="T28" fmla="*/ 348 w 977"/>
                <a:gd name="T29" fmla="*/ 86 h 188"/>
                <a:gd name="T30" fmla="*/ 295 w 977"/>
                <a:gd name="T31" fmla="*/ 124 h 188"/>
                <a:gd name="T32" fmla="*/ 445 w 977"/>
                <a:gd name="T33" fmla="*/ 59 h 188"/>
                <a:gd name="T34" fmla="*/ 456 w 977"/>
                <a:gd name="T35" fmla="*/ 91 h 188"/>
                <a:gd name="T36" fmla="*/ 420 w 977"/>
                <a:gd name="T37" fmla="*/ 95 h 188"/>
                <a:gd name="T38" fmla="*/ 384 w 977"/>
                <a:gd name="T39" fmla="*/ 185 h 188"/>
                <a:gd name="T40" fmla="*/ 413 w 977"/>
                <a:gd name="T41" fmla="*/ 81 h 188"/>
                <a:gd name="T42" fmla="*/ 445 w 977"/>
                <a:gd name="T43" fmla="*/ 59 h 188"/>
                <a:gd name="T44" fmla="*/ 523 w 977"/>
                <a:gd name="T45" fmla="*/ 59 h 188"/>
                <a:gd name="T46" fmla="*/ 567 w 977"/>
                <a:gd name="T47" fmla="*/ 171 h 188"/>
                <a:gd name="T48" fmla="*/ 457 w 977"/>
                <a:gd name="T49" fmla="*/ 125 h 188"/>
                <a:gd name="T50" fmla="*/ 522 w 977"/>
                <a:gd name="T51" fmla="*/ 164 h 188"/>
                <a:gd name="T52" fmla="*/ 546 w 977"/>
                <a:gd name="T53" fmla="*/ 93 h 188"/>
                <a:gd name="T54" fmla="*/ 488 w 977"/>
                <a:gd name="T55" fmla="*/ 124 h 188"/>
                <a:gd name="T56" fmla="*/ 650 w 977"/>
                <a:gd name="T57" fmla="*/ 113 h 188"/>
                <a:gd name="T58" fmla="*/ 668 w 977"/>
                <a:gd name="T59" fmla="*/ 178 h 188"/>
                <a:gd name="T60" fmla="*/ 599 w 977"/>
                <a:gd name="T61" fmla="*/ 182 h 188"/>
                <a:gd name="T62" fmla="*/ 632 w 977"/>
                <a:gd name="T63" fmla="*/ 165 h 188"/>
                <a:gd name="T64" fmla="*/ 647 w 977"/>
                <a:gd name="T65" fmla="*/ 143 h 188"/>
                <a:gd name="T66" fmla="*/ 599 w 977"/>
                <a:gd name="T67" fmla="*/ 97 h 188"/>
                <a:gd name="T68" fmla="*/ 661 w 977"/>
                <a:gd name="T69" fmla="*/ 60 h 188"/>
                <a:gd name="T70" fmla="*/ 661 w 977"/>
                <a:gd name="T71" fmla="*/ 85 h 188"/>
                <a:gd name="T72" fmla="*/ 628 w 977"/>
                <a:gd name="T73" fmla="*/ 94 h 188"/>
                <a:gd name="T74" fmla="*/ 759 w 977"/>
                <a:gd name="T75" fmla="*/ 59 h 188"/>
                <a:gd name="T76" fmla="*/ 804 w 977"/>
                <a:gd name="T77" fmla="*/ 171 h 188"/>
                <a:gd name="T78" fmla="*/ 694 w 977"/>
                <a:gd name="T79" fmla="*/ 125 h 188"/>
                <a:gd name="T80" fmla="*/ 758 w 977"/>
                <a:gd name="T81" fmla="*/ 164 h 188"/>
                <a:gd name="T82" fmla="*/ 782 w 977"/>
                <a:gd name="T83" fmla="*/ 93 h 188"/>
                <a:gd name="T84" fmla="*/ 724 w 977"/>
                <a:gd name="T85" fmla="*/ 124 h 188"/>
                <a:gd name="T86" fmla="*/ 874 w 977"/>
                <a:gd name="T87" fmla="*/ 185 h 188"/>
                <a:gd name="T88" fmla="*/ 824 w 977"/>
                <a:gd name="T89" fmla="*/ 85 h 188"/>
                <a:gd name="T90" fmla="*/ 845 w 977"/>
                <a:gd name="T91" fmla="*/ 44 h 188"/>
                <a:gd name="T92" fmla="*/ 900 w 977"/>
                <a:gd name="T93" fmla="*/ 0 h 188"/>
                <a:gd name="T94" fmla="*/ 902 w 977"/>
                <a:gd name="T95" fmla="*/ 25 h 188"/>
                <a:gd name="T96" fmla="*/ 874 w 977"/>
                <a:gd name="T97" fmla="*/ 47 h 188"/>
                <a:gd name="T98" fmla="*/ 918 w 977"/>
                <a:gd name="T99" fmla="*/ 34 h 188"/>
                <a:gd name="T100" fmla="*/ 977 w 977"/>
                <a:gd name="T101" fmla="*/ 61 h 188"/>
                <a:gd name="T102" fmla="*/ 947 w 977"/>
                <a:gd name="T103" fmla="*/ 143 h 188"/>
                <a:gd name="T104" fmla="*/ 970 w 977"/>
                <a:gd name="T105" fmla="*/ 163 h 188"/>
                <a:gd name="T106" fmla="*/ 967 w 977"/>
                <a:gd name="T107" fmla="*/ 187 h 188"/>
                <a:gd name="T108" fmla="*/ 918 w 977"/>
                <a:gd name="T109" fmla="*/ 149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77" h="188">
                  <a:moveTo>
                    <a:pt x="187" y="13"/>
                  </a:moveTo>
                  <a:cubicBezTo>
                    <a:pt x="187" y="185"/>
                    <a:pt x="187" y="185"/>
                    <a:pt x="187" y="185"/>
                  </a:cubicBezTo>
                  <a:cubicBezTo>
                    <a:pt x="157" y="185"/>
                    <a:pt x="157" y="185"/>
                    <a:pt x="157" y="185"/>
                  </a:cubicBezTo>
                  <a:cubicBezTo>
                    <a:pt x="157" y="50"/>
                    <a:pt x="157" y="50"/>
                    <a:pt x="157" y="50"/>
                  </a:cubicBezTo>
                  <a:cubicBezTo>
                    <a:pt x="157" y="50"/>
                    <a:pt x="157" y="50"/>
                    <a:pt x="157" y="50"/>
                  </a:cubicBezTo>
                  <a:cubicBezTo>
                    <a:pt x="103" y="185"/>
                    <a:pt x="103" y="185"/>
                    <a:pt x="103" y="185"/>
                  </a:cubicBezTo>
                  <a:cubicBezTo>
                    <a:pt x="83" y="185"/>
                    <a:pt x="83" y="185"/>
                    <a:pt x="83" y="185"/>
                  </a:cubicBezTo>
                  <a:cubicBezTo>
                    <a:pt x="28" y="50"/>
                    <a:pt x="28" y="50"/>
                    <a:pt x="28" y="50"/>
                  </a:cubicBezTo>
                  <a:cubicBezTo>
                    <a:pt x="28" y="50"/>
                    <a:pt x="28" y="50"/>
                    <a:pt x="28" y="50"/>
                  </a:cubicBezTo>
                  <a:cubicBezTo>
                    <a:pt x="28" y="185"/>
                    <a:pt x="28" y="185"/>
                    <a:pt x="28" y="185"/>
                  </a:cubicBezTo>
                  <a:cubicBezTo>
                    <a:pt x="0" y="185"/>
                    <a:pt x="0" y="185"/>
                    <a:pt x="0" y="185"/>
                  </a:cubicBezTo>
                  <a:cubicBezTo>
                    <a:pt x="0" y="13"/>
                    <a:pt x="0" y="13"/>
                    <a:pt x="0" y="13"/>
                  </a:cubicBezTo>
                  <a:cubicBezTo>
                    <a:pt x="43" y="13"/>
                    <a:pt x="43" y="13"/>
                    <a:pt x="43" y="13"/>
                  </a:cubicBezTo>
                  <a:cubicBezTo>
                    <a:pt x="93" y="141"/>
                    <a:pt x="93" y="141"/>
                    <a:pt x="93" y="141"/>
                  </a:cubicBezTo>
                  <a:cubicBezTo>
                    <a:pt x="94" y="141"/>
                    <a:pt x="94" y="141"/>
                    <a:pt x="94" y="141"/>
                  </a:cubicBezTo>
                  <a:cubicBezTo>
                    <a:pt x="146" y="13"/>
                    <a:pt x="146" y="13"/>
                    <a:pt x="146" y="13"/>
                  </a:cubicBezTo>
                  <a:lnTo>
                    <a:pt x="187" y="13"/>
                  </a:lnTo>
                  <a:close/>
                  <a:moveTo>
                    <a:pt x="212" y="26"/>
                  </a:moveTo>
                  <a:cubicBezTo>
                    <a:pt x="212" y="21"/>
                    <a:pt x="214" y="17"/>
                    <a:pt x="218" y="14"/>
                  </a:cubicBezTo>
                  <a:cubicBezTo>
                    <a:pt x="221" y="10"/>
                    <a:pt x="225" y="9"/>
                    <a:pt x="230" y="9"/>
                  </a:cubicBezTo>
                  <a:cubicBezTo>
                    <a:pt x="235" y="9"/>
                    <a:pt x="240" y="10"/>
                    <a:pt x="243" y="14"/>
                  </a:cubicBezTo>
                  <a:cubicBezTo>
                    <a:pt x="246" y="17"/>
                    <a:pt x="248" y="21"/>
                    <a:pt x="248" y="26"/>
                  </a:cubicBezTo>
                  <a:cubicBezTo>
                    <a:pt x="248" y="30"/>
                    <a:pt x="246" y="34"/>
                    <a:pt x="243" y="38"/>
                  </a:cubicBezTo>
                  <a:cubicBezTo>
                    <a:pt x="239" y="41"/>
                    <a:pt x="235" y="42"/>
                    <a:pt x="230" y="42"/>
                  </a:cubicBezTo>
                  <a:cubicBezTo>
                    <a:pt x="225" y="42"/>
                    <a:pt x="221" y="41"/>
                    <a:pt x="218" y="38"/>
                  </a:cubicBezTo>
                  <a:cubicBezTo>
                    <a:pt x="214" y="34"/>
                    <a:pt x="212" y="30"/>
                    <a:pt x="212" y="26"/>
                  </a:cubicBezTo>
                  <a:close/>
                  <a:moveTo>
                    <a:pt x="245" y="61"/>
                  </a:moveTo>
                  <a:cubicBezTo>
                    <a:pt x="245" y="185"/>
                    <a:pt x="245" y="185"/>
                    <a:pt x="245" y="185"/>
                  </a:cubicBezTo>
                  <a:cubicBezTo>
                    <a:pt x="215" y="185"/>
                    <a:pt x="215" y="185"/>
                    <a:pt x="215" y="185"/>
                  </a:cubicBezTo>
                  <a:cubicBezTo>
                    <a:pt x="215" y="61"/>
                    <a:pt x="215" y="61"/>
                    <a:pt x="215" y="61"/>
                  </a:cubicBezTo>
                  <a:lnTo>
                    <a:pt x="245" y="61"/>
                  </a:lnTo>
                  <a:close/>
                  <a:moveTo>
                    <a:pt x="333" y="164"/>
                  </a:moveTo>
                  <a:cubicBezTo>
                    <a:pt x="337" y="164"/>
                    <a:pt x="342" y="163"/>
                    <a:pt x="347" y="161"/>
                  </a:cubicBezTo>
                  <a:cubicBezTo>
                    <a:pt x="353" y="159"/>
                    <a:pt x="357" y="156"/>
                    <a:pt x="362" y="153"/>
                  </a:cubicBezTo>
                  <a:cubicBezTo>
                    <a:pt x="362" y="180"/>
                    <a:pt x="362" y="180"/>
                    <a:pt x="362" y="180"/>
                  </a:cubicBezTo>
                  <a:cubicBezTo>
                    <a:pt x="357" y="183"/>
                    <a:pt x="352" y="185"/>
                    <a:pt x="346" y="186"/>
                  </a:cubicBezTo>
                  <a:cubicBezTo>
                    <a:pt x="340" y="188"/>
                    <a:pt x="334" y="188"/>
                    <a:pt x="327" y="188"/>
                  </a:cubicBezTo>
                  <a:cubicBezTo>
                    <a:pt x="308" y="188"/>
                    <a:pt x="294" y="183"/>
                    <a:pt x="282" y="171"/>
                  </a:cubicBezTo>
                  <a:cubicBezTo>
                    <a:pt x="271" y="160"/>
                    <a:pt x="265" y="145"/>
                    <a:pt x="265" y="127"/>
                  </a:cubicBezTo>
                  <a:cubicBezTo>
                    <a:pt x="265" y="107"/>
                    <a:pt x="271" y="91"/>
                    <a:pt x="282" y="78"/>
                  </a:cubicBezTo>
                  <a:cubicBezTo>
                    <a:pt x="294" y="65"/>
                    <a:pt x="311" y="58"/>
                    <a:pt x="332" y="58"/>
                  </a:cubicBezTo>
                  <a:cubicBezTo>
                    <a:pt x="337" y="58"/>
                    <a:pt x="343" y="59"/>
                    <a:pt x="349" y="60"/>
                  </a:cubicBezTo>
                  <a:cubicBezTo>
                    <a:pt x="354" y="62"/>
                    <a:pt x="359" y="64"/>
                    <a:pt x="362" y="65"/>
                  </a:cubicBezTo>
                  <a:cubicBezTo>
                    <a:pt x="362" y="93"/>
                    <a:pt x="362" y="93"/>
                    <a:pt x="362" y="93"/>
                  </a:cubicBezTo>
                  <a:cubicBezTo>
                    <a:pt x="357" y="90"/>
                    <a:pt x="353" y="87"/>
                    <a:pt x="348" y="86"/>
                  </a:cubicBezTo>
                  <a:cubicBezTo>
                    <a:pt x="343" y="84"/>
                    <a:pt x="339" y="83"/>
                    <a:pt x="334" y="83"/>
                  </a:cubicBezTo>
                  <a:cubicBezTo>
                    <a:pt x="322" y="83"/>
                    <a:pt x="313" y="87"/>
                    <a:pt x="306" y="94"/>
                  </a:cubicBezTo>
                  <a:cubicBezTo>
                    <a:pt x="299" y="102"/>
                    <a:pt x="295" y="112"/>
                    <a:pt x="295" y="124"/>
                  </a:cubicBezTo>
                  <a:cubicBezTo>
                    <a:pt x="295" y="137"/>
                    <a:pt x="299" y="147"/>
                    <a:pt x="305" y="154"/>
                  </a:cubicBezTo>
                  <a:cubicBezTo>
                    <a:pt x="312" y="161"/>
                    <a:pt x="321" y="164"/>
                    <a:pt x="333" y="164"/>
                  </a:cubicBezTo>
                  <a:close/>
                  <a:moveTo>
                    <a:pt x="445" y="59"/>
                  </a:moveTo>
                  <a:cubicBezTo>
                    <a:pt x="447" y="59"/>
                    <a:pt x="449" y="60"/>
                    <a:pt x="451" y="60"/>
                  </a:cubicBezTo>
                  <a:cubicBezTo>
                    <a:pt x="453" y="60"/>
                    <a:pt x="455" y="61"/>
                    <a:pt x="456" y="61"/>
                  </a:cubicBezTo>
                  <a:cubicBezTo>
                    <a:pt x="456" y="91"/>
                    <a:pt x="456" y="91"/>
                    <a:pt x="456" y="91"/>
                  </a:cubicBezTo>
                  <a:cubicBezTo>
                    <a:pt x="454" y="90"/>
                    <a:pt x="452" y="88"/>
                    <a:pt x="449" y="87"/>
                  </a:cubicBezTo>
                  <a:cubicBezTo>
                    <a:pt x="446" y="86"/>
                    <a:pt x="443" y="86"/>
                    <a:pt x="439" y="86"/>
                  </a:cubicBezTo>
                  <a:cubicBezTo>
                    <a:pt x="431" y="86"/>
                    <a:pt x="425" y="89"/>
                    <a:pt x="420" y="95"/>
                  </a:cubicBezTo>
                  <a:cubicBezTo>
                    <a:pt x="415" y="101"/>
                    <a:pt x="413" y="110"/>
                    <a:pt x="413" y="123"/>
                  </a:cubicBezTo>
                  <a:cubicBezTo>
                    <a:pt x="413" y="185"/>
                    <a:pt x="413" y="185"/>
                    <a:pt x="413" y="185"/>
                  </a:cubicBezTo>
                  <a:cubicBezTo>
                    <a:pt x="384" y="185"/>
                    <a:pt x="384" y="185"/>
                    <a:pt x="384" y="185"/>
                  </a:cubicBezTo>
                  <a:cubicBezTo>
                    <a:pt x="384" y="61"/>
                    <a:pt x="384" y="61"/>
                    <a:pt x="384" y="61"/>
                  </a:cubicBezTo>
                  <a:cubicBezTo>
                    <a:pt x="413" y="61"/>
                    <a:pt x="413" y="61"/>
                    <a:pt x="413" y="61"/>
                  </a:cubicBezTo>
                  <a:cubicBezTo>
                    <a:pt x="413" y="81"/>
                    <a:pt x="413" y="81"/>
                    <a:pt x="413" y="81"/>
                  </a:cubicBezTo>
                  <a:cubicBezTo>
                    <a:pt x="413" y="81"/>
                    <a:pt x="413" y="81"/>
                    <a:pt x="413" y="81"/>
                  </a:cubicBezTo>
                  <a:cubicBezTo>
                    <a:pt x="416" y="74"/>
                    <a:pt x="420" y="69"/>
                    <a:pt x="426" y="65"/>
                  </a:cubicBezTo>
                  <a:cubicBezTo>
                    <a:pt x="431" y="61"/>
                    <a:pt x="437" y="59"/>
                    <a:pt x="445" y="59"/>
                  </a:cubicBezTo>
                  <a:close/>
                  <a:moveTo>
                    <a:pt x="457" y="125"/>
                  </a:moveTo>
                  <a:cubicBezTo>
                    <a:pt x="457" y="105"/>
                    <a:pt x="463" y="89"/>
                    <a:pt x="475" y="77"/>
                  </a:cubicBezTo>
                  <a:cubicBezTo>
                    <a:pt x="486" y="65"/>
                    <a:pt x="502" y="59"/>
                    <a:pt x="523" y="59"/>
                  </a:cubicBezTo>
                  <a:cubicBezTo>
                    <a:pt x="542" y="59"/>
                    <a:pt x="558" y="64"/>
                    <a:pt x="568" y="76"/>
                  </a:cubicBezTo>
                  <a:cubicBezTo>
                    <a:pt x="579" y="87"/>
                    <a:pt x="585" y="103"/>
                    <a:pt x="585" y="123"/>
                  </a:cubicBezTo>
                  <a:cubicBezTo>
                    <a:pt x="585" y="143"/>
                    <a:pt x="579" y="159"/>
                    <a:pt x="567" y="171"/>
                  </a:cubicBezTo>
                  <a:cubicBezTo>
                    <a:pt x="556" y="182"/>
                    <a:pt x="540" y="188"/>
                    <a:pt x="520" y="188"/>
                  </a:cubicBezTo>
                  <a:cubicBezTo>
                    <a:pt x="501" y="188"/>
                    <a:pt x="486" y="183"/>
                    <a:pt x="474" y="171"/>
                  </a:cubicBezTo>
                  <a:cubicBezTo>
                    <a:pt x="463" y="160"/>
                    <a:pt x="457" y="145"/>
                    <a:pt x="457" y="125"/>
                  </a:cubicBezTo>
                  <a:close/>
                  <a:moveTo>
                    <a:pt x="488" y="124"/>
                  </a:moveTo>
                  <a:cubicBezTo>
                    <a:pt x="488" y="137"/>
                    <a:pt x="491" y="147"/>
                    <a:pt x="497" y="154"/>
                  </a:cubicBezTo>
                  <a:cubicBezTo>
                    <a:pt x="503" y="161"/>
                    <a:pt x="511" y="164"/>
                    <a:pt x="522" y="164"/>
                  </a:cubicBezTo>
                  <a:cubicBezTo>
                    <a:pt x="532" y="164"/>
                    <a:pt x="541" y="161"/>
                    <a:pt x="546" y="154"/>
                  </a:cubicBezTo>
                  <a:cubicBezTo>
                    <a:pt x="552" y="147"/>
                    <a:pt x="554" y="137"/>
                    <a:pt x="554" y="124"/>
                  </a:cubicBezTo>
                  <a:cubicBezTo>
                    <a:pt x="554" y="110"/>
                    <a:pt x="551" y="100"/>
                    <a:pt x="546" y="93"/>
                  </a:cubicBezTo>
                  <a:cubicBezTo>
                    <a:pt x="540" y="87"/>
                    <a:pt x="532" y="83"/>
                    <a:pt x="522" y="83"/>
                  </a:cubicBezTo>
                  <a:cubicBezTo>
                    <a:pt x="511" y="83"/>
                    <a:pt x="503" y="87"/>
                    <a:pt x="497" y="94"/>
                  </a:cubicBezTo>
                  <a:cubicBezTo>
                    <a:pt x="491" y="101"/>
                    <a:pt x="488" y="111"/>
                    <a:pt x="488" y="124"/>
                  </a:cubicBezTo>
                  <a:close/>
                  <a:moveTo>
                    <a:pt x="628" y="94"/>
                  </a:moveTo>
                  <a:cubicBezTo>
                    <a:pt x="628" y="98"/>
                    <a:pt x="629" y="101"/>
                    <a:pt x="632" y="104"/>
                  </a:cubicBezTo>
                  <a:cubicBezTo>
                    <a:pt x="635" y="106"/>
                    <a:pt x="641" y="109"/>
                    <a:pt x="650" y="113"/>
                  </a:cubicBezTo>
                  <a:cubicBezTo>
                    <a:pt x="661" y="117"/>
                    <a:pt x="669" y="123"/>
                    <a:pt x="674" y="129"/>
                  </a:cubicBezTo>
                  <a:cubicBezTo>
                    <a:pt x="679" y="134"/>
                    <a:pt x="681" y="141"/>
                    <a:pt x="681" y="150"/>
                  </a:cubicBezTo>
                  <a:cubicBezTo>
                    <a:pt x="681" y="161"/>
                    <a:pt x="677" y="171"/>
                    <a:pt x="668" y="178"/>
                  </a:cubicBezTo>
                  <a:cubicBezTo>
                    <a:pt x="659" y="185"/>
                    <a:pt x="647" y="188"/>
                    <a:pt x="631" y="188"/>
                  </a:cubicBezTo>
                  <a:cubicBezTo>
                    <a:pt x="626" y="188"/>
                    <a:pt x="621" y="188"/>
                    <a:pt x="614" y="187"/>
                  </a:cubicBezTo>
                  <a:cubicBezTo>
                    <a:pt x="608" y="185"/>
                    <a:pt x="603" y="184"/>
                    <a:pt x="599" y="182"/>
                  </a:cubicBezTo>
                  <a:cubicBezTo>
                    <a:pt x="599" y="153"/>
                    <a:pt x="599" y="153"/>
                    <a:pt x="599" y="153"/>
                  </a:cubicBezTo>
                  <a:cubicBezTo>
                    <a:pt x="604" y="157"/>
                    <a:pt x="610" y="160"/>
                    <a:pt x="616" y="162"/>
                  </a:cubicBezTo>
                  <a:cubicBezTo>
                    <a:pt x="622" y="164"/>
                    <a:pt x="627" y="165"/>
                    <a:pt x="632" y="165"/>
                  </a:cubicBezTo>
                  <a:cubicBezTo>
                    <a:pt x="639" y="165"/>
                    <a:pt x="644" y="164"/>
                    <a:pt x="647" y="162"/>
                  </a:cubicBezTo>
                  <a:cubicBezTo>
                    <a:pt x="650" y="161"/>
                    <a:pt x="652" y="157"/>
                    <a:pt x="652" y="153"/>
                  </a:cubicBezTo>
                  <a:cubicBezTo>
                    <a:pt x="652" y="149"/>
                    <a:pt x="650" y="146"/>
                    <a:pt x="647" y="143"/>
                  </a:cubicBezTo>
                  <a:cubicBezTo>
                    <a:pt x="643" y="140"/>
                    <a:pt x="637" y="137"/>
                    <a:pt x="628" y="133"/>
                  </a:cubicBezTo>
                  <a:cubicBezTo>
                    <a:pt x="617" y="129"/>
                    <a:pt x="610" y="124"/>
                    <a:pt x="605" y="118"/>
                  </a:cubicBezTo>
                  <a:cubicBezTo>
                    <a:pt x="601" y="113"/>
                    <a:pt x="599" y="105"/>
                    <a:pt x="599" y="97"/>
                  </a:cubicBezTo>
                  <a:cubicBezTo>
                    <a:pt x="599" y="86"/>
                    <a:pt x="603" y="76"/>
                    <a:pt x="612" y="69"/>
                  </a:cubicBezTo>
                  <a:cubicBezTo>
                    <a:pt x="621" y="62"/>
                    <a:pt x="632" y="58"/>
                    <a:pt x="646" y="58"/>
                  </a:cubicBezTo>
                  <a:cubicBezTo>
                    <a:pt x="651" y="58"/>
                    <a:pt x="656" y="59"/>
                    <a:pt x="661" y="60"/>
                  </a:cubicBezTo>
                  <a:cubicBezTo>
                    <a:pt x="666" y="61"/>
                    <a:pt x="671" y="62"/>
                    <a:pt x="674" y="64"/>
                  </a:cubicBezTo>
                  <a:cubicBezTo>
                    <a:pt x="674" y="91"/>
                    <a:pt x="674" y="91"/>
                    <a:pt x="674" y="91"/>
                  </a:cubicBezTo>
                  <a:cubicBezTo>
                    <a:pt x="671" y="89"/>
                    <a:pt x="666" y="86"/>
                    <a:pt x="661" y="85"/>
                  </a:cubicBezTo>
                  <a:cubicBezTo>
                    <a:pt x="656" y="83"/>
                    <a:pt x="651" y="82"/>
                    <a:pt x="646" y="82"/>
                  </a:cubicBezTo>
                  <a:cubicBezTo>
                    <a:pt x="640" y="82"/>
                    <a:pt x="636" y="83"/>
                    <a:pt x="633" y="85"/>
                  </a:cubicBezTo>
                  <a:cubicBezTo>
                    <a:pt x="630" y="87"/>
                    <a:pt x="628" y="90"/>
                    <a:pt x="628" y="94"/>
                  </a:cubicBezTo>
                  <a:close/>
                  <a:moveTo>
                    <a:pt x="694" y="125"/>
                  </a:moveTo>
                  <a:cubicBezTo>
                    <a:pt x="694" y="105"/>
                    <a:pt x="700" y="89"/>
                    <a:pt x="711" y="77"/>
                  </a:cubicBezTo>
                  <a:cubicBezTo>
                    <a:pt x="723" y="65"/>
                    <a:pt x="739" y="59"/>
                    <a:pt x="759" y="59"/>
                  </a:cubicBezTo>
                  <a:cubicBezTo>
                    <a:pt x="779" y="59"/>
                    <a:pt x="794" y="64"/>
                    <a:pt x="805" y="76"/>
                  </a:cubicBezTo>
                  <a:cubicBezTo>
                    <a:pt x="816" y="87"/>
                    <a:pt x="821" y="103"/>
                    <a:pt x="821" y="123"/>
                  </a:cubicBezTo>
                  <a:cubicBezTo>
                    <a:pt x="821" y="143"/>
                    <a:pt x="815" y="159"/>
                    <a:pt x="804" y="171"/>
                  </a:cubicBezTo>
                  <a:cubicBezTo>
                    <a:pt x="792" y="182"/>
                    <a:pt x="776" y="188"/>
                    <a:pt x="756" y="188"/>
                  </a:cubicBezTo>
                  <a:cubicBezTo>
                    <a:pt x="737" y="188"/>
                    <a:pt x="722" y="183"/>
                    <a:pt x="711" y="171"/>
                  </a:cubicBezTo>
                  <a:cubicBezTo>
                    <a:pt x="699" y="160"/>
                    <a:pt x="694" y="145"/>
                    <a:pt x="694" y="125"/>
                  </a:cubicBezTo>
                  <a:close/>
                  <a:moveTo>
                    <a:pt x="724" y="124"/>
                  </a:moveTo>
                  <a:cubicBezTo>
                    <a:pt x="724" y="137"/>
                    <a:pt x="727" y="147"/>
                    <a:pt x="733" y="154"/>
                  </a:cubicBezTo>
                  <a:cubicBezTo>
                    <a:pt x="739" y="161"/>
                    <a:pt x="747" y="164"/>
                    <a:pt x="758" y="164"/>
                  </a:cubicBezTo>
                  <a:cubicBezTo>
                    <a:pt x="769" y="164"/>
                    <a:pt x="777" y="161"/>
                    <a:pt x="782" y="154"/>
                  </a:cubicBezTo>
                  <a:cubicBezTo>
                    <a:pt x="788" y="147"/>
                    <a:pt x="791" y="137"/>
                    <a:pt x="791" y="124"/>
                  </a:cubicBezTo>
                  <a:cubicBezTo>
                    <a:pt x="791" y="110"/>
                    <a:pt x="788" y="100"/>
                    <a:pt x="782" y="93"/>
                  </a:cubicBezTo>
                  <a:cubicBezTo>
                    <a:pt x="776" y="87"/>
                    <a:pt x="768" y="83"/>
                    <a:pt x="758" y="83"/>
                  </a:cubicBezTo>
                  <a:cubicBezTo>
                    <a:pt x="747" y="83"/>
                    <a:pt x="739" y="87"/>
                    <a:pt x="733" y="94"/>
                  </a:cubicBezTo>
                  <a:cubicBezTo>
                    <a:pt x="727" y="101"/>
                    <a:pt x="724" y="111"/>
                    <a:pt x="724" y="124"/>
                  </a:cubicBezTo>
                  <a:close/>
                  <a:moveTo>
                    <a:pt x="918" y="85"/>
                  </a:moveTo>
                  <a:cubicBezTo>
                    <a:pt x="874" y="85"/>
                    <a:pt x="874" y="85"/>
                    <a:pt x="874" y="85"/>
                  </a:cubicBezTo>
                  <a:cubicBezTo>
                    <a:pt x="874" y="185"/>
                    <a:pt x="874" y="185"/>
                    <a:pt x="874" y="185"/>
                  </a:cubicBezTo>
                  <a:cubicBezTo>
                    <a:pt x="845" y="185"/>
                    <a:pt x="845" y="185"/>
                    <a:pt x="845" y="185"/>
                  </a:cubicBezTo>
                  <a:cubicBezTo>
                    <a:pt x="845" y="85"/>
                    <a:pt x="845" y="85"/>
                    <a:pt x="845" y="85"/>
                  </a:cubicBezTo>
                  <a:cubicBezTo>
                    <a:pt x="824" y="85"/>
                    <a:pt x="824" y="85"/>
                    <a:pt x="824" y="85"/>
                  </a:cubicBezTo>
                  <a:cubicBezTo>
                    <a:pt x="824" y="61"/>
                    <a:pt x="824" y="61"/>
                    <a:pt x="824" y="61"/>
                  </a:cubicBezTo>
                  <a:cubicBezTo>
                    <a:pt x="845" y="61"/>
                    <a:pt x="845" y="61"/>
                    <a:pt x="845" y="61"/>
                  </a:cubicBezTo>
                  <a:cubicBezTo>
                    <a:pt x="845" y="44"/>
                    <a:pt x="845" y="44"/>
                    <a:pt x="845" y="44"/>
                  </a:cubicBezTo>
                  <a:cubicBezTo>
                    <a:pt x="845" y="31"/>
                    <a:pt x="849" y="21"/>
                    <a:pt x="858" y="12"/>
                  </a:cubicBezTo>
                  <a:cubicBezTo>
                    <a:pt x="866" y="4"/>
                    <a:pt x="877" y="0"/>
                    <a:pt x="890" y="0"/>
                  </a:cubicBezTo>
                  <a:cubicBezTo>
                    <a:pt x="894" y="0"/>
                    <a:pt x="897" y="0"/>
                    <a:pt x="900" y="0"/>
                  </a:cubicBezTo>
                  <a:cubicBezTo>
                    <a:pt x="902" y="1"/>
                    <a:pt x="905" y="1"/>
                    <a:pt x="907" y="2"/>
                  </a:cubicBezTo>
                  <a:cubicBezTo>
                    <a:pt x="907" y="27"/>
                    <a:pt x="907" y="27"/>
                    <a:pt x="907" y="27"/>
                  </a:cubicBezTo>
                  <a:cubicBezTo>
                    <a:pt x="906" y="27"/>
                    <a:pt x="904" y="26"/>
                    <a:pt x="902" y="25"/>
                  </a:cubicBezTo>
                  <a:cubicBezTo>
                    <a:pt x="899" y="24"/>
                    <a:pt x="897" y="24"/>
                    <a:pt x="893" y="24"/>
                  </a:cubicBezTo>
                  <a:cubicBezTo>
                    <a:pt x="887" y="24"/>
                    <a:pt x="883" y="26"/>
                    <a:pt x="879" y="30"/>
                  </a:cubicBezTo>
                  <a:cubicBezTo>
                    <a:pt x="876" y="33"/>
                    <a:pt x="874" y="39"/>
                    <a:pt x="874" y="47"/>
                  </a:cubicBezTo>
                  <a:cubicBezTo>
                    <a:pt x="874" y="61"/>
                    <a:pt x="874" y="61"/>
                    <a:pt x="874" y="61"/>
                  </a:cubicBezTo>
                  <a:cubicBezTo>
                    <a:pt x="918" y="61"/>
                    <a:pt x="918" y="61"/>
                    <a:pt x="918" y="61"/>
                  </a:cubicBezTo>
                  <a:cubicBezTo>
                    <a:pt x="918" y="34"/>
                    <a:pt x="918" y="34"/>
                    <a:pt x="918" y="34"/>
                  </a:cubicBezTo>
                  <a:cubicBezTo>
                    <a:pt x="947" y="25"/>
                    <a:pt x="947" y="25"/>
                    <a:pt x="947" y="25"/>
                  </a:cubicBezTo>
                  <a:cubicBezTo>
                    <a:pt x="947" y="61"/>
                    <a:pt x="947" y="61"/>
                    <a:pt x="947" y="61"/>
                  </a:cubicBezTo>
                  <a:cubicBezTo>
                    <a:pt x="977" y="61"/>
                    <a:pt x="977" y="61"/>
                    <a:pt x="977" y="61"/>
                  </a:cubicBezTo>
                  <a:cubicBezTo>
                    <a:pt x="977" y="85"/>
                    <a:pt x="977" y="85"/>
                    <a:pt x="977" y="85"/>
                  </a:cubicBezTo>
                  <a:cubicBezTo>
                    <a:pt x="947" y="85"/>
                    <a:pt x="947" y="85"/>
                    <a:pt x="947" y="85"/>
                  </a:cubicBezTo>
                  <a:cubicBezTo>
                    <a:pt x="947" y="143"/>
                    <a:pt x="947" y="143"/>
                    <a:pt x="947" y="143"/>
                  </a:cubicBezTo>
                  <a:cubicBezTo>
                    <a:pt x="947" y="151"/>
                    <a:pt x="948" y="156"/>
                    <a:pt x="951" y="159"/>
                  </a:cubicBezTo>
                  <a:cubicBezTo>
                    <a:pt x="954" y="163"/>
                    <a:pt x="958" y="164"/>
                    <a:pt x="964" y="164"/>
                  </a:cubicBezTo>
                  <a:cubicBezTo>
                    <a:pt x="966" y="164"/>
                    <a:pt x="968" y="164"/>
                    <a:pt x="970" y="163"/>
                  </a:cubicBezTo>
                  <a:cubicBezTo>
                    <a:pt x="973" y="162"/>
                    <a:pt x="975" y="161"/>
                    <a:pt x="977" y="160"/>
                  </a:cubicBezTo>
                  <a:cubicBezTo>
                    <a:pt x="977" y="184"/>
                    <a:pt x="977" y="184"/>
                    <a:pt x="977" y="184"/>
                  </a:cubicBezTo>
                  <a:cubicBezTo>
                    <a:pt x="975" y="185"/>
                    <a:pt x="972" y="186"/>
                    <a:pt x="967" y="187"/>
                  </a:cubicBezTo>
                  <a:cubicBezTo>
                    <a:pt x="963" y="188"/>
                    <a:pt x="959" y="188"/>
                    <a:pt x="955" y="188"/>
                  </a:cubicBezTo>
                  <a:cubicBezTo>
                    <a:pt x="942" y="188"/>
                    <a:pt x="933" y="185"/>
                    <a:pt x="927" y="179"/>
                  </a:cubicBezTo>
                  <a:cubicBezTo>
                    <a:pt x="921" y="172"/>
                    <a:pt x="918" y="162"/>
                    <a:pt x="918" y="149"/>
                  </a:cubicBezTo>
                  <a:lnTo>
                    <a:pt x="918" y="8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1371"/>
            </a:p>
          </p:txBody>
        </p:sp>
        <p:sp>
          <p:nvSpPr>
            <p:cNvPr id="15" name="Rectangle 28">
              <a:extLst>
                <a:ext uri="{FF2B5EF4-FFF2-40B4-BE49-F238E27FC236}">
                  <a16:creationId xmlns:a16="http://schemas.microsoft.com/office/drawing/2014/main" id="{EEA77D71-E523-4C0A-8E94-F1E887B6CFE5}"/>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371"/>
            </a:p>
          </p:txBody>
        </p:sp>
        <p:sp>
          <p:nvSpPr>
            <p:cNvPr id="16" name="Rectangle 29">
              <a:extLst>
                <a:ext uri="{FF2B5EF4-FFF2-40B4-BE49-F238E27FC236}">
                  <a16:creationId xmlns:a16="http://schemas.microsoft.com/office/drawing/2014/main" id="{05653C91-F2E5-4AB2-896A-C30B85344081}"/>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371"/>
            </a:p>
          </p:txBody>
        </p:sp>
        <p:sp>
          <p:nvSpPr>
            <p:cNvPr id="17" name="Rectangle 30">
              <a:extLst>
                <a:ext uri="{FF2B5EF4-FFF2-40B4-BE49-F238E27FC236}">
                  <a16:creationId xmlns:a16="http://schemas.microsoft.com/office/drawing/2014/main" id="{B8209799-6560-48C3-A607-7BD58D4B852D}"/>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371"/>
            </a:p>
          </p:txBody>
        </p:sp>
        <p:sp>
          <p:nvSpPr>
            <p:cNvPr id="18" name="Rectangle 31">
              <a:extLst>
                <a:ext uri="{FF2B5EF4-FFF2-40B4-BE49-F238E27FC236}">
                  <a16:creationId xmlns:a16="http://schemas.microsoft.com/office/drawing/2014/main" id="{253AEB2D-A942-4CF4-BE02-B1418794F9F3}"/>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371"/>
            </a:p>
          </p:txBody>
        </p:sp>
        <p:sp>
          <p:nvSpPr>
            <p:cNvPr id="19" name="Rectangle 32">
              <a:extLst>
                <a:ext uri="{FF2B5EF4-FFF2-40B4-BE49-F238E27FC236}">
                  <a16:creationId xmlns:a16="http://schemas.microsoft.com/office/drawing/2014/main" id="{52BC694C-879B-4782-A22E-AEE7D9785F46}"/>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371"/>
            </a:p>
          </p:txBody>
        </p:sp>
        <p:sp>
          <p:nvSpPr>
            <p:cNvPr id="20" name="Rectangle 33">
              <a:extLst>
                <a:ext uri="{FF2B5EF4-FFF2-40B4-BE49-F238E27FC236}">
                  <a16:creationId xmlns:a16="http://schemas.microsoft.com/office/drawing/2014/main" id="{62F790E1-A40D-4D5B-8DE8-E90FA39709E0}"/>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371"/>
            </a:p>
          </p:txBody>
        </p:sp>
        <p:sp>
          <p:nvSpPr>
            <p:cNvPr id="21" name="Rectangle 34">
              <a:extLst>
                <a:ext uri="{FF2B5EF4-FFF2-40B4-BE49-F238E27FC236}">
                  <a16:creationId xmlns:a16="http://schemas.microsoft.com/office/drawing/2014/main" id="{DE27A369-0913-42A8-AD1B-2FBC464BC386}"/>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371"/>
            </a:p>
          </p:txBody>
        </p:sp>
        <p:sp>
          <p:nvSpPr>
            <p:cNvPr id="22" name="Rectangle 35">
              <a:extLst>
                <a:ext uri="{FF2B5EF4-FFF2-40B4-BE49-F238E27FC236}">
                  <a16:creationId xmlns:a16="http://schemas.microsoft.com/office/drawing/2014/main" id="{7D7EFF3A-B7D8-4693-9A8C-77874AA877BB}"/>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371"/>
            </a:p>
          </p:txBody>
        </p:sp>
      </p:grpSp>
    </p:spTree>
    <p:extLst>
      <p:ext uri="{BB962C8B-B14F-4D97-AF65-F5344CB8AC3E}">
        <p14:creationId xmlns:p14="http://schemas.microsoft.com/office/powerpoint/2010/main" val="28812867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91179" y="399944"/>
            <a:ext cx="11073039" cy="421911"/>
          </a:xfrm>
        </p:spPr>
        <p:txBody>
          <a:bodyPr/>
          <a:lstStyle/>
          <a:p>
            <a:r>
              <a:rPr lang="en-US"/>
              <a:t>Click to edit Master title style</a:t>
            </a:r>
          </a:p>
        </p:txBody>
      </p:sp>
    </p:spTree>
    <p:extLst>
      <p:ext uri="{BB962C8B-B14F-4D97-AF65-F5344CB8AC3E}">
        <p14:creationId xmlns:p14="http://schemas.microsoft.com/office/powerpoint/2010/main" val="15661895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91179" y="2247207"/>
            <a:ext cx="4188509" cy="843822"/>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4927" y="3466185"/>
            <a:ext cx="4185189" cy="257903"/>
          </a:xfrm>
          <a:noFill/>
        </p:spPr>
        <p:txBody>
          <a:bodyPr wrap="square" lIns="0" tIns="0" rIns="0" bIns="0">
            <a:spAutoFit/>
          </a:bodyPr>
          <a:lstStyle>
            <a:lvl1pPr marL="0" indent="0">
              <a:spcBef>
                <a:spcPts val="0"/>
              </a:spcBef>
              <a:buNone/>
              <a:defRPr sz="1676"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MS logo white - EMF" descr="Microsoft logo white text version">
            <a:extLst>
              <a:ext uri="{FF2B5EF4-FFF2-40B4-BE49-F238E27FC236}">
                <a16:creationId xmlns:a16="http://schemas.microsoft.com/office/drawing/2014/main" id="{752F7F94-9231-4E4A-AA40-FA537E6B0D7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7096" y="512429"/>
            <a:ext cx="1373005" cy="255964"/>
          </a:xfrm>
          <a:prstGeom prst="rect">
            <a:avLst/>
          </a:prstGeom>
        </p:spPr>
      </p:pic>
      <p:pic>
        <p:nvPicPr>
          <p:cNvPr id="8" name="Picture 7">
            <a:extLst>
              <a:ext uri="{FF2B5EF4-FFF2-40B4-BE49-F238E27FC236}">
                <a16:creationId xmlns:a16="http://schemas.microsoft.com/office/drawing/2014/main" id="{45088973-88F5-4C76-80ED-89ED1A70DC0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60396" y="3"/>
            <a:ext cx="6891933" cy="5999163"/>
          </a:xfrm>
          <a:prstGeom prst="rect">
            <a:avLst/>
          </a:prstGeom>
        </p:spPr>
      </p:pic>
    </p:spTree>
    <p:extLst>
      <p:ext uri="{BB962C8B-B14F-4D97-AF65-F5344CB8AC3E}">
        <p14:creationId xmlns:p14="http://schemas.microsoft.com/office/powerpoint/2010/main" val="331345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7090" y="2669325"/>
            <a:ext cx="9189244" cy="421911"/>
          </a:xfrm>
          <a:noFill/>
        </p:spPr>
        <p:txBody>
          <a:bodyPr lIns="0" tIns="0" rIns="0" bIns="0" anchor="b" anchorCtr="0">
            <a:spAutoFit/>
          </a:bodyPr>
          <a:lstStyle>
            <a:lvl1pPr>
              <a:defRPr sz="2742" spc="-38"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7090" y="3466183"/>
            <a:ext cx="9189244" cy="257903"/>
          </a:xfrm>
          <a:noFill/>
        </p:spPr>
        <p:txBody>
          <a:bodyPr wrap="square" lIns="0" tIns="0" rIns="0" bIns="0">
            <a:spAutoFit/>
          </a:bodyPr>
          <a:lstStyle>
            <a:lvl1pPr marL="0" indent="0">
              <a:spcBef>
                <a:spcPts val="0"/>
              </a:spcBef>
              <a:buNone/>
              <a:defRPr sz="1676"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7096" y="512429"/>
            <a:ext cx="1373005" cy="255964"/>
          </a:xfrm>
          <a:prstGeom prst="rect">
            <a:avLst/>
          </a:prstGeom>
        </p:spPr>
      </p:pic>
      <p:sp>
        <p:nvSpPr>
          <p:cNvPr id="6" name="Text Placeholder 4">
            <a:extLst>
              <a:ext uri="{FF2B5EF4-FFF2-40B4-BE49-F238E27FC236}">
                <a16:creationId xmlns:a16="http://schemas.microsoft.com/office/drawing/2014/main" id="{6E3C4C7C-7C8D-904E-88A9-EA8D40CF7292}"/>
              </a:ext>
            </a:extLst>
          </p:cNvPr>
          <p:cNvSpPr>
            <a:spLocks noGrp="1"/>
          </p:cNvSpPr>
          <p:nvPr>
            <p:ph type="body" sz="quarter" idx="13" hasCustomPrompt="1"/>
          </p:nvPr>
        </p:nvSpPr>
        <p:spPr>
          <a:xfrm>
            <a:off x="584927" y="5326240"/>
            <a:ext cx="4185189" cy="164120"/>
          </a:xfrm>
          <a:noFill/>
        </p:spPr>
        <p:txBody>
          <a:bodyPr wrap="square" lIns="0" tIns="0" rIns="0" bIns="0">
            <a:spAutoFit/>
          </a:bodyPr>
          <a:lstStyle>
            <a:lvl1pPr marL="0" indent="0">
              <a:spcBef>
                <a:spcPts val="0"/>
              </a:spcBef>
              <a:buNone/>
              <a:defRPr sz="1066"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Tree>
    <p:extLst>
      <p:ext uri="{BB962C8B-B14F-4D97-AF65-F5344CB8AC3E}">
        <p14:creationId xmlns:p14="http://schemas.microsoft.com/office/powerpoint/2010/main" val="3071328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7091" y="1255383"/>
            <a:ext cx="11073358" cy="122820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9106592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9295" y="1254745"/>
            <a:ext cx="11073039" cy="1228209"/>
          </a:xfrm>
        </p:spPr>
        <p:txBody>
          <a:bodyPr wrap="square">
            <a:spAutoFit/>
          </a:bodyPr>
          <a:lstStyle>
            <a:lvl1pPr marL="0" indent="0">
              <a:buNone/>
              <a:defRPr/>
            </a:lvl1pPr>
            <a:lvl2pPr marL="174085" indent="0">
              <a:buNone/>
              <a:defRPr/>
            </a:lvl2pPr>
            <a:lvl3pPr marL="348172" indent="0">
              <a:buNone/>
              <a:defRPr/>
            </a:lvl3pPr>
            <a:lvl4pPr marL="522257" indent="0">
              <a:buNone/>
              <a:defRPr/>
            </a:lvl4pPr>
            <a:lvl5pPr marL="696343"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1301948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7091" y="1255382"/>
            <a:ext cx="5237550" cy="122820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421307" y="1255382"/>
            <a:ext cx="5245527" cy="122820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935094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7090" y="2606616"/>
            <a:ext cx="9189244" cy="484620"/>
          </a:xfrm>
          <a:noFill/>
        </p:spPr>
        <p:txBody>
          <a:bodyPr lIns="0" tIns="0" rIns="0" bIns="0" anchor="b" anchorCtr="0">
            <a:spAutoFit/>
          </a:bodyPr>
          <a:lstStyle>
            <a:lvl1pPr>
              <a:defRPr sz="3149" spc="-44"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7090" y="3466183"/>
            <a:ext cx="9189244" cy="296156"/>
          </a:xfrm>
          <a:noFill/>
        </p:spPr>
        <p:txBody>
          <a:bodyPr wrap="square" lIns="0" tIns="0" rIns="0" bIns="0">
            <a:spAutoFit/>
          </a:bodyPr>
          <a:lstStyle>
            <a:lvl1pPr marL="0" indent="0">
              <a:spcBef>
                <a:spcPts val="0"/>
              </a:spcBef>
              <a:buNone/>
              <a:defRPr sz="1925"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7091" y="512429"/>
            <a:ext cx="1373005" cy="255964"/>
          </a:xfrm>
          <a:prstGeom prst="rect">
            <a:avLst/>
          </a:prstGeom>
        </p:spPr>
      </p:pic>
      <p:sp>
        <p:nvSpPr>
          <p:cNvPr id="6" name="Text Placeholder 4">
            <a:extLst>
              <a:ext uri="{FF2B5EF4-FFF2-40B4-BE49-F238E27FC236}">
                <a16:creationId xmlns:a16="http://schemas.microsoft.com/office/drawing/2014/main" id="{6E3C4C7C-7C8D-904E-88A9-EA8D40CF7292}"/>
              </a:ext>
            </a:extLst>
          </p:cNvPr>
          <p:cNvSpPr>
            <a:spLocks noGrp="1"/>
          </p:cNvSpPr>
          <p:nvPr>
            <p:ph type="body" sz="quarter" idx="13" hasCustomPrompt="1"/>
          </p:nvPr>
        </p:nvSpPr>
        <p:spPr>
          <a:xfrm>
            <a:off x="584922" y="5326239"/>
            <a:ext cx="4185189" cy="188464"/>
          </a:xfrm>
          <a:noFill/>
        </p:spPr>
        <p:txBody>
          <a:bodyPr wrap="square" lIns="0" tIns="0" rIns="0" bIns="0">
            <a:spAutoFit/>
          </a:bodyPr>
          <a:lstStyle>
            <a:lvl1pPr marL="0" indent="0">
              <a:spcBef>
                <a:spcPts val="0"/>
              </a:spcBef>
              <a:buNone/>
              <a:defRPr sz="1225"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Tree>
    <p:extLst>
      <p:ext uri="{BB962C8B-B14F-4D97-AF65-F5344CB8AC3E}">
        <p14:creationId xmlns:p14="http://schemas.microsoft.com/office/powerpoint/2010/main" val="4146964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7093" y="1255382"/>
            <a:ext cx="5237869" cy="1228209"/>
          </a:xfrm>
        </p:spPr>
        <p:txBody>
          <a:bodyPr wrap="square">
            <a:spAutoFit/>
          </a:bodyPr>
          <a:lstStyle>
            <a:lvl1pPr marL="0" indent="0">
              <a:spcBef>
                <a:spcPts val="933"/>
              </a:spcBef>
              <a:buClr>
                <a:schemeClr val="tx1"/>
              </a:buClr>
              <a:buFont typeface="Wingdings" panose="05000000000000000000" pitchFamily="2" charset="2"/>
              <a:buNone/>
              <a:defRPr sz="2132" b="0">
                <a:latin typeface="+mn-lt"/>
                <a:cs typeface="Segoe UI" panose="020B0502040204020203" pitchFamily="34" charset="0"/>
              </a:defRPr>
            </a:lvl1pPr>
            <a:lvl2pPr marL="194638" indent="0">
              <a:buFont typeface="Wingdings" panose="05000000000000000000" pitchFamily="2" charset="2"/>
              <a:buNone/>
              <a:defRPr sz="1523" b="0">
                <a:latin typeface="+mn-lt"/>
              </a:defRPr>
            </a:lvl2pPr>
            <a:lvl3pPr marL="343335" indent="0">
              <a:buFont typeface="Wingdings" panose="05000000000000000000" pitchFamily="2" charset="2"/>
              <a:buNone/>
              <a:tabLst/>
              <a:defRPr sz="1219" b="0">
                <a:latin typeface="+mn-lt"/>
              </a:defRPr>
            </a:lvl3pPr>
            <a:lvl4pPr marL="496870" indent="0">
              <a:buFont typeface="Wingdings" panose="05000000000000000000" pitchFamily="2" charset="2"/>
              <a:buNone/>
              <a:defRPr sz="1066" b="0">
                <a:latin typeface="+mn-lt"/>
              </a:defRPr>
            </a:lvl4pPr>
            <a:lvl5pPr marL="650404" indent="0">
              <a:buFont typeface="Wingdings" panose="05000000000000000000" pitchFamily="2" charset="2"/>
              <a:buNone/>
              <a:tabLst/>
              <a:defRPr sz="1066"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428829" y="1255382"/>
            <a:ext cx="5237869" cy="1228209"/>
          </a:xfrm>
        </p:spPr>
        <p:txBody>
          <a:bodyPr wrap="square">
            <a:spAutoFit/>
          </a:bodyPr>
          <a:lstStyle>
            <a:lvl1pPr marL="0" indent="0">
              <a:spcBef>
                <a:spcPts val="933"/>
              </a:spcBef>
              <a:buClr>
                <a:schemeClr val="tx1"/>
              </a:buClr>
              <a:buFont typeface="Wingdings" panose="05000000000000000000" pitchFamily="2" charset="2"/>
              <a:buNone/>
              <a:defRPr sz="2132" b="0">
                <a:latin typeface="+mn-lt"/>
                <a:cs typeface="Segoe UI" panose="020B0502040204020203" pitchFamily="34" charset="0"/>
              </a:defRPr>
            </a:lvl1pPr>
            <a:lvl2pPr marL="194638" indent="0">
              <a:buFont typeface="Wingdings" panose="05000000000000000000" pitchFamily="2" charset="2"/>
              <a:buNone/>
              <a:defRPr sz="1523" b="0">
                <a:latin typeface="+mn-lt"/>
              </a:defRPr>
            </a:lvl2pPr>
            <a:lvl3pPr marL="343335" indent="0">
              <a:buFont typeface="Wingdings" panose="05000000000000000000" pitchFamily="2" charset="2"/>
              <a:buNone/>
              <a:tabLst/>
              <a:defRPr sz="1219" b="0">
                <a:latin typeface="+mn-lt"/>
              </a:defRPr>
            </a:lvl3pPr>
            <a:lvl4pPr marL="496870" indent="0">
              <a:buFont typeface="Wingdings" panose="05000000000000000000" pitchFamily="2" charset="2"/>
              <a:buNone/>
              <a:defRPr sz="1066" b="0">
                <a:latin typeface="+mn-lt"/>
              </a:defRPr>
            </a:lvl4pPr>
            <a:lvl5pPr marL="650404" indent="0">
              <a:buFont typeface="Wingdings" panose="05000000000000000000" pitchFamily="2" charset="2"/>
              <a:buNone/>
              <a:tabLst/>
              <a:defRPr sz="1066"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0046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91179" y="399944"/>
            <a:ext cx="11073039" cy="421911"/>
          </a:xfrm>
        </p:spPr>
        <p:txBody>
          <a:bodyPr/>
          <a:lstStyle/>
          <a:p>
            <a:r>
              <a:rPr lang="en-US"/>
              <a:t>Click to edit Master title style</a:t>
            </a:r>
          </a:p>
        </p:txBody>
      </p:sp>
    </p:spTree>
    <p:extLst>
      <p:ext uri="{BB962C8B-B14F-4D97-AF65-F5344CB8AC3E}">
        <p14:creationId xmlns:p14="http://schemas.microsoft.com/office/powerpoint/2010/main" val="373924515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1_Title Sub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91179" y="399944"/>
            <a:ext cx="11073039" cy="421911"/>
          </a:xfrm>
        </p:spPr>
        <p:txBody>
          <a:bodyPr/>
          <a:lstStyle>
            <a:lvl1pP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8115" y="1045861"/>
            <a:ext cx="11073039" cy="234345"/>
          </a:xfrm>
          <a:noFill/>
        </p:spPr>
        <p:txBody>
          <a:bodyPr wrap="square" lIns="0" tIns="0" rIns="0" bIns="0">
            <a:spAutoFit/>
          </a:bodyPr>
          <a:lstStyle>
            <a:lvl1pPr marL="0" indent="0">
              <a:spcBef>
                <a:spcPts val="0"/>
              </a:spcBef>
              <a:spcAft>
                <a:spcPts val="0"/>
              </a:spcAft>
              <a:buFont typeface="Arial" panose="020B0604020202020204" pitchFamily="34" charset="0"/>
              <a:buNone/>
              <a:defRPr sz="1523" spc="0" baseline="0">
                <a:solidFill>
                  <a:schemeClr val="accent2"/>
                </a:solidFill>
                <a:latin typeface="+mn-lt"/>
              </a:defRPr>
            </a:lvl1pPr>
          </a:lstStyle>
          <a:p>
            <a:pPr lvl="0"/>
            <a:r>
              <a:rPr lang="en-US" err="1"/>
              <a:t>Subheader</a:t>
            </a:r>
            <a:endParaRPr lang="en-US"/>
          </a:p>
        </p:txBody>
      </p:sp>
    </p:spTree>
    <p:extLst>
      <p:ext uri="{BB962C8B-B14F-4D97-AF65-F5344CB8AC3E}">
        <p14:creationId xmlns:p14="http://schemas.microsoft.com/office/powerpoint/2010/main" val="129114927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1_Label 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91179" y="866099"/>
            <a:ext cx="11073039" cy="421911"/>
          </a:xfrm>
        </p:spPr>
        <p:txBody>
          <a:bodyPr/>
          <a:lstStyle>
            <a:lvl1pP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91179" y="457630"/>
            <a:ext cx="11073039" cy="234345"/>
          </a:xfrm>
          <a:noFill/>
        </p:spPr>
        <p:txBody>
          <a:bodyPr wrap="square" lIns="0" tIns="0" rIns="0" bIns="0">
            <a:spAutoFit/>
          </a:bodyPr>
          <a:lstStyle>
            <a:lvl1pPr marL="0" indent="0">
              <a:spcBef>
                <a:spcPts val="0"/>
              </a:spcBef>
              <a:spcAft>
                <a:spcPts val="0"/>
              </a:spcAft>
              <a:buFont typeface="Arial" panose="020B0604020202020204" pitchFamily="34" charset="0"/>
              <a:buNone/>
              <a:defRPr sz="1523" spc="0" baseline="0">
                <a:solidFill>
                  <a:schemeClr val="accent2"/>
                </a:solidFill>
                <a:latin typeface="+mn-lt"/>
              </a:defRPr>
            </a:lvl1pPr>
          </a:lstStyle>
          <a:p>
            <a:pPr lvl="0"/>
            <a:r>
              <a:rPr lang="en-US"/>
              <a:t>Label</a:t>
            </a:r>
          </a:p>
        </p:txBody>
      </p:sp>
    </p:spTree>
    <p:extLst>
      <p:ext uri="{BB962C8B-B14F-4D97-AF65-F5344CB8AC3E}">
        <p14:creationId xmlns:p14="http://schemas.microsoft.com/office/powerpoint/2010/main" val="230064871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7091" y="399945"/>
            <a:ext cx="5535674" cy="298993"/>
          </a:xfrm>
        </p:spPr>
        <p:txBody>
          <a:bodyPr tIns="64008"/>
          <a:lstStyle>
            <a:lvl1pPr>
              <a:defRPr sz="1523"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95148366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1_Case Study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91179" y="1693067"/>
            <a:ext cx="4178937" cy="421975"/>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7091" y="2996660"/>
            <a:ext cx="4183020" cy="257903"/>
          </a:xfrm>
        </p:spPr>
        <p:txBody>
          <a:bodyPr/>
          <a:lstStyle>
            <a:lvl1pPr marL="0" indent="0">
              <a:buNone/>
              <a:defRPr sz="1676">
                <a:latin typeface="+mn-lt"/>
              </a:defRPr>
            </a:lvl1pPr>
            <a:lvl2pPr marL="174085" indent="0">
              <a:buNone/>
              <a:defRPr/>
            </a:lvl2pPr>
            <a:lvl3pPr marL="348172" indent="0">
              <a:buNone/>
              <a:defRPr/>
            </a:lvl3pPr>
            <a:lvl4pPr marL="504124" indent="0">
              <a:buNone/>
              <a:defRPr/>
            </a:lvl4pPr>
            <a:lvl5pPr marL="65161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60396" y="3"/>
            <a:ext cx="6891933" cy="5999163"/>
          </a:xfrm>
          <a:blipFill>
            <a:blip r:embed="rId2"/>
            <a:stretch>
              <a:fillRect/>
            </a:stretch>
          </a:blipFill>
        </p:spPr>
        <p:txBody>
          <a:bodyPr lIns="0" tIns="2103120" rIns="0" anchor="t" anchorCtr="0">
            <a:noAutofit/>
          </a:bodyPr>
          <a:lstStyle>
            <a:lvl1pPr marL="0" indent="0" algn="ctr">
              <a:lnSpc>
                <a:spcPct val="100000"/>
              </a:lnSpc>
              <a:buNone/>
              <a:defRPr sz="1219"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cxnSp>
        <p:nvCxnSpPr>
          <p:cNvPr id="7" name="Straight Connector 6">
            <a:extLst>
              <a:ext uri="{FF2B5EF4-FFF2-40B4-BE49-F238E27FC236}">
                <a16:creationId xmlns:a16="http://schemas.microsoft.com/office/drawing/2014/main" id="{707D76AE-79B3-F84D-9417-921BF09368AE}"/>
              </a:ext>
            </a:extLst>
          </p:cNvPr>
          <p:cNvCxnSpPr>
            <a:cxnSpLocks/>
          </p:cNvCxnSpPr>
          <p:nvPr userDrawn="1"/>
        </p:nvCxnSpPr>
        <p:spPr>
          <a:xfrm>
            <a:off x="587096" y="2737277"/>
            <a:ext cx="4187807" cy="0"/>
          </a:xfrm>
          <a:prstGeom prst="line">
            <a:avLst/>
          </a:prstGeom>
          <a:ln w="12700">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a:extLst>
              <a:ext uri="{FF2B5EF4-FFF2-40B4-BE49-F238E27FC236}">
                <a16:creationId xmlns:a16="http://schemas.microsoft.com/office/drawing/2014/main" id="{F16F3A13-C728-6542-B198-3BA2DF7BEA01}"/>
              </a:ext>
            </a:extLst>
          </p:cNvPr>
          <p:cNvSpPr>
            <a:spLocks noGrp="1"/>
          </p:cNvSpPr>
          <p:nvPr>
            <p:ph type="body" sz="quarter" idx="12" hasCustomPrompt="1"/>
          </p:nvPr>
        </p:nvSpPr>
        <p:spPr>
          <a:xfrm>
            <a:off x="587096" y="2210773"/>
            <a:ext cx="4187807" cy="187510"/>
          </a:xfrm>
        </p:spPr>
        <p:txBody>
          <a:bodyPr/>
          <a:lstStyle>
            <a:lvl1pPr marL="0" indent="0">
              <a:buNone/>
              <a:defRPr sz="1219" b="1" i="0">
                <a:solidFill>
                  <a:schemeClr val="accent1"/>
                </a:solidFill>
                <a:latin typeface="Segoe UI Semibold" panose="020B0502040204020203" pitchFamily="34" charset="0"/>
                <a:cs typeface="Segoe UI Semibold" panose="020B0502040204020203" pitchFamily="34" charset="0"/>
              </a:defRPr>
            </a:lvl1pPr>
            <a:lvl2pPr marL="174085" indent="0">
              <a:buNone/>
              <a:defRPr/>
            </a:lvl2pPr>
            <a:lvl3pPr marL="348172" indent="0">
              <a:buNone/>
              <a:defRPr/>
            </a:lvl3pPr>
            <a:lvl4pPr marL="504124" indent="0">
              <a:buNone/>
              <a:defRPr/>
            </a:lvl4pPr>
            <a:lvl5pPr marL="651613" indent="0">
              <a:buNone/>
              <a:defRPr/>
            </a:lvl5pPr>
          </a:lstStyle>
          <a:p>
            <a:pPr lvl="0"/>
            <a:r>
              <a:rPr lang="en-US" err="1"/>
              <a:t>Subheader</a:t>
            </a:r>
            <a:endParaRPr lang="en-US"/>
          </a:p>
        </p:txBody>
      </p:sp>
    </p:spTree>
    <p:extLst>
      <p:ext uri="{BB962C8B-B14F-4D97-AF65-F5344CB8AC3E}">
        <p14:creationId xmlns:p14="http://schemas.microsoft.com/office/powerpoint/2010/main" val="365047139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3_Case Study - Square photo ">
    <p:spTree>
      <p:nvGrpSpPr>
        <p:cNvPr id="1" name=""/>
        <p:cNvGrpSpPr/>
        <p:nvPr/>
      </p:nvGrpSpPr>
      <p:grpSpPr>
        <a:xfrm>
          <a:off x="0" y="0"/>
          <a:ext cx="0" cy="0"/>
          <a:chOff x="0" y="0"/>
          <a:chExt cx="0" cy="0"/>
        </a:xfrm>
      </p:grpSpPr>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949080" y="1600287"/>
            <a:ext cx="6303246" cy="3346296"/>
          </a:xfrm>
          <a:blipFill>
            <a:blip r:embed="rId2"/>
            <a:stretch>
              <a:fillRect/>
            </a:stretch>
          </a:blipFill>
        </p:spPr>
        <p:txBody>
          <a:bodyPr lIns="0" tIns="2103120" rIns="0" anchor="t" anchorCtr="0">
            <a:noAutofit/>
          </a:bodyPr>
          <a:lstStyle>
            <a:lvl1pPr marL="0" indent="0" algn="ctr">
              <a:lnSpc>
                <a:spcPct val="100000"/>
              </a:lnSpc>
              <a:buNone/>
              <a:defRPr sz="1219"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Title 1">
            <a:extLst>
              <a:ext uri="{FF2B5EF4-FFF2-40B4-BE49-F238E27FC236}">
                <a16:creationId xmlns:a16="http://schemas.microsoft.com/office/drawing/2014/main" id="{4D01F877-9644-4DF2-B556-7EC1CCAB4A44}"/>
              </a:ext>
            </a:extLst>
          </p:cNvPr>
          <p:cNvSpPr>
            <a:spLocks noGrp="1"/>
          </p:cNvSpPr>
          <p:nvPr>
            <p:ph type="title"/>
          </p:nvPr>
        </p:nvSpPr>
        <p:spPr>
          <a:xfrm>
            <a:off x="591179" y="399946"/>
            <a:ext cx="11073039" cy="328072"/>
          </a:xfrm>
        </p:spPr>
        <p:txBody>
          <a:bodyPr/>
          <a:lstStyle>
            <a:lvl1pPr>
              <a:defRPr sz="2132"/>
            </a:lvl1pPr>
          </a:lstStyle>
          <a:p>
            <a:r>
              <a:rPr lang="en-US"/>
              <a:t>Click to edit Master title style</a:t>
            </a:r>
          </a:p>
        </p:txBody>
      </p:sp>
      <p:sp>
        <p:nvSpPr>
          <p:cNvPr id="8" name="Text Placeholder 7">
            <a:extLst>
              <a:ext uri="{FF2B5EF4-FFF2-40B4-BE49-F238E27FC236}">
                <a16:creationId xmlns:a16="http://schemas.microsoft.com/office/drawing/2014/main" id="{CCAA7104-20E2-4EED-8AEE-6B3D8BE7B7D3}"/>
              </a:ext>
            </a:extLst>
          </p:cNvPr>
          <p:cNvSpPr>
            <a:spLocks noGrp="1"/>
          </p:cNvSpPr>
          <p:nvPr>
            <p:ph type="body" sz="quarter" idx="12"/>
          </p:nvPr>
        </p:nvSpPr>
        <p:spPr>
          <a:xfrm>
            <a:off x="587091" y="1600289"/>
            <a:ext cx="5065252" cy="1142300"/>
          </a:xfrm>
        </p:spPr>
        <p:txBody>
          <a:bodyPr/>
          <a:lstStyle>
            <a:lvl1pPr marL="0" indent="0">
              <a:spcAft>
                <a:spcPts val="457"/>
              </a:spcAft>
              <a:buNone/>
              <a:defRPr sz="1371">
                <a:latin typeface="+mn-lt"/>
              </a:defRPr>
            </a:lvl1pPr>
            <a:lvl2pPr marL="0" indent="0">
              <a:spcAft>
                <a:spcPts val="457"/>
              </a:spcAft>
              <a:buNone/>
              <a:defRPr sz="1066"/>
            </a:lvl2pPr>
            <a:lvl3pPr marL="0" indent="0">
              <a:spcAft>
                <a:spcPts val="457"/>
              </a:spcAft>
              <a:buNone/>
              <a:defRPr sz="914">
                <a:solidFill>
                  <a:schemeClr val="accent2">
                    <a:lumMod val="75000"/>
                  </a:schemeClr>
                </a:solidFill>
              </a:defRPr>
            </a:lvl3pPr>
            <a:lvl4pPr marL="0" indent="0">
              <a:spcAft>
                <a:spcPts val="457"/>
              </a:spcAft>
              <a:buNone/>
              <a:defRPr sz="837"/>
            </a:lvl4pPr>
            <a:lvl5pPr marL="0" indent="0">
              <a:spcAft>
                <a:spcPts val="457"/>
              </a:spcAft>
              <a:buNone/>
              <a:defRPr sz="83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4708256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2_Case Study - Square photo ">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707D76AE-79B3-F84D-9417-921BF09368AE}"/>
              </a:ext>
            </a:extLst>
          </p:cNvPr>
          <p:cNvCxnSpPr>
            <a:cxnSpLocks/>
          </p:cNvCxnSpPr>
          <p:nvPr userDrawn="1"/>
        </p:nvCxnSpPr>
        <p:spPr>
          <a:xfrm>
            <a:off x="587096" y="2737277"/>
            <a:ext cx="4187807" cy="0"/>
          </a:xfrm>
          <a:prstGeom prst="line">
            <a:avLst/>
          </a:prstGeom>
          <a:ln w="12700">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40F006D7-8176-48BF-9159-50F9BA33A044}"/>
              </a:ext>
            </a:extLst>
          </p:cNvPr>
          <p:cNvSpPr>
            <a:spLocks noGrp="1"/>
          </p:cNvSpPr>
          <p:nvPr>
            <p:ph type="title"/>
          </p:nvPr>
        </p:nvSpPr>
        <p:spPr>
          <a:xfrm>
            <a:off x="591174" y="399945"/>
            <a:ext cx="5149996" cy="421911"/>
          </a:xfrm>
        </p:spPr>
        <p:txBody>
          <a:bodyPr/>
          <a:lstStyle/>
          <a:p>
            <a:r>
              <a:rPr lang="en-US"/>
              <a:t>Click to edit Master title style</a:t>
            </a:r>
          </a:p>
        </p:txBody>
      </p:sp>
      <p:sp>
        <p:nvSpPr>
          <p:cNvPr id="8" name="Text Placeholder 7">
            <a:extLst>
              <a:ext uri="{FF2B5EF4-FFF2-40B4-BE49-F238E27FC236}">
                <a16:creationId xmlns:a16="http://schemas.microsoft.com/office/drawing/2014/main" id="{958B0E44-E0E8-4EF2-8B87-0F0E7439F98B}"/>
              </a:ext>
            </a:extLst>
          </p:cNvPr>
          <p:cNvSpPr>
            <a:spLocks noGrp="1"/>
          </p:cNvSpPr>
          <p:nvPr>
            <p:ph type="body" sz="quarter" idx="11"/>
          </p:nvPr>
        </p:nvSpPr>
        <p:spPr>
          <a:xfrm>
            <a:off x="633547" y="1727866"/>
            <a:ext cx="5065252" cy="1257717"/>
          </a:xfrm>
        </p:spPr>
        <p:txBody>
          <a:bodyPr/>
          <a:lstStyle>
            <a:lvl1pPr marL="0" indent="0">
              <a:spcAft>
                <a:spcPts val="1371"/>
              </a:spcAft>
              <a:buNone/>
              <a:defRPr sz="1371">
                <a:latin typeface="+mj-lt"/>
              </a:defRPr>
            </a:lvl1pPr>
            <a:lvl2pPr marL="0" indent="0">
              <a:spcAft>
                <a:spcPts val="457"/>
              </a:spcAft>
              <a:buNone/>
              <a:defRPr sz="1066"/>
            </a:lvl2pPr>
            <a:lvl3pPr marL="0" indent="0">
              <a:spcAft>
                <a:spcPts val="457"/>
              </a:spcAft>
              <a:buNone/>
              <a:defRPr sz="914"/>
            </a:lvl3pPr>
            <a:lvl4pPr marL="0" indent="0">
              <a:spcAft>
                <a:spcPts val="457"/>
              </a:spcAft>
              <a:buNone/>
              <a:defRPr sz="837"/>
            </a:lvl4pPr>
            <a:lvl5pPr marL="0" indent="0">
              <a:spcAft>
                <a:spcPts val="457"/>
              </a:spcAft>
              <a:buNone/>
              <a:defRPr sz="83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9960469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centere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A47FCD2-35E8-4BE3-B833-677EA693D445}"/>
              </a:ext>
            </a:extLst>
          </p:cNvPr>
          <p:cNvSpPr>
            <a:spLocks noGrp="1"/>
          </p:cNvSpPr>
          <p:nvPr>
            <p:ph type="pic" sz="quarter" idx="12"/>
          </p:nvPr>
        </p:nvSpPr>
        <p:spPr>
          <a:xfrm>
            <a:off x="5" y="1"/>
            <a:ext cx="4082513" cy="328072"/>
          </a:xfrm>
        </p:spPr>
        <p:txBody>
          <a:bodyPr/>
          <a:lstStyle/>
          <a:p>
            <a:endParaRPr lang="en-US"/>
          </a:p>
        </p:txBody>
      </p:sp>
      <p:sp>
        <p:nvSpPr>
          <p:cNvPr id="7" name="Text Placeholder 6">
            <a:extLst>
              <a:ext uri="{FF2B5EF4-FFF2-40B4-BE49-F238E27FC236}">
                <a16:creationId xmlns:a16="http://schemas.microsoft.com/office/drawing/2014/main" id="{552ED8CC-05CB-4434-B309-4FA2356CFE57}"/>
              </a:ext>
            </a:extLst>
          </p:cNvPr>
          <p:cNvSpPr>
            <a:spLocks noGrp="1"/>
          </p:cNvSpPr>
          <p:nvPr>
            <p:ph type="body" sz="quarter" idx="13"/>
          </p:nvPr>
        </p:nvSpPr>
        <p:spPr>
          <a:xfrm>
            <a:off x="4873813" y="2436999"/>
            <a:ext cx="6424441" cy="1125171"/>
          </a:xfrm>
        </p:spPr>
        <p:txBody>
          <a:bodyPr anchor="ctr"/>
          <a:lstStyle>
            <a:lvl1pPr marL="0" indent="0">
              <a:spcBef>
                <a:spcPts val="914"/>
              </a:spcBef>
              <a:spcAft>
                <a:spcPts val="457"/>
              </a:spcAft>
              <a:buNone/>
              <a:defRPr sz="1828"/>
            </a:lvl1pPr>
            <a:lvl2pPr marL="0" indent="0">
              <a:buNone/>
              <a:defRPr sz="1371"/>
            </a:lvl2pPr>
            <a:lvl3pPr marL="0" indent="0">
              <a:buNone/>
              <a:defRPr sz="1066"/>
            </a:lvl3pPr>
            <a:lvl4pPr marL="0" indent="0">
              <a:buNone/>
              <a:defRPr sz="914"/>
            </a:lvl4pPr>
            <a:lvl5pPr marL="0" indent="0">
              <a:buNone/>
              <a:defRPr sz="91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D8D43E5C-31C8-41DE-B184-8F135F190290}"/>
              </a:ext>
            </a:extLst>
          </p:cNvPr>
          <p:cNvSpPr>
            <a:spLocks noGrp="1"/>
          </p:cNvSpPr>
          <p:nvPr>
            <p:ph type="title"/>
          </p:nvPr>
        </p:nvSpPr>
        <p:spPr>
          <a:xfrm>
            <a:off x="591176" y="2458673"/>
            <a:ext cx="2866091" cy="421911"/>
          </a:xfrm>
        </p:spPr>
        <p:txBody>
          <a:bodyPr/>
          <a:lstStyle/>
          <a:p>
            <a:r>
              <a:rPr lang="en-US"/>
              <a:t>Click to</a:t>
            </a:r>
          </a:p>
        </p:txBody>
      </p:sp>
    </p:spTree>
    <p:extLst>
      <p:ext uri="{BB962C8B-B14F-4D97-AF65-F5344CB8AC3E}">
        <p14:creationId xmlns:p14="http://schemas.microsoft.com/office/powerpoint/2010/main" val="344930013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orient="horz" pos="2160">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1_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91179" y="2310978"/>
            <a:ext cx="4178937" cy="421975"/>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7091" y="3092781"/>
            <a:ext cx="4183020" cy="257903"/>
          </a:xfrm>
        </p:spPr>
        <p:txBody>
          <a:bodyPr/>
          <a:lstStyle>
            <a:lvl1pPr marL="0" indent="0">
              <a:buNone/>
              <a:defRPr sz="1676">
                <a:latin typeface="+mn-lt"/>
              </a:defRPr>
            </a:lvl1pPr>
            <a:lvl2pPr marL="174085" indent="0">
              <a:buNone/>
              <a:defRPr/>
            </a:lvl2pPr>
            <a:lvl3pPr marL="348172" indent="0">
              <a:buNone/>
              <a:defRPr/>
            </a:lvl3pPr>
            <a:lvl4pPr marL="504124" indent="0">
              <a:buNone/>
              <a:defRPr/>
            </a:lvl4pPr>
            <a:lvl5pPr marL="65161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60396" y="3"/>
            <a:ext cx="6891933" cy="5999163"/>
          </a:xfrm>
          <a:blipFill>
            <a:blip r:embed="rId2"/>
            <a:stretch>
              <a:fillRect/>
            </a:stretch>
          </a:blipFill>
        </p:spPr>
        <p:txBody>
          <a:bodyPr lIns="0" tIns="2103120" rIns="0" anchor="t" anchorCtr="0">
            <a:noAutofit/>
          </a:bodyPr>
          <a:lstStyle>
            <a:lvl1pPr marL="0" indent="0" algn="ctr">
              <a:lnSpc>
                <a:spcPct val="100000"/>
              </a:lnSpc>
              <a:buNone/>
              <a:defRPr sz="1219"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24199356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7091" y="1255380"/>
            <a:ext cx="11073358" cy="141102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6597585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1_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91179" y="2576282"/>
            <a:ext cx="4180533" cy="843822"/>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60396" y="3"/>
            <a:ext cx="6891933" cy="5999163"/>
          </a:xfrm>
          <a:blipFill>
            <a:blip r:embed="rId2"/>
            <a:stretch>
              <a:fillRect/>
            </a:stretch>
          </a:blipFill>
        </p:spPr>
        <p:txBody>
          <a:bodyPr lIns="0" tIns="2103120" rIns="0" anchor="t" anchorCtr="0">
            <a:noAutofit/>
          </a:bodyPr>
          <a:lstStyle>
            <a:lvl1pPr marL="0" indent="0" algn="ctr">
              <a:lnSpc>
                <a:spcPct val="100000"/>
              </a:lnSpc>
              <a:buNone/>
              <a:defRPr sz="1219"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2792775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91174" y="2621267"/>
            <a:ext cx="4183724" cy="656144"/>
          </a:xfrm>
        </p:spPr>
        <p:txBody>
          <a:bodyPr anchor="t"/>
          <a:lstStyle>
            <a:lvl1pPr>
              <a:defRPr sz="2132"/>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60396" y="3"/>
            <a:ext cx="6891933" cy="5999163"/>
          </a:xfrm>
          <a:blipFill>
            <a:blip r:embed="rId2"/>
            <a:stretch>
              <a:fillRect/>
            </a:stretch>
          </a:blipFill>
        </p:spPr>
        <p:txBody>
          <a:bodyPr lIns="0" tIns="2103120" rIns="0" anchor="t" anchorCtr="0">
            <a:noAutofit/>
          </a:bodyPr>
          <a:lstStyle>
            <a:lvl1pPr marL="0" indent="0" algn="ctr">
              <a:lnSpc>
                <a:spcPct val="100000"/>
              </a:lnSpc>
              <a:buNone/>
              <a:defRPr sz="1219"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49253221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91179" y="4786709"/>
            <a:ext cx="11073039" cy="42191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252325" cy="3999442"/>
          </a:xfrm>
          <a:blipFill>
            <a:blip r:embed="rId2"/>
            <a:stretch>
              <a:fillRect/>
            </a:stretch>
          </a:blipFill>
        </p:spPr>
        <p:txBody>
          <a:bodyPr vert="horz" wrap="square" lIns="0" tIns="1097280" rIns="0" bIns="0" rtlCol="0" anchor="t" anchorCtr="0">
            <a:noAutofit/>
          </a:bodyPr>
          <a:lstStyle>
            <a:lvl1pPr marL="0" indent="0" algn="ctr">
              <a:buNone/>
              <a:defRPr lang="en-US" sz="1066" b="1" dirty="0">
                <a:solidFill>
                  <a:srgbClr val="FFFFFF"/>
                </a:solidFill>
              </a:defRPr>
            </a:lvl1pPr>
          </a:lstStyle>
          <a:p>
            <a:pPr marL="174085" lvl="0" indent="-174085"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121718961"/>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91179" y="789154"/>
            <a:ext cx="11073039" cy="42191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93" y="1999721"/>
            <a:ext cx="12252325" cy="3999442"/>
          </a:xfrm>
          <a:blipFill>
            <a:blip r:embed="rId2"/>
            <a:stretch>
              <a:fillRect/>
            </a:stretch>
          </a:blipFill>
        </p:spPr>
        <p:txBody>
          <a:bodyPr vert="horz" wrap="square" lIns="0" tIns="1097280" rIns="0" bIns="0" rtlCol="0" anchor="t" anchorCtr="0">
            <a:noAutofit/>
          </a:bodyPr>
          <a:lstStyle>
            <a:lvl1pPr marL="0" indent="0" algn="ctr">
              <a:buNone/>
              <a:defRPr lang="en-US" sz="1066" b="1" dirty="0">
                <a:solidFill>
                  <a:srgbClr val="FFFFFF"/>
                </a:solidFill>
              </a:defRPr>
            </a:lvl1pPr>
          </a:lstStyle>
          <a:p>
            <a:pPr marL="174085" lvl="0" indent="-174085"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142337241"/>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91179" y="399944"/>
            <a:ext cx="11073039" cy="42191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7090" y="4977084"/>
            <a:ext cx="5394086" cy="234345"/>
          </a:xfrm>
        </p:spPr>
        <p:txBody>
          <a:bodyPr/>
          <a:lstStyle>
            <a:lvl1pPr marL="0" indent="0" algn="ctr">
              <a:spcBef>
                <a:spcPts val="0"/>
              </a:spcBef>
              <a:buNone/>
              <a:defRPr sz="1523"/>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5495" y="1771975"/>
            <a:ext cx="5394086" cy="3039576"/>
          </a:xfrm>
          <a:blipFill>
            <a:blip r:embed="rId2"/>
            <a:stretch>
              <a:fillRect/>
            </a:stretch>
          </a:blipFill>
        </p:spPr>
        <p:txBody>
          <a:bodyPr vert="horz" wrap="square" lIns="0" tIns="0" rIns="0" bIns="1188720" rtlCol="0" anchor="ctr" anchorCtr="0">
            <a:noAutofit/>
          </a:bodyPr>
          <a:lstStyle>
            <a:lvl1pPr marL="0" indent="0" algn="ctr">
              <a:buNone/>
              <a:defRPr lang="en-US" sz="762" b="1" dirty="0">
                <a:solidFill>
                  <a:srgbClr val="FFFFFF"/>
                </a:solidFill>
              </a:defRPr>
            </a:lvl1pPr>
          </a:lstStyle>
          <a:p>
            <a:pPr marL="174085" lvl="0" indent="-174085"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72744" y="4977084"/>
            <a:ext cx="5394086" cy="234345"/>
          </a:xfrm>
        </p:spPr>
        <p:txBody>
          <a:bodyPr/>
          <a:lstStyle>
            <a:lvl1pPr marL="0" indent="0" algn="ctr">
              <a:spcBef>
                <a:spcPts val="0"/>
              </a:spcBef>
              <a:buNone/>
              <a:defRPr sz="1523"/>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70126" y="1771975"/>
            <a:ext cx="5394086" cy="3039576"/>
          </a:xfrm>
          <a:blipFill>
            <a:blip r:embed="rId2"/>
            <a:stretch>
              <a:fillRect/>
            </a:stretch>
          </a:blipFill>
        </p:spPr>
        <p:txBody>
          <a:bodyPr vert="horz" wrap="square" lIns="0" tIns="0" rIns="0" bIns="1188720" rtlCol="0" anchor="ctr" anchorCtr="0">
            <a:noAutofit/>
          </a:bodyPr>
          <a:lstStyle>
            <a:lvl1pPr marL="0" indent="0" algn="ctr">
              <a:buNone/>
              <a:defRPr lang="en-US" sz="762" b="1" dirty="0">
                <a:solidFill>
                  <a:srgbClr val="FFFFFF"/>
                </a:solidFill>
              </a:defRPr>
            </a:lvl1pPr>
          </a:lstStyle>
          <a:p>
            <a:pPr marL="174085" lvl="0" indent="-174085"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20014223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91179" y="399944"/>
            <a:ext cx="11073039" cy="42191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5501" y="4977084"/>
            <a:ext cx="3492231" cy="234345"/>
          </a:xfrm>
        </p:spPr>
        <p:txBody>
          <a:bodyPr/>
          <a:lstStyle>
            <a:lvl1pPr marL="0" indent="0" algn="ctr">
              <a:spcBef>
                <a:spcPts val="0"/>
              </a:spcBef>
              <a:buNone/>
              <a:defRPr sz="1523"/>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5500" y="1771975"/>
            <a:ext cx="3491913" cy="3039576"/>
          </a:xfrm>
          <a:blipFill>
            <a:blip r:embed="rId2"/>
            <a:stretch>
              <a:fillRect/>
            </a:stretch>
          </a:blipFill>
        </p:spPr>
        <p:txBody>
          <a:bodyPr lIns="0" tIns="0" rIns="0" bIns="1005840" anchor="ctr" anchorCtr="0">
            <a:noAutofit/>
          </a:bodyPr>
          <a:lstStyle>
            <a:lvl1pPr marL="0" indent="0" algn="ctr">
              <a:lnSpc>
                <a:spcPct val="100000"/>
              </a:lnSpc>
              <a:buNone/>
              <a:defRPr sz="61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80208" y="4977084"/>
            <a:ext cx="3492231" cy="234345"/>
          </a:xfrm>
        </p:spPr>
        <p:txBody>
          <a:bodyPr/>
          <a:lstStyle>
            <a:lvl1pPr marL="0" indent="0" algn="ctr">
              <a:spcBef>
                <a:spcPts val="0"/>
              </a:spcBef>
              <a:buNone/>
              <a:defRPr sz="1523"/>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80206" y="1771975"/>
            <a:ext cx="3491913" cy="3039576"/>
          </a:xfrm>
          <a:blipFill>
            <a:blip r:embed="rId2"/>
            <a:stretch>
              <a:fillRect/>
            </a:stretch>
          </a:blipFill>
        </p:spPr>
        <p:txBody>
          <a:bodyPr lIns="0" tIns="0" rIns="0" bIns="1005840" anchor="ctr" anchorCtr="0">
            <a:noAutofit/>
          </a:bodyPr>
          <a:lstStyle>
            <a:lvl1pPr marL="0" indent="0" algn="ctr">
              <a:lnSpc>
                <a:spcPct val="100000"/>
              </a:lnSpc>
              <a:buNone/>
              <a:defRPr sz="61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74605" y="4977084"/>
            <a:ext cx="3492231" cy="234345"/>
          </a:xfrm>
        </p:spPr>
        <p:txBody>
          <a:bodyPr/>
          <a:lstStyle>
            <a:lvl1pPr marL="0" indent="0" algn="ctr">
              <a:spcBef>
                <a:spcPts val="0"/>
              </a:spcBef>
              <a:buNone/>
              <a:defRPr sz="1523"/>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72305" y="1771975"/>
            <a:ext cx="3491913" cy="3039576"/>
          </a:xfrm>
          <a:blipFill>
            <a:blip r:embed="rId2"/>
            <a:stretch>
              <a:fillRect/>
            </a:stretch>
          </a:blipFill>
        </p:spPr>
        <p:txBody>
          <a:bodyPr lIns="0" tIns="0" rIns="0" bIns="1005840" anchor="ctr" anchorCtr="0">
            <a:noAutofit/>
          </a:bodyPr>
          <a:lstStyle>
            <a:lvl1pPr marL="0" indent="0" algn="ctr">
              <a:lnSpc>
                <a:spcPct val="100000"/>
              </a:lnSpc>
              <a:buNone/>
              <a:defRPr sz="61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51093847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91179" y="399944"/>
            <a:ext cx="11073039" cy="42191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5498" y="4158598"/>
            <a:ext cx="2545421" cy="468691"/>
          </a:xfrm>
        </p:spPr>
        <p:txBody>
          <a:bodyPr/>
          <a:lstStyle>
            <a:lvl1pPr marL="0" indent="0" algn="ctr">
              <a:spcBef>
                <a:spcPts val="0"/>
              </a:spcBef>
              <a:buNone/>
              <a:defRPr sz="1523"/>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5498" y="1771978"/>
            <a:ext cx="2545421" cy="2215691"/>
          </a:xfrm>
          <a:blipFill>
            <a:blip r:embed="rId2"/>
            <a:stretch>
              <a:fillRect/>
            </a:stretch>
          </a:blipFill>
        </p:spPr>
        <p:txBody>
          <a:bodyPr lIns="0" tIns="0" rIns="0" bIns="731520" anchor="ctr" anchorCtr="0">
            <a:noAutofit/>
          </a:bodyPr>
          <a:lstStyle>
            <a:lvl1pPr marL="0" indent="0" algn="ctr">
              <a:lnSpc>
                <a:spcPct val="100000"/>
              </a:lnSpc>
              <a:buNone/>
              <a:defRPr sz="457"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30804" y="4158598"/>
            <a:ext cx="2545421" cy="468691"/>
          </a:xfrm>
        </p:spPr>
        <p:txBody>
          <a:bodyPr/>
          <a:lstStyle>
            <a:lvl1pPr marL="0" indent="0" algn="ctr">
              <a:spcBef>
                <a:spcPts val="0"/>
              </a:spcBef>
              <a:buNone/>
              <a:defRPr sz="1523"/>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30804" y="1771978"/>
            <a:ext cx="2545421" cy="2215691"/>
          </a:xfrm>
          <a:blipFill>
            <a:blip r:embed="rId2"/>
            <a:stretch>
              <a:fillRect/>
            </a:stretch>
          </a:blipFill>
        </p:spPr>
        <p:txBody>
          <a:bodyPr lIns="0" tIns="0" rIns="0" bIns="731520" anchor="ctr" anchorCtr="0">
            <a:noAutofit/>
          </a:bodyPr>
          <a:lstStyle>
            <a:lvl1pPr marL="0" indent="0" algn="ctr">
              <a:lnSpc>
                <a:spcPct val="100000"/>
              </a:lnSpc>
              <a:buNone/>
              <a:defRPr sz="457"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76109" y="4158598"/>
            <a:ext cx="2545421" cy="468691"/>
          </a:xfrm>
        </p:spPr>
        <p:txBody>
          <a:bodyPr/>
          <a:lstStyle>
            <a:lvl1pPr marL="0" indent="0" algn="ctr">
              <a:spcBef>
                <a:spcPts val="0"/>
              </a:spcBef>
              <a:buNone/>
              <a:defRPr sz="1523"/>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76109" y="1771978"/>
            <a:ext cx="2545421" cy="2215691"/>
          </a:xfrm>
          <a:blipFill>
            <a:blip r:embed="rId2"/>
            <a:stretch>
              <a:fillRect/>
            </a:stretch>
          </a:blipFill>
        </p:spPr>
        <p:txBody>
          <a:bodyPr lIns="0" tIns="0" rIns="0" bIns="731520" anchor="ctr" anchorCtr="0">
            <a:noAutofit/>
          </a:bodyPr>
          <a:lstStyle>
            <a:lvl1pPr marL="0" indent="0" algn="ctr">
              <a:lnSpc>
                <a:spcPct val="100000"/>
              </a:lnSpc>
              <a:buNone/>
              <a:defRPr sz="457"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121415" y="4158598"/>
            <a:ext cx="2545421" cy="468691"/>
          </a:xfrm>
        </p:spPr>
        <p:txBody>
          <a:bodyPr/>
          <a:lstStyle>
            <a:lvl1pPr marL="0" indent="0" algn="ctr">
              <a:spcBef>
                <a:spcPts val="0"/>
              </a:spcBef>
              <a:buNone/>
              <a:defRPr sz="1523"/>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121415" y="1771978"/>
            <a:ext cx="2545421" cy="2215691"/>
          </a:xfrm>
          <a:blipFill>
            <a:blip r:embed="rId2"/>
            <a:stretch>
              <a:fillRect/>
            </a:stretch>
          </a:blipFill>
        </p:spPr>
        <p:txBody>
          <a:bodyPr lIns="0" tIns="0" rIns="0" bIns="731520" anchor="ctr" anchorCtr="0">
            <a:noAutofit/>
          </a:bodyPr>
          <a:lstStyle>
            <a:lvl1pPr marL="0" indent="0" algn="ctr">
              <a:lnSpc>
                <a:spcPct val="100000"/>
              </a:lnSpc>
              <a:buNone/>
              <a:defRPr sz="457"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36235279"/>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55454" y="1765032"/>
            <a:ext cx="3511376" cy="234345"/>
          </a:xfrm>
        </p:spPr>
        <p:txBody>
          <a:bodyPr/>
          <a:lstStyle>
            <a:lvl1pPr marL="0" indent="0">
              <a:buFontTx/>
              <a:buNone/>
              <a:defRPr sz="1523"/>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5500" y="1256770"/>
            <a:ext cx="7289177" cy="4227188"/>
          </a:xfrm>
          <a:blipFill>
            <a:blip r:embed="rId2"/>
            <a:stretch>
              <a:fillRect/>
            </a:stretch>
          </a:blipFill>
        </p:spPr>
        <p:txBody>
          <a:bodyPr bIns="1005840" anchor="ctr">
            <a:noAutofit/>
          </a:bodyPr>
          <a:lstStyle>
            <a:lvl1pPr marL="0" indent="0" algn="ctr">
              <a:buNone/>
              <a:defRPr sz="762"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3286002627"/>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7091" y="2017078"/>
            <a:ext cx="3486120" cy="843822"/>
          </a:xfrm>
        </p:spPr>
        <p:txBody>
          <a:bodyPr/>
          <a:lstStyle>
            <a:lvl1pPr>
              <a:defRPr sz="2742">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69097" y="2140594"/>
            <a:ext cx="6995631" cy="281349"/>
          </a:xfrm>
        </p:spPr>
        <p:txBody>
          <a:bodyPr/>
          <a:lstStyle>
            <a:lvl1pPr marL="0" indent="0">
              <a:spcAft>
                <a:spcPts val="914"/>
              </a:spcAft>
              <a:buNone/>
              <a:defRPr sz="1828"/>
            </a:lvl1pPr>
            <a:lvl2pPr marL="174085" indent="0">
              <a:buNone/>
              <a:defRPr/>
            </a:lvl2pPr>
          </a:lstStyle>
          <a:p>
            <a:pPr lvl="0"/>
            <a:r>
              <a:rPr lang="en-US"/>
              <a:t>Click to edit Master text styles</a:t>
            </a:r>
          </a:p>
        </p:txBody>
      </p:sp>
      <p:pic>
        <p:nvPicPr>
          <p:cNvPr id="5" name="MS logo white - EMF" descr="Microsoft logo white text version">
            <a:extLst>
              <a:ext uri="{FF2B5EF4-FFF2-40B4-BE49-F238E27FC236}">
                <a16:creationId xmlns:a16="http://schemas.microsoft.com/office/drawing/2014/main" id="{66781A4F-C4B1-BD4B-8B78-4DCBD222D0FC}"/>
              </a:ext>
            </a:extLst>
          </p:cNvPr>
          <p:cNvPicPr>
            <a:picLocks noChangeAspect="1"/>
          </p:cNvPicPr>
          <p:nvPr userDrawn="1"/>
        </p:nvPicPr>
        <p:blipFill>
          <a:blip r:embed="rId2"/>
          <a:stretch>
            <a:fillRect/>
          </a:stretch>
        </p:blipFill>
        <p:spPr bwMode="black">
          <a:xfrm>
            <a:off x="587096" y="512429"/>
            <a:ext cx="1373005" cy="255964"/>
          </a:xfrm>
          <a:prstGeom prst="rect">
            <a:avLst/>
          </a:prstGeom>
        </p:spPr>
      </p:pic>
    </p:spTree>
    <p:extLst>
      <p:ext uri="{BB962C8B-B14F-4D97-AF65-F5344CB8AC3E}">
        <p14:creationId xmlns:p14="http://schemas.microsoft.com/office/powerpoint/2010/main" val="2810194721"/>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7091" y="2017078"/>
            <a:ext cx="3486120" cy="843822"/>
          </a:xfrm>
        </p:spPr>
        <p:txBody>
          <a:bodyPr/>
          <a:lstStyle>
            <a:lvl1pPr>
              <a:defRPr sz="2742">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69097" y="2140594"/>
            <a:ext cx="6995631" cy="281349"/>
          </a:xfrm>
        </p:spPr>
        <p:txBody>
          <a:bodyPr/>
          <a:lstStyle>
            <a:lvl1pPr marL="0" indent="0">
              <a:spcAft>
                <a:spcPts val="914"/>
              </a:spcAft>
              <a:buNone/>
              <a:defRPr sz="1828"/>
            </a:lvl1pPr>
            <a:lvl2pPr marL="174085" indent="0">
              <a:buNone/>
              <a:defRPr/>
            </a:lvl2pPr>
          </a:lstStyle>
          <a:p>
            <a:pPr lvl="0"/>
            <a:r>
              <a:rPr lang="en-US"/>
              <a:t>Click to edit Master text styles</a:t>
            </a:r>
          </a:p>
        </p:txBody>
      </p:sp>
    </p:spTree>
    <p:extLst>
      <p:ext uri="{BB962C8B-B14F-4D97-AF65-F5344CB8AC3E}">
        <p14:creationId xmlns:p14="http://schemas.microsoft.com/office/powerpoint/2010/main" val="236264326"/>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9291" y="1254742"/>
            <a:ext cx="11073039" cy="1411027"/>
          </a:xfrm>
        </p:spPr>
        <p:txBody>
          <a:bodyPr wrap="square">
            <a:spAutoFit/>
          </a:bodyPr>
          <a:lstStyle>
            <a:lvl1pPr marL="0" indent="0">
              <a:buNone/>
              <a:defRPr/>
            </a:lvl1pPr>
            <a:lvl2pPr marL="199979" indent="0">
              <a:buNone/>
              <a:defRPr/>
            </a:lvl2pPr>
            <a:lvl3pPr marL="399959" indent="0">
              <a:buNone/>
              <a:defRPr/>
            </a:lvl3pPr>
            <a:lvl4pPr marL="599938" indent="0">
              <a:buNone/>
              <a:defRPr/>
            </a:lvl4pPr>
            <a:lvl5pPr marL="79991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8136244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8111" y="2709796"/>
            <a:ext cx="9189244" cy="379731"/>
          </a:xfrm>
          <a:noFill/>
        </p:spPr>
        <p:txBody>
          <a:bodyPr lIns="0" tIns="0" rIns="0" bIns="0" anchor="b" anchorCtr="0">
            <a:spAutoFit/>
          </a:bodyPr>
          <a:lstStyle>
            <a:lvl1pPr algn="l" defTabSz="710312" rtl="0" eaLnBrk="1" latinLnBrk="0" hangingPunct="1">
              <a:lnSpc>
                <a:spcPct val="90000"/>
              </a:lnSpc>
              <a:spcBef>
                <a:spcPct val="0"/>
              </a:spcBef>
              <a:buNone/>
              <a:defRPr lang="en-US" sz="2742" b="0" kern="1200" cap="none" spc="-38"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8111" y="3479235"/>
            <a:ext cx="9189244" cy="257903"/>
          </a:xfrm>
          <a:noFill/>
        </p:spPr>
        <p:txBody>
          <a:bodyPr lIns="0" tIns="0" rIns="0" bIns="0">
            <a:spAutoFit/>
          </a:bodyPr>
          <a:lstStyle>
            <a:lvl1pPr marL="0" indent="0">
              <a:spcBef>
                <a:spcPts val="0"/>
              </a:spcBef>
              <a:spcAft>
                <a:spcPts val="0"/>
              </a:spcAft>
              <a:buFont typeface="Arial" panose="020B0604020202020204" pitchFamily="34" charset="0"/>
              <a:buNone/>
              <a:defRPr sz="1676"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0145085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8112" y="2712057"/>
            <a:ext cx="10717188" cy="379731"/>
          </a:xfrm>
          <a:noFill/>
        </p:spPr>
        <p:txBody>
          <a:bodyPr wrap="square" lIns="0" tIns="0" rIns="0" bIns="0" anchor="b" anchorCtr="0">
            <a:spAutoFit/>
          </a:bodyPr>
          <a:lstStyle>
            <a:lvl1pPr algn="l" defTabSz="710312" rtl="0" eaLnBrk="1" latinLnBrk="0" hangingPunct="1">
              <a:lnSpc>
                <a:spcPct val="90000"/>
              </a:lnSpc>
              <a:spcBef>
                <a:spcPct val="0"/>
              </a:spcBef>
              <a:buNone/>
              <a:defRPr lang="en-US" sz="2742" b="0" kern="1200" cap="none" spc="-38"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CADBD2D9-9F1F-468B-BCE0-535CBE7ECDCC}"/>
              </a:ext>
            </a:extLst>
          </p:cNvPr>
          <p:cNvSpPr>
            <a:spLocks noGrp="1"/>
          </p:cNvSpPr>
          <p:nvPr>
            <p:ph type="body" sz="quarter" idx="12" hasCustomPrompt="1"/>
          </p:nvPr>
        </p:nvSpPr>
        <p:spPr>
          <a:xfrm>
            <a:off x="588111" y="3479235"/>
            <a:ext cx="9189244" cy="257903"/>
          </a:xfrm>
          <a:noFill/>
        </p:spPr>
        <p:txBody>
          <a:bodyPr lIns="0" tIns="0" rIns="0" bIns="0">
            <a:spAutoFit/>
          </a:bodyPr>
          <a:lstStyle>
            <a:lvl1pPr marL="0" indent="0">
              <a:spcBef>
                <a:spcPts val="0"/>
              </a:spcBef>
              <a:spcAft>
                <a:spcPts val="0"/>
              </a:spcAft>
              <a:buFont typeface="Arial" panose="020B0604020202020204" pitchFamily="34" charset="0"/>
              <a:buNone/>
              <a:defRPr sz="1676" spc="0" baseline="0">
                <a:solidFill>
                  <a:schemeClr val="accent2">
                    <a:lumMod val="75000"/>
                  </a:schemeClr>
                </a:solidFill>
                <a:latin typeface="+mn-lt"/>
              </a:defRPr>
            </a:lvl1pPr>
          </a:lstStyle>
          <a:p>
            <a:pPr lvl="0"/>
            <a:r>
              <a:rPr lang="en-US"/>
              <a:t>Speaker name</a:t>
            </a:r>
          </a:p>
        </p:txBody>
      </p:sp>
    </p:spTree>
    <p:extLst>
      <p:ext uri="{BB962C8B-B14F-4D97-AF65-F5344CB8AC3E}">
        <p14:creationId xmlns:p14="http://schemas.microsoft.com/office/powerpoint/2010/main" val="2345672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1_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8111" y="2712057"/>
            <a:ext cx="9189244" cy="379731"/>
          </a:xfrm>
          <a:noFill/>
        </p:spPr>
        <p:txBody>
          <a:bodyPr lIns="0" tIns="0" rIns="0" bIns="0" anchor="b" anchorCtr="0">
            <a:spAutoFit/>
          </a:bodyPr>
          <a:lstStyle>
            <a:lvl1pPr algn="l" defTabSz="710312" rtl="0" eaLnBrk="1" latinLnBrk="0" hangingPunct="1">
              <a:lnSpc>
                <a:spcPct val="90000"/>
              </a:lnSpc>
              <a:spcBef>
                <a:spcPct val="0"/>
              </a:spcBef>
              <a:buNone/>
              <a:defRPr lang="en-US" sz="2742" b="0" kern="1200" cap="none" spc="-38"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169533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2_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8111" y="2712057"/>
            <a:ext cx="9189244" cy="379731"/>
          </a:xfrm>
          <a:noFill/>
        </p:spPr>
        <p:txBody>
          <a:bodyPr lIns="0" tIns="0" rIns="0" bIns="0" anchor="b" anchorCtr="0">
            <a:spAutoFit/>
          </a:bodyPr>
          <a:lstStyle>
            <a:lvl1pPr algn="l" defTabSz="710312" rtl="0" eaLnBrk="1" latinLnBrk="0" hangingPunct="1">
              <a:lnSpc>
                <a:spcPct val="90000"/>
              </a:lnSpc>
              <a:spcBef>
                <a:spcPct val="0"/>
              </a:spcBef>
              <a:buNone/>
              <a:defRPr lang="en-US" sz="2742" b="0" kern="1200" cap="none" spc="-38"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99609B48-4234-1C41-87EA-6ABB49DFAC04}"/>
              </a:ext>
            </a:extLst>
          </p:cNvPr>
          <p:cNvSpPr>
            <a:spLocks noGrp="1"/>
          </p:cNvSpPr>
          <p:nvPr>
            <p:ph type="body" sz="quarter" idx="12" hasCustomPrompt="1"/>
          </p:nvPr>
        </p:nvSpPr>
        <p:spPr>
          <a:xfrm>
            <a:off x="588113" y="3228422"/>
            <a:ext cx="5908681" cy="234345"/>
          </a:xfrm>
          <a:noFill/>
        </p:spPr>
        <p:txBody>
          <a:bodyPr wrap="square" lIns="0" tIns="0" rIns="0" bIns="0">
            <a:spAutoFit/>
          </a:bodyPr>
          <a:lstStyle>
            <a:lvl1pPr marL="0" indent="0">
              <a:spcBef>
                <a:spcPts val="0"/>
              </a:spcBef>
              <a:spcAft>
                <a:spcPts val="0"/>
              </a:spcAft>
              <a:buFont typeface="Arial" panose="020B0604020202020204" pitchFamily="34" charset="0"/>
              <a:buNone/>
              <a:defRPr sz="1523" spc="0" baseline="0">
                <a:solidFill>
                  <a:srgbClr val="50E6FF"/>
                </a:solidFill>
                <a:latin typeface="+mn-lt"/>
              </a:defRPr>
            </a:lvl1pPr>
          </a:lstStyle>
          <a:p>
            <a:pPr lvl="0"/>
            <a:r>
              <a:rPr lang="en-US" err="1"/>
              <a:t>Subheader</a:t>
            </a:r>
            <a:endParaRPr lang="en-US"/>
          </a:p>
        </p:txBody>
      </p:sp>
    </p:spTree>
    <p:extLst>
      <p:ext uri="{BB962C8B-B14F-4D97-AF65-F5344CB8AC3E}">
        <p14:creationId xmlns:p14="http://schemas.microsoft.com/office/powerpoint/2010/main" val="13086465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CENTER">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91179" y="399944"/>
            <a:ext cx="11073039" cy="421911"/>
          </a:xfrm>
        </p:spPr>
        <p:txBody>
          <a:bodyP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316910887"/>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CENTER &amp; SUB">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91179" y="399944"/>
            <a:ext cx="11073039" cy="421911"/>
          </a:xfrm>
        </p:spPr>
        <p:txBody>
          <a:bodyPr/>
          <a:lstStyle>
            <a:lvl1pPr algn="ct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7094" y="987536"/>
            <a:ext cx="11073039" cy="234345"/>
          </a:xfrm>
          <a:noFill/>
        </p:spPr>
        <p:txBody>
          <a:bodyPr wrap="square" lIns="0" tIns="0" rIns="0" bIns="0">
            <a:spAutoFit/>
          </a:bodyPr>
          <a:lstStyle>
            <a:lvl1pPr marL="0" indent="0" algn="ctr">
              <a:spcBef>
                <a:spcPts val="0"/>
              </a:spcBef>
              <a:spcAft>
                <a:spcPts val="0"/>
              </a:spcAft>
              <a:buFont typeface="Arial" panose="020B0604020202020204" pitchFamily="34" charset="0"/>
              <a:buNone/>
              <a:defRPr sz="1523" spc="0" baseline="0">
                <a:solidFill>
                  <a:schemeClr val="accent2"/>
                </a:solidFill>
                <a:latin typeface="+mn-lt"/>
              </a:defRPr>
            </a:lvl1pPr>
          </a:lstStyle>
          <a:p>
            <a:pPr lvl="0"/>
            <a:r>
              <a:rPr lang="en-US" err="1"/>
              <a:t>Subheader</a:t>
            </a:r>
            <a:endParaRPr lang="en-US"/>
          </a:p>
        </p:txBody>
      </p:sp>
    </p:spTree>
    <p:extLst>
      <p:ext uri="{BB962C8B-B14F-4D97-AF65-F5344CB8AC3E}">
        <p14:creationId xmlns:p14="http://schemas.microsoft.com/office/powerpoint/2010/main" val="88986552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2_Title Sub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91179" y="399944"/>
            <a:ext cx="11073039" cy="421911"/>
          </a:xfrm>
        </p:spPr>
        <p:txBody>
          <a:bodyPr/>
          <a:lstStyle>
            <a:lvl1pP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8115" y="900758"/>
            <a:ext cx="11073039" cy="234345"/>
          </a:xfrm>
          <a:noFill/>
        </p:spPr>
        <p:txBody>
          <a:bodyPr wrap="square" lIns="0" tIns="0" rIns="0" bIns="0">
            <a:spAutoFit/>
          </a:bodyPr>
          <a:lstStyle>
            <a:lvl1pPr marL="0" indent="0">
              <a:spcBef>
                <a:spcPts val="0"/>
              </a:spcBef>
              <a:spcAft>
                <a:spcPts val="0"/>
              </a:spcAft>
              <a:buFont typeface="Arial" panose="020B0604020202020204" pitchFamily="34" charset="0"/>
              <a:buNone/>
              <a:defRPr sz="1523" spc="0" baseline="0">
                <a:solidFill>
                  <a:schemeClr val="accent2"/>
                </a:solidFill>
                <a:latin typeface="+mn-lt"/>
              </a:defRPr>
            </a:lvl1pPr>
          </a:lstStyle>
          <a:p>
            <a:pPr lvl="0"/>
            <a:r>
              <a:rPr lang="en-US" err="1"/>
              <a:t>Subheader</a:t>
            </a:r>
            <a:endParaRPr lang="en-US"/>
          </a:p>
        </p:txBody>
      </p:sp>
    </p:spTree>
    <p:extLst>
      <p:ext uri="{BB962C8B-B14F-4D97-AF65-F5344CB8AC3E}">
        <p14:creationId xmlns:p14="http://schemas.microsoft.com/office/powerpoint/2010/main" val="3747250737"/>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CHALLENGE | IMPACT Text - Bottom">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91179" y="399944"/>
            <a:ext cx="11073039" cy="421911"/>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userDrawn="1"/>
        </p:nvSpPr>
        <p:spPr bwMode="auto">
          <a:xfrm>
            <a:off x="5573809" y="1241667"/>
            <a:ext cx="6396395" cy="3527650"/>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39254" tIns="111404" rIns="139254" bIns="111404" numCol="1" spcCol="0" rtlCol="0" fromWordArt="0" anchor="t" anchorCtr="0" forceAA="0" compatLnSpc="1">
            <a:prstTxWarp prst="textNoShape">
              <a:avLst/>
            </a:prstTxWarp>
            <a:noAutofit/>
          </a:bodyPr>
          <a:lstStyle/>
          <a:p>
            <a:pPr algn="ctr" defTabSz="710106" fontAlgn="base">
              <a:lnSpc>
                <a:spcPct val="90000"/>
              </a:lnSpc>
              <a:spcBef>
                <a:spcPct val="0"/>
              </a:spcBef>
              <a:spcAft>
                <a:spcPct val="0"/>
              </a:spcAft>
            </a:pPr>
            <a:endParaRPr lang="en-US" sz="1828"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91173" y="1256772"/>
            <a:ext cx="4596920" cy="1169594"/>
          </a:xfrm>
        </p:spPr>
        <p:txBody>
          <a:bodyPr/>
          <a:lstStyle>
            <a:lvl1pPr marL="0" indent="0">
              <a:spcBef>
                <a:spcPts val="1828"/>
              </a:spcBef>
              <a:buNone/>
              <a:defRPr sz="1523">
                <a:solidFill>
                  <a:schemeClr val="accent1"/>
                </a:solidFill>
              </a:defRPr>
            </a:lvl1pPr>
            <a:lvl2pPr marL="0" indent="0">
              <a:spcBef>
                <a:spcPts val="610"/>
              </a:spcBef>
              <a:buNone/>
              <a:defRPr sz="1219"/>
            </a:lvl2pPr>
            <a:lvl3pPr marL="0" indent="0">
              <a:spcBef>
                <a:spcPts val="610"/>
              </a:spcBef>
              <a:buNone/>
              <a:defRPr sz="1066"/>
            </a:lvl3pPr>
            <a:lvl4pPr marL="0" indent="0">
              <a:spcBef>
                <a:spcPts val="610"/>
              </a:spcBef>
              <a:buNone/>
              <a:defRPr sz="914"/>
            </a:lvl4pPr>
            <a:lvl5pPr marL="0" indent="0">
              <a:spcBef>
                <a:spcPts val="610"/>
              </a:spcBef>
              <a:buNone/>
              <a:defRPr sz="837"/>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587099" y="5120268"/>
            <a:ext cx="11370091" cy="407888"/>
          </a:xfrm>
        </p:spPr>
        <p:txBody>
          <a:bodyPr/>
          <a:lstStyle>
            <a:lvl1pPr marL="0" indent="0">
              <a:spcBef>
                <a:spcPts val="914"/>
              </a:spcBef>
              <a:buNone/>
              <a:defRPr sz="1371">
                <a:solidFill>
                  <a:schemeClr val="tx1"/>
                </a:solidFill>
              </a:defRPr>
            </a:lvl1pPr>
            <a:lvl2pPr marL="0" indent="0">
              <a:buNone/>
              <a:defRPr sz="1066">
                <a:solidFill>
                  <a:schemeClr val="tx1"/>
                </a:solidFill>
              </a:defRPr>
            </a:lvl2pPr>
            <a:lvl3pPr marL="0" indent="0">
              <a:buNone/>
              <a:defRPr sz="837">
                <a:solidFill>
                  <a:schemeClr val="tx1"/>
                </a:solidFill>
              </a:defRPr>
            </a:lvl3pPr>
            <a:lvl4pPr marL="0" indent="0">
              <a:buNone/>
              <a:defRPr sz="800">
                <a:solidFill>
                  <a:schemeClr val="tx1"/>
                </a:solidFill>
              </a:defRPr>
            </a:lvl4pPr>
            <a:lvl5pPr marL="0" indent="0">
              <a:buNone/>
              <a:defRPr sz="800">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80960" y="4600497"/>
            <a:ext cx="0" cy="829992"/>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userDrawn="1"/>
        </p:nvCxnSpPr>
        <p:spPr>
          <a:xfrm>
            <a:off x="483645" y="4910139"/>
            <a:ext cx="11473541"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6506901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1_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91174" y="399946"/>
            <a:ext cx="4779054" cy="328072"/>
          </a:xfrm>
        </p:spPr>
        <p:txBody>
          <a:bodyPr/>
          <a:lstStyle>
            <a:lvl1pPr algn="l">
              <a:defRPr sz="2132">
                <a:solidFill>
                  <a:schemeClr val="tx1"/>
                </a:solidFill>
              </a:defRPr>
            </a:lvl1pPr>
          </a:lstStyle>
          <a:p>
            <a:r>
              <a:rPr lang="en-US"/>
              <a:t>Click to edit Master title style</a:t>
            </a: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91173" y="1765033"/>
            <a:ext cx="4596920" cy="1169594"/>
          </a:xfrm>
        </p:spPr>
        <p:txBody>
          <a:bodyPr/>
          <a:lstStyle>
            <a:lvl1pPr marL="0" indent="0">
              <a:spcBef>
                <a:spcPts val="1828"/>
              </a:spcBef>
              <a:buNone/>
              <a:defRPr sz="1523">
                <a:solidFill>
                  <a:schemeClr val="accent1"/>
                </a:solidFill>
              </a:defRPr>
            </a:lvl1pPr>
            <a:lvl2pPr marL="0" indent="0">
              <a:spcBef>
                <a:spcPts val="610"/>
              </a:spcBef>
              <a:buNone/>
              <a:defRPr sz="1219"/>
            </a:lvl2pPr>
            <a:lvl3pPr marL="0" indent="0">
              <a:spcBef>
                <a:spcPts val="610"/>
              </a:spcBef>
              <a:buNone/>
              <a:defRPr sz="1066"/>
            </a:lvl3pPr>
            <a:lvl4pPr marL="0" indent="0">
              <a:spcBef>
                <a:spcPts val="610"/>
              </a:spcBef>
              <a:buNone/>
              <a:defRPr sz="914"/>
            </a:lvl4pPr>
            <a:lvl5pPr marL="0" indent="0">
              <a:spcBef>
                <a:spcPts val="610"/>
              </a:spcBef>
              <a:buNone/>
              <a:defRPr sz="837"/>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80960" y="4600497"/>
            <a:ext cx="0" cy="829992"/>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3EEB27B6-F18C-4938-B5BC-59064F2ECE0C}"/>
              </a:ext>
            </a:extLst>
          </p:cNvPr>
          <p:cNvSpPr>
            <a:spLocks noGrp="1"/>
          </p:cNvSpPr>
          <p:nvPr>
            <p:ph type="pic" sz="quarter" idx="14"/>
          </p:nvPr>
        </p:nvSpPr>
        <p:spPr>
          <a:xfrm>
            <a:off x="5631603" y="1"/>
            <a:ext cx="6620722" cy="328072"/>
          </a:xfrm>
        </p:spPr>
        <p:txBody>
          <a:bodyPr/>
          <a:lstStyle/>
          <a:p>
            <a:endParaRPr lang="en-US"/>
          </a:p>
        </p:txBody>
      </p:sp>
    </p:spTree>
    <p:extLst>
      <p:ext uri="{BB962C8B-B14F-4D97-AF65-F5344CB8AC3E}">
        <p14:creationId xmlns:p14="http://schemas.microsoft.com/office/powerpoint/2010/main" val="2128011346"/>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2_CHALLENGE | IMPACT } CUSTOMER Logo &amp; Quote">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7494718" y="1765034"/>
            <a:ext cx="3692559" cy="1063135"/>
          </a:xfrm>
        </p:spPr>
        <p:txBody>
          <a:bodyPr/>
          <a:lstStyle>
            <a:lvl1pPr marL="0" indent="0">
              <a:spcBef>
                <a:spcPts val="1828"/>
              </a:spcBef>
              <a:buNone/>
              <a:defRPr sz="1828">
                <a:solidFill>
                  <a:schemeClr val="tx1"/>
                </a:solidFill>
              </a:defRPr>
            </a:lvl1pPr>
            <a:lvl2pPr marL="0" indent="0">
              <a:spcBef>
                <a:spcPts val="610"/>
              </a:spcBef>
              <a:buNone/>
              <a:defRPr sz="1371">
                <a:solidFill>
                  <a:schemeClr val="accent1"/>
                </a:solidFill>
              </a:defRPr>
            </a:lvl2pPr>
            <a:lvl3pPr marL="0" indent="0">
              <a:spcBef>
                <a:spcPts val="0"/>
              </a:spcBef>
              <a:buNone/>
              <a:defRPr sz="1219"/>
            </a:lvl3pPr>
            <a:lvl4pPr marL="0" indent="0">
              <a:spcBef>
                <a:spcPts val="0"/>
              </a:spcBef>
              <a:buNone/>
              <a:defRPr sz="1066"/>
            </a:lvl4pPr>
            <a:lvl5pPr marL="0" indent="0">
              <a:spcBef>
                <a:spcPts val="0"/>
              </a:spcBef>
              <a:buNone/>
              <a:defRPr sz="914"/>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80960" y="4600497"/>
            <a:ext cx="0" cy="829992"/>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3EEB27B6-F18C-4938-B5BC-59064F2ECE0C}"/>
              </a:ext>
            </a:extLst>
          </p:cNvPr>
          <p:cNvSpPr>
            <a:spLocks noGrp="1"/>
          </p:cNvSpPr>
          <p:nvPr>
            <p:ph type="pic" sz="quarter" idx="14"/>
          </p:nvPr>
        </p:nvSpPr>
        <p:spPr>
          <a:xfrm>
            <a:off x="1" y="1"/>
            <a:ext cx="6620722" cy="328072"/>
          </a:xfrm>
        </p:spPr>
        <p:txBody>
          <a:bodyPr/>
          <a:lstStyle/>
          <a:p>
            <a:endParaRPr lang="en-US"/>
          </a:p>
        </p:txBody>
      </p:sp>
    </p:spTree>
    <p:extLst>
      <p:ext uri="{BB962C8B-B14F-4D97-AF65-F5344CB8AC3E}">
        <p14:creationId xmlns:p14="http://schemas.microsoft.com/office/powerpoint/2010/main" val="403055664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61" Type="http://schemas.openxmlformats.org/officeDocument/2006/relationships/image" Target="../media/image1.emf"/><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72.xml"/><Relationship Id="rId18" Type="http://schemas.openxmlformats.org/officeDocument/2006/relationships/slideLayout" Target="../slideLayouts/slideLayout77.xml"/><Relationship Id="rId26" Type="http://schemas.openxmlformats.org/officeDocument/2006/relationships/slideLayout" Target="../slideLayouts/slideLayout85.xml"/><Relationship Id="rId39" Type="http://schemas.openxmlformats.org/officeDocument/2006/relationships/slideLayout" Target="../slideLayouts/slideLayout98.xml"/><Relationship Id="rId21" Type="http://schemas.openxmlformats.org/officeDocument/2006/relationships/slideLayout" Target="../slideLayouts/slideLayout80.xml"/><Relationship Id="rId34" Type="http://schemas.openxmlformats.org/officeDocument/2006/relationships/slideLayout" Target="../slideLayouts/slideLayout93.xml"/><Relationship Id="rId42" Type="http://schemas.openxmlformats.org/officeDocument/2006/relationships/slideLayout" Target="../slideLayouts/slideLayout101.xml"/><Relationship Id="rId47" Type="http://schemas.openxmlformats.org/officeDocument/2006/relationships/slideLayout" Target="../slideLayouts/slideLayout106.xml"/><Relationship Id="rId50" Type="http://schemas.openxmlformats.org/officeDocument/2006/relationships/slideLayout" Target="../slideLayouts/slideLayout109.xml"/><Relationship Id="rId55" Type="http://schemas.openxmlformats.org/officeDocument/2006/relationships/slideLayout" Target="../slideLayouts/slideLayout114.xml"/><Relationship Id="rId7" Type="http://schemas.openxmlformats.org/officeDocument/2006/relationships/slideLayout" Target="../slideLayouts/slideLayout66.xml"/><Relationship Id="rId2" Type="http://schemas.openxmlformats.org/officeDocument/2006/relationships/slideLayout" Target="../slideLayouts/slideLayout61.xml"/><Relationship Id="rId16" Type="http://schemas.openxmlformats.org/officeDocument/2006/relationships/slideLayout" Target="../slideLayouts/slideLayout75.xml"/><Relationship Id="rId29" Type="http://schemas.openxmlformats.org/officeDocument/2006/relationships/slideLayout" Target="../slideLayouts/slideLayout88.xml"/><Relationship Id="rId11" Type="http://schemas.openxmlformats.org/officeDocument/2006/relationships/slideLayout" Target="../slideLayouts/slideLayout70.xml"/><Relationship Id="rId24" Type="http://schemas.openxmlformats.org/officeDocument/2006/relationships/slideLayout" Target="../slideLayouts/slideLayout83.xml"/><Relationship Id="rId32" Type="http://schemas.openxmlformats.org/officeDocument/2006/relationships/slideLayout" Target="../slideLayouts/slideLayout91.xml"/><Relationship Id="rId37" Type="http://schemas.openxmlformats.org/officeDocument/2006/relationships/slideLayout" Target="../slideLayouts/slideLayout96.xml"/><Relationship Id="rId40" Type="http://schemas.openxmlformats.org/officeDocument/2006/relationships/slideLayout" Target="../slideLayouts/slideLayout99.xml"/><Relationship Id="rId45" Type="http://schemas.openxmlformats.org/officeDocument/2006/relationships/slideLayout" Target="../slideLayouts/slideLayout104.xml"/><Relationship Id="rId53" Type="http://schemas.openxmlformats.org/officeDocument/2006/relationships/slideLayout" Target="../slideLayouts/slideLayout112.xml"/><Relationship Id="rId58" Type="http://schemas.openxmlformats.org/officeDocument/2006/relationships/slideLayout" Target="../slideLayouts/slideLayout117.xml"/><Relationship Id="rId5" Type="http://schemas.openxmlformats.org/officeDocument/2006/relationships/slideLayout" Target="../slideLayouts/slideLayout64.xml"/><Relationship Id="rId61" Type="http://schemas.openxmlformats.org/officeDocument/2006/relationships/image" Target="../media/image1.emf"/><Relationship Id="rId19" Type="http://schemas.openxmlformats.org/officeDocument/2006/relationships/slideLayout" Target="../slideLayouts/slideLayout78.xml"/><Relationship Id="rId14" Type="http://schemas.openxmlformats.org/officeDocument/2006/relationships/slideLayout" Target="../slideLayouts/slideLayout73.xml"/><Relationship Id="rId22" Type="http://schemas.openxmlformats.org/officeDocument/2006/relationships/slideLayout" Target="../slideLayouts/slideLayout81.xml"/><Relationship Id="rId27" Type="http://schemas.openxmlformats.org/officeDocument/2006/relationships/slideLayout" Target="../slideLayouts/slideLayout86.xml"/><Relationship Id="rId30" Type="http://schemas.openxmlformats.org/officeDocument/2006/relationships/slideLayout" Target="../slideLayouts/slideLayout89.xml"/><Relationship Id="rId35" Type="http://schemas.openxmlformats.org/officeDocument/2006/relationships/slideLayout" Target="../slideLayouts/slideLayout94.xml"/><Relationship Id="rId43" Type="http://schemas.openxmlformats.org/officeDocument/2006/relationships/slideLayout" Target="../slideLayouts/slideLayout102.xml"/><Relationship Id="rId48" Type="http://schemas.openxmlformats.org/officeDocument/2006/relationships/slideLayout" Target="../slideLayouts/slideLayout107.xml"/><Relationship Id="rId56" Type="http://schemas.openxmlformats.org/officeDocument/2006/relationships/slideLayout" Target="../slideLayouts/slideLayout115.xml"/><Relationship Id="rId8" Type="http://schemas.openxmlformats.org/officeDocument/2006/relationships/slideLayout" Target="../slideLayouts/slideLayout67.xml"/><Relationship Id="rId51" Type="http://schemas.openxmlformats.org/officeDocument/2006/relationships/slideLayout" Target="../slideLayouts/slideLayout110.xml"/><Relationship Id="rId3" Type="http://schemas.openxmlformats.org/officeDocument/2006/relationships/slideLayout" Target="../slideLayouts/slideLayout62.xml"/><Relationship Id="rId12" Type="http://schemas.openxmlformats.org/officeDocument/2006/relationships/slideLayout" Target="../slideLayouts/slideLayout71.xml"/><Relationship Id="rId17" Type="http://schemas.openxmlformats.org/officeDocument/2006/relationships/slideLayout" Target="../slideLayouts/slideLayout76.xml"/><Relationship Id="rId25" Type="http://schemas.openxmlformats.org/officeDocument/2006/relationships/slideLayout" Target="../slideLayouts/slideLayout84.xml"/><Relationship Id="rId33" Type="http://schemas.openxmlformats.org/officeDocument/2006/relationships/slideLayout" Target="../slideLayouts/slideLayout92.xml"/><Relationship Id="rId38" Type="http://schemas.openxmlformats.org/officeDocument/2006/relationships/slideLayout" Target="../slideLayouts/slideLayout97.xml"/><Relationship Id="rId46" Type="http://schemas.openxmlformats.org/officeDocument/2006/relationships/slideLayout" Target="../slideLayouts/slideLayout105.xml"/><Relationship Id="rId59" Type="http://schemas.openxmlformats.org/officeDocument/2006/relationships/slideLayout" Target="../slideLayouts/slideLayout118.xml"/><Relationship Id="rId20" Type="http://schemas.openxmlformats.org/officeDocument/2006/relationships/slideLayout" Target="../slideLayouts/slideLayout79.xml"/><Relationship Id="rId41" Type="http://schemas.openxmlformats.org/officeDocument/2006/relationships/slideLayout" Target="../slideLayouts/slideLayout100.xml"/><Relationship Id="rId54" Type="http://schemas.openxmlformats.org/officeDocument/2006/relationships/slideLayout" Target="../slideLayouts/slideLayout113.xml"/><Relationship Id="rId1" Type="http://schemas.openxmlformats.org/officeDocument/2006/relationships/slideLayout" Target="../slideLayouts/slideLayout60.xml"/><Relationship Id="rId6" Type="http://schemas.openxmlformats.org/officeDocument/2006/relationships/slideLayout" Target="../slideLayouts/slideLayout65.xml"/><Relationship Id="rId15" Type="http://schemas.openxmlformats.org/officeDocument/2006/relationships/slideLayout" Target="../slideLayouts/slideLayout74.xml"/><Relationship Id="rId23" Type="http://schemas.openxmlformats.org/officeDocument/2006/relationships/slideLayout" Target="../slideLayouts/slideLayout82.xml"/><Relationship Id="rId28" Type="http://schemas.openxmlformats.org/officeDocument/2006/relationships/slideLayout" Target="../slideLayouts/slideLayout87.xml"/><Relationship Id="rId36" Type="http://schemas.openxmlformats.org/officeDocument/2006/relationships/slideLayout" Target="../slideLayouts/slideLayout95.xml"/><Relationship Id="rId49" Type="http://schemas.openxmlformats.org/officeDocument/2006/relationships/slideLayout" Target="../slideLayouts/slideLayout108.xml"/><Relationship Id="rId57" Type="http://schemas.openxmlformats.org/officeDocument/2006/relationships/slideLayout" Target="../slideLayouts/slideLayout116.xml"/><Relationship Id="rId10" Type="http://schemas.openxmlformats.org/officeDocument/2006/relationships/slideLayout" Target="../slideLayouts/slideLayout69.xml"/><Relationship Id="rId31" Type="http://schemas.openxmlformats.org/officeDocument/2006/relationships/slideLayout" Target="../slideLayouts/slideLayout90.xml"/><Relationship Id="rId44" Type="http://schemas.openxmlformats.org/officeDocument/2006/relationships/slideLayout" Target="../slideLayouts/slideLayout103.xml"/><Relationship Id="rId52" Type="http://schemas.openxmlformats.org/officeDocument/2006/relationships/slideLayout" Target="../slideLayouts/slideLayout111.xml"/><Relationship Id="rId60" Type="http://schemas.openxmlformats.org/officeDocument/2006/relationships/theme" Target="../theme/theme2.xml"/><Relationship Id="rId4" Type="http://schemas.openxmlformats.org/officeDocument/2006/relationships/slideLayout" Target="../slideLayouts/slideLayout63.xml"/><Relationship Id="rId9" Type="http://schemas.openxmlformats.org/officeDocument/2006/relationships/slideLayout" Target="../slideLayouts/slideLayout68.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131.xml"/><Relationship Id="rId18" Type="http://schemas.openxmlformats.org/officeDocument/2006/relationships/slideLayout" Target="../slideLayouts/slideLayout136.xml"/><Relationship Id="rId26" Type="http://schemas.openxmlformats.org/officeDocument/2006/relationships/slideLayout" Target="../slideLayouts/slideLayout144.xml"/><Relationship Id="rId3" Type="http://schemas.openxmlformats.org/officeDocument/2006/relationships/slideLayout" Target="../slideLayouts/slideLayout121.xml"/><Relationship Id="rId21" Type="http://schemas.openxmlformats.org/officeDocument/2006/relationships/slideLayout" Target="../slideLayouts/slideLayout139.xml"/><Relationship Id="rId34" Type="http://schemas.openxmlformats.org/officeDocument/2006/relationships/image" Target="../media/image1.emf"/><Relationship Id="rId7" Type="http://schemas.openxmlformats.org/officeDocument/2006/relationships/slideLayout" Target="../slideLayouts/slideLayout125.xml"/><Relationship Id="rId12" Type="http://schemas.openxmlformats.org/officeDocument/2006/relationships/slideLayout" Target="../slideLayouts/slideLayout130.xml"/><Relationship Id="rId17" Type="http://schemas.openxmlformats.org/officeDocument/2006/relationships/slideLayout" Target="../slideLayouts/slideLayout135.xml"/><Relationship Id="rId25" Type="http://schemas.openxmlformats.org/officeDocument/2006/relationships/slideLayout" Target="../slideLayouts/slideLayout143.xml"/><Relationship Id="rId33" Type="http://schemas.openxmlformats.org/officeDocument/2006/relationships/theme" Target="../theme/theme3.xml"/><Relationship Id="rId2" Type="http://schemas.openxmlformats.org/officeDocument/2006/relationships/slideLayout" Target="../slideLayouts/slideLayout120.xml"/><Relationship Id="rId16" Type="http://schemas.openxmlformats.org/officeDocument/2006/relationships/slideLayout" Target="../slideLayouts/slideLayout134.xml"/><Relationship Id="rId20" Type="http://schemas.openxmlformats.org/officeDocument/2006/relationships/slideLayout" Target="../slideLayouts/slideLayout138.xml"/><Relationship Id="rId29" Type="http://schemas.openxmlformats.org/officeDocument/2006/relationships/slideLayout" Target="../slideLayouts/slideLayout147.xml"/><Relationship Id="rId1" Type="http://schemas.openxmlformats.org/officeDocument/2006/relationships/slideLayout" Target="../slideLayouts/slideLayout119.xml"/><Relationship Id="rId6" Type="http://schemas.openxmlformats.org/officeDocument/2006/relationships/slideLayout" Target="../slideLayouts/slideLayout124.xml"/><Relationship Id="rId11" Type="http://schemas.openxmlformats.org/officeDocument/2006/relationships/slideLayout" Target="../slideLayouts/slideLayout129.xml"/><Relationship Id="rId24" Type="http://schemas.openxmlformats.org/officeDocument/2006/relationships/slideLayout" Target="../slideLayouts/slideLayout142.xml"/><Relationship Id="rId32" Type="http://schemas.openxmlformats.org/officeDocument/2006/relationships/slideLayout" Target="../slideLayouts/slideLayout150.xml"/><Relationship Id="rId5" Type="http://schemas.openxmlformats.org/officeDocument/2006/relationships/slideLayout" Target="../slideLayouts/slideLayout123.xml"/><Relationship Id="rId15" Type="http://schemas.openxmlformats.org/officeDocument/2006/relationships/slideLayout" Target="../slideLayouts/slideLayout133.xml"/><Relationship Id="rId23" Type="http://schemas.openxmlformats.org/officeDocument/2006/relationships/slideLayout" Target="../slideLayouts/slideLayout141.xml"/><Relationship Id="rId28" Type="http://schemas.openxmlformats.org/officeDocument/2006/relationships/slideLayout" Target="../slideLayouts/slideLayout146.xml"/><Relationship Id="rId10" Type="http://schemas.openxmlformats.org/officeDocument/2006/relationships/slideLayout" Target="../slideLayouts/slideLayout128.xml"/><Relationship Id="rId19" Type="http://schemas.openxmlformats.org/officeDocument/2006/relationships/slideLayout" Target="../slideLayouts/slideLayout137.xml"/><Relationship Id="rId31" Type="http://schemas.openxmlformats.org/officeDocument/2006/relationships/slideLayout" Target="../slideLayouts/slideLayout149.xml"/><Relationship Id="rId4" Type="http://schemas.openxmlformats.org/officeDocument/2006/relationships/slideLayout" Target="../slideLayouts/slideLayout122.xml"/><Relationship Id="rId9" Type="http://schemas.openxmlformats.org/officeDocument/2006/relationships/slideLayout" Target="../slideLayouts/slideLayout127.xml"/><Relationship Id="rId14" Type="http://schemas.openxmlformats.org/officeDocument/2006/relationships/slideLayout" Target="../slideLayouts/slideLayout132.xml"/><Relationship Id="rId22" Type="http://schemas.openxmlformats.org/officeDocument/2006/relationships/slideLayout" Target="../slideLayouts/slideLayout140.xml"/><Relationship Id="rId27" Type="http://schemas.openxmlformats.org/officeDocument/2006/relationships/slideLayout" Target="../slideLayouts/slideLayout145.xml"/><Relationship Id="rId30" Type="http://schemas.openxmlformats.org/officeDocument/2006/relationships/slideLayout" Target="../slideLayouts/slideLayout148.xml"/><Relationship Id="rId8" Type="http://schemas.openxmlformats.org/officeDocument/2006/relationships/slideLayout" Target="../slideLayouts/slideLayout12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91174" y="399944"/>
            <a:ext cx="11073039" cy="484620"/>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7090" y="1255733"/>
            <a:ext cx="11073039" cy="1410782"/>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252325" cy="5999163"/>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8112" cy="511929"/>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algn="ctr" defTabSz="815727" fontAlgn="base">
              <a:lnSpc>
                <a:spcPct val="90000"/>
              </a:lnSpc>
              <a:spcBef>
                <a:spcPct val="0"/>
              </a:spcBef>
              <a:spcAft>
                <a:spcPct val="0"/>
              </a:spcAft>
            </a:pPr>
            <a:endParaRPr lang="en-US" sz="21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4056" cy="255964"/>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algn="ctr" defTabSz="815727" fontAlgn="base">
              <a:lnSpc>
                <a:spcPct val="90000"/>
              </a:lnSpc>
              <a:spcBef>
                <a:spcPct val="0"/>
              </a:spcBef>
              <a:spcAft>
                <a:spcPct val="0"/>
              </a:spcAft>
            </a:pPr>
            <a:endParaRPr lang="en-US" sz="2100">
              <a:gradFill>
                <a:gsLst>
                  <a:gs pos="0">
                    <a:srgbClr val="FFFFFF"/>
                  </a:gs>
                  <a:gs pos="100000">
                    <a:srgbClr val="FFFFFF"/>
                  </a:gs>
                </a:gsLst>
                <a:lin ang="5400000" scaled="0"/>
              </a:gradFill>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61" cstate="screen">
            <a:extLst>
              <a:ext uri="{28A0092B-C50C-407E-A947-70E740481C1C}">
                <a14:useLocalDpi xmlns:a14="http://schemas.microsoft.com/office/drawing/2010/main"/>
              </a:ext>
            </a:extLst>
          </a:blip>
          <a:srcRect l="762"/>
          <a:stretch/>
        </p:blipFill>
        <p:spPr>
          <a:xfrm rot="5400000">
            <a:off x="9957714" y="2411459"/>
            <a:ext cx="5999163" cy="1176246"/>
          </a:xfrm>
          <a:prstGeom prst="rect">
            <a:avLst/>
          </a:prstGeom>
        </p:spPr>
      </p:pic>
      <p:sp>
        <p:nvSpPr>
          <p:cNvPr id="5" name="Footer Placeholder 4">
            <a:extLst>
              <a:ext uri="{FF2B5EF4-FFF2-40B4-BE49-F238E27FC236}">
                <a16:creationId xmlns:a16="http://schemas.microsoft.com/office/drawing/2014/main" id="{7F08806F-3D0A-4B42-9394-88C2FF98792D}"/>
              </a:ext>
            </a:extLst>
          </p:cNvPr>
          <p:cNvSpPr>
            <a:spLocks noGrp="1"/>
          </p:cNvSpPr>
          <p:nvPr>
            <p:ph type="ftr" sz="quarter" idx="3"/>
          </p:nvPr>
        </p:nvSpPr>
        <p:spPr>
          <a:xfrm>
            <a:off x="4058583" y="5560336"/>
            <a:ext cx="4135160" cy="319400"/>
          </a:xfrm>
          <a:prstGeom prst="rect">
            <a:avLst/>
          </a:prstGeom>
        </p:spPr>
        <p:txBody>
          <a:bodyPr vert="horz" lIns="91440" tIns="45720" rIns="91440" bIns="45720" rtlCol="0" anchor="ctr"/>
          <a:lstStyle>
            <a:lvl1pPr algn="ctr">
              <a:defRPr sz="1050">
                <a:solidFill>
                  <a:schemeClr val="tx1">
                    <a:tint val="75000"/>
                  </a:schemeClr>
                </a:solidFill>
              </a:defRPr>
            </a:lvl1pPr>
          </a:lstStyle>
          <a:p>
            <a:endParaRPr lang="en-US"/>
          </a:p>
        </p:txBody>
      </p:sp>
    </p:spTree>
    <p:extLst>
      <p:ext uri="{BB962C8B-B14F-4D97-AF65-F5344CB8AC3E}">
        <p14:creationId xmlns:p14="http://schemas.microsoft.com/office/powerpoint/2010/main" val="910512601"/>
      </p:ext>
    </p:extLst>
  </p:cSld>
  <p:clrMap bg1="dk1" tx1="lt1" bg2="dk2" tx2="lt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 id="2147483712" r:id="rId16"/>
    <p:sldLayoutId id="2147483713" r:id="rId17"/>
    <p:sldLayoutId id="2147483714" r:id="rId18"/>
    <p:sldLayoutId id="2147483715" r:id="rId19"/>
    <p:sldLayoutId id="2147483716" r:id="rId20"/>
    <p:sldLayoutId id="2147483717" r:id="rId21"/>
    <p:sldLayoutId id="2147483718" r:id="rId22"/>
    <p:sldLayoutId id="2147483719" r:id="rId23"/>
    <p:sldLayoutId id="2147483720" r:id="rId24"/>
    <p:sldLayoutId id="2147483721" r:id="rId25"/>
    <p:sldLayoutId id="2147483722" r:id="rId26"/>
    <p:sldLayoutId id="2147483723" r:id="rId27"/>
    <p:sldLayoutId id="2147483724" r:id="rId28"/>
    <p:sldLayoutId id="2147483725" r:id="rId29"/>
    <p:sldLayoutId id="2147483726" r:id="rId30"/>
    <p:sldLayoutId id="2147483727" r:id="rId31"/>
    <p:sldLayoutId id="2147483728" r:id="rId32"/>
    <p:sldLayoutId id="2147483729" r:id="rId33"/>
    <p:sldLayoutId id="2147483730" r:id="rId34"/>
    <p:sldLayoutId id="2147483731" r:id="rId35"/>
    <p:sldLayoutId id="2147483732" r:id="rId36"/>
    <p:sldLayoutId id="2147483733" r:id="rId37"/>
    <p:sldLayoutId id="2147483734" r:id="rId38"/>
    <p:sldLayoutId id="2147483735" r:id="rId39"/>
    <p:sldLayoutId id="2147483736" r:id="rId40"/>
    <p:sldLayoutId id="2147483737" r:id="rId41"/>
    <p:sldLayoutId id="2147483738" r:id="rId42"/>
    <p:sldLayoutId id="2147483739" r:id="rId43"/>
    <p:sldLayoutId id="2147483740" r:id="rId44"/>
    <p:sldLayoutId id="2147483741" r:id="rId45"/>
    <p:sldLayoutId id="2147483742" r:id="rId46"/>
    <p:sldLayoutId id="2147483743" r:id="rId47"/>
    <p:sldLayoutId id="2147483744" r:id="rId48"/>
    <p:sldLayoutId id="2147483745" r:id="rId49"/>
    <p:sldLayoutId id="2147483746" r:id="rId50"/>
    <p:sldLayoutId id="2147483747" r:id="rId51"/>
    <p:sldLayoutId id="2147483748" r:id="rId52"/>
    <p:sldLayoutId id="2147483749" r:id="rId53"/>
    <p:sldLayoutId id="2147483750" r:id="rId54"/>
    <p:sldLayoutId id="2147483751" r:id="rId55"/>
    <p:sldLayoutId id="2147483752" r:id="rId56"/>
    <p:sldLayoutId id="2147483753" r:id="rId57"/>
    <p:sldLayoutId id="2147483754" r:id="rId58"/>
    <p:sldLayoutId id="2147483755" r:id="rId59"/>
  </p:sldLayoutIdLst>
  <p:transition>
    <p:fade/>
  </p:transition>
  <p:hf sldNum="0" hdr="0" ftr="0" dt="0"/>
  <p:txStyles>
    <p:titleStyle>
      <a:lvl1pPr algn="l" defTabSz="815963" rtl="0" eaLnBrk="1" latinLnBrk="0" hangingPunct="1">
        <a:lnSpc>
          <a:spcPct val="100000"/>
        </a:lnSpc>
        <a:spcBef>
          <a:spcPct val="0"/>
        </a:spcBef>
        <a:buNone/>
        <a:defRPr lang="en-US" sz="3149" b="0" kern="1200" cap="none" spc="-44"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199979" marR="0" indent="-199979" algn="l" defTabSz="8159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449"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399959" marR="0" indent="-199979" algn="l" defTabSz="8159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750" kern="1200" spc="0" baseline="0">
          <a:gradFill>
            <a:gsLst>
              <a:gs pos="1250">
                <a:schemeClr val="tx1"/>
              </a:gs>
              <a:gs pos="100000">
                <a:schemeClr val="tx1"/>
              </a:gs>
            </a:gsLst>
            <a:lin ang="5400000" scaled="0"/>
          </a:gradFill>
          <a:latin typeface="+mn-lt"/>
          <a:ea typeface="+mn-ea"/>
          <a:cs typeface="+mn-cs"/>
        </a:defRPr>
      </a:lvl2pPr>
      <a:lvl3pPr marL="574940" marR="0" indent="-174982" algn="l" defTabSz="8159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3pPr>
      <a:lvl4pPr marL="737424" marR="0" indent="-158317" algn="l" defTabSz="8159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25" kern="1200" spc="0" baseline="0">
          <a:gradFill>
            <a:gsLst>
              <a:gs pos="1250">
                <a:schemeClr val="tx1"/>
              </a:gs>
              <a:gs pos="100000">
                <a:schemeClr val="tx1"/>
              </a:gs>
            </a:gsLst>
            <a:lin ang="5400000" scaled="0"/>
          </a:gradFill>
          <a:latin typeface="+mn-lt"/>
          <a:ea typeface="+mn-ea"/>
          <a:cs typeface="+mn-cs"/>
        </a:defRPr>
      </a:lvl4pPr>
      <a:lvl5pPr marL="895741" marR="0" indent="-147207" algn="l" defTabSz="8159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25" kern="1200" spc="0" baseline="0">
          <a:gradFill>
            <a:gsLst>
              <a:gs pos="1250">
                <a:schemeClr val="tx1"/>
              </a:gs>
              <a:gs pos="100000">
                <a:schemeClr val="tx1"/>
              </a:gs>
            </a:gsLst>
            <a:lin ang="5400000" scaled="0"/>
          </a:gradFill>
          <a:latin typeface="+mn-lt"/>
          <a:ea typeface="+mn-ea"/>
          <a:cs typeface="+mn-cs"/>
        </a:defRPr>
      </a:lvl5pPr>
      <a:lvl6pPr marL="2243897" indent="-203991" algn="l" defTabSz="815963" rtl="0" eaLnBrk="1" latinLnBrk="0" hangingPunct="1">
        <a:spcBef>
          <a:spcPct val="20000"/>
        </a:spcBef>
        <a:buFont typeface="Arial" pitchFamily="34" charset="0"/>
        <a:buChar char="•"/>
        <a:defRPr sz="1750" kern="1200">
          <a:solidFill>
            <a:schemeClr val="tx1"/>
          </a:solidFill>
          <a:latin typeface="+mn-lt"/>
          <a:ea typeface="+mn-ea"/>
          <a:cs typeface="+mn-cs"/>
        </a:defRPr>
      </a:lvl6pPr>
      <a:lvl7pPr marL="2651879" indent="-203991" algn="l" defTabSz="815963" rtl="0" eaLnBrk="1" latinLnBrk="0" hangingPunct="1">
        <a:spcBef>
          <a:spcPct val="20000"/>
        </a:spcBef>
        <a:buFont typeface="Arial" pitchFamily="34" charset="0"/>
        <a:buChar char="•"/>
        <a:defRPr sz="1750" kern="1200">
          <a:solidFill>
            <a:schemeClr val="tx1"/>
          </a:solidFill>
          <a:latin typeface="+mn-lt"/>
          <a:ea typeface="+mn-ea"/>
          <a:cs typeface="+mn-cs"/>
        </a:defRPr>
      </a:lvl7pPr>
      <a:lvl8pPr marL="3059861" indent="-203991" algn="l" defTabSz="815963" rtl="0" eaLnBrk="1" latinLnBrk="0" hangingPunct="1">
        <a:spcBef>
          <a:spcPct val="20000"/>
        </a:spcBef>
        <a:buFont typeface="Arial" pitchFamily="34" charset="0"/>
        <a:buChar char="•"/>
        <a:defRPr sz="1750" kern="1200">
          <a:solidFill>
            <a:schemeClr val="tx1"/>
          </a:solidFill>
          <a:latin typeface="+mn-lt"/>
          <a:ea typeface="+mn-ea"/>
          <a:cs typeface="+mn-cs"/>
        </a:defRPr>
      </a:lvl8pPr>
      <a:lvl9pPr marL="3467843" indent="-203991" algn="l" defTabSz="815963" rtl="0" eaLnBrk="1" latinLnBrk="0" hangingPunct="1">
        <a:spcBef>
          <a:spcPct val="20000"/>
        </a:spcBef>
        <a:buFont typeface="Arial" pitchFamily="34" charset="0"/>
        <a:buChar char="•"/>
        <a:defRPr sz="1750" kern="1200">
          <a:solidFill>
            <a:schemeClr val="tx1"/>
          </a:solidFill>
          <a:latin typeface="+mn-lt"/>
          <a:ea typeface="+mn-ea"/>
          <a:cs typeface="+mn-cs"/>
        </a:defRPr>
      </a:lvl9pPr>
    </p:bodyStyle>
    <p:otherStyle>
      <a:defPPr>
        <a:defRPr lang="en-US"/>
      </a:defPPr>
      <a:lvl1pPr marL="0" algn="l" defTabSz="815963" rtl="0" eaLnBrk="1" latinLnBrk="0" hangingPunct="1">
        <a:defRPr sz="1575" kern="1200">
          <a:solidFill>
            <a:schemeClr val="tx1"/>
          </a:solidFill>
          <a:latin typeface="+mn-lt"/>
          <a:ea typeface="+mn-ea"/>
          <a:cs typeface="+mn-cs"/>
        </a:defRPr>
      </a:lvl1pPr>
      <a:lvl2pPr marL="407981" algn="l" defTabSz="815963" rtl="0" eaLnBrk="1" latinLnBrk="0" hangingPunct="1">
        <a:defRPr sz="1575" kern="1200">
          <a:solidFill>
            <a:schemeClr val="tx1"/>
          </a:solidFill>
          <a:latin typeface="+mn-lt"/>
          <a:ea typeface="+mn-ea"/>
          <a:cs typeface="+mn-cs"/>
        </a:defRPr>
      </a:lvl2pPr>
      <a:lvl3pPr marL="815963" algn="l" defTabSz="815963" rtl="0" eaLnBrk="1" latinLnBrk="0" hangingPunct="1">
        <a:defRPr sz="1575" kern="1200">
          <a:solidFill>
            <a:schemeClr val="tx1"/>
          </a:solidFill>
          <a:latin typeface="+mn-lt"/>
          <a:ea typeface="+mn-ea"/>
          <a:cs typeface="+mn-cs"/>
        </a:defRPr>
      </a:lvl3pPr>
      <a:lvl4pPr marL="1223944" algn="l" defTabSz="815963" rtl="0" eaLnBrk="1" latinLnBrk="0" hangingPunct="1">
        <a:defRPr sz="1575" kern="1200">
          <a:solidFill>
            <a:schemeClr val="tx1"/>
          </a:solidFill>
          <a:latin typeface="+mn-lt"/>
          <a:ea typeface="+mn-ea"/>
          <a:cs typeface="+mn-cs"/>
        </a:defRPr>
      </a:lvl4pPr>
      <a:lvl5pPr marL="1631925" algn="l" defTabSz="815963" rtl="0" eaLnBrk="1" latinLnBrk="0" hangingPunct="1">
        <a:defRPr sz="1575" kern="1200">
          <a:solidFill>
            <a:schemeClr val="tx1"/>
          </a:solidFill>
          <a:latin typeface="+mn-lt"/>
          <a:ea typeface="+mn-ea"/>
          <a:cs typeface="+mn-cs"/>
        </a:defRPr>
      </a:lvl5pPr>
      <a:lvl6pPr marL="2039908" algn="l" defTabSz="815963" rtl="0" eaLnBrk="1" latinLnBrk="0" hangingPunct="1">
        <a:defRPr sz="1575" kern="1200">
          <a:solidFill>
            <a:schemeClr val="tx1"/>
          </a:solidFill>
          <a:latin typeface="+mn-lt"/>
          <a:ea typeface="+mn-ea"/>
          <a:cs typeface="+mn-cs"/>
        </a:defRPr>
      </a:lvl6pPr>
      <a:lvl7pPr marL="2447888" algn="l" defTabSz="815963" rtl="0" eaLnBrk="1" latinLnBrk="0" hangingPunct="1">
        <a:defRPr sz="1575" kern="1200">
          <a:solidFill>
            <a:schemeClr val="tx1"/>
          </a:solidFill>
          <a:latin typeface="+mn-lt"/>
          <a:ea typeface="+mn-ea"/>
          <a:cs typeface="+mn-cs"/>
        </a:defRPr>
      </a:lvl7pPr>
      <a:lvl8pPr marL="2855869" algn="l" defTabSz="815963" rtl="0" eaLnBrk="1" latinLnBrk="0" hangingPunct="1">
        <a:defRPr sz="1575" kern="1200">
          <a:solidFill>
            <a:schemeClr val="tx1"/>
          </a:solidFill>
          <a:latin typeface="+mn-lt"/>
          <a:ea typeface="+mn-ea"/>
          <a:cs typeface="+mn-cs"/>
        </a:defRPr>
      </a:lvl8pPr>
      <a:lvl9pPr marL="3263852" algn="l" defTabSz="815963" rtl="0" eaLnBrk="1" latinLnBrk="0" hangingPunct="1">
        <a:defRPr sz="1575"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91179" y="399944"/>
            <a:ext cx="11073039" cy="421911"/>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7094" y="1255734"/>
            <a:ext cx="11073039" cy="122820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3"/>
            <a:ext cx="12252325" cy="5999163"/>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2"/>
            <a:ext cx="588112" cy="511929"/>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254" tIns="111404" rIns="139254" bIns="111404" numCol="1" spcCol="0" rtlCol="0" fromWordArt="0" anchor="t" anchorCtr="0" forceAA="0" compatLnSpc="1">
            <a:prstTxWarp prst="textNoShape">
              <a:avLst/>
            </a:prstTxWarp>
            <a:noAutofit/>
          </a:bodyPr>
          <a:lstStyle/>
          <a:p>
            <a:pPr algn="ctr" defTabSz="710106" fontAlgn="base">
              <a:lnSpc>
                <a:spcPct val="90000"/>
              </a:lnSpc>
              <a:spcBef>
                <a:spcPct val="0"/>
              </a:spcBef>
              <a:spcAft>
                <a:spcPct val="0"/>
              </a:spcAft>
            </a:pPr>
            <a:endParaRPr lang="en-US" sz="182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4056" cy="255964"/>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254" tIns="111404" rIns="139254" bIns="111404" numCol="1" spcCol="0" rtlCol="0" fromWordArt="0" anchor="t" anchorCtr="0" forceAA="0" compatLnSpc="1">
            <a:prstTxWarp prst="textNoShape">
              <a:avLst/>
            </a:prstTxWarp>
            <a:noAutofit/>
          </a:bodyPr>
          <a:lstStyle/>
          <a:p>
            <a:pPr algn="ctr" defTabSz="710106" fontAlgn="base">
              <a:lnSpc>
                <a:spcPct val="90000"/>
              </a:lnSpc>
              <a:spcBef>
                <a:spcPct val="0"/>
              </a:spcBef>
              <a:spcAft>
                <a:spcPct val="0"/>
              </a:spcAft>
            </a:pPr>
            <a:endParaRPr lang="en-US" sz="1828">
              <a:gradFill>
                <a:gsLst>
                  <a:gs pos="0">
                    <a:srgbClr val="FFFFFF"/>
                  </a:gs>
                  <a:gs pos="100000">
                    <a:srgbClr val="FFFFFF"/>
                  </a:gs>
                </a:gsLst>
                <a:lin ang="5400000" scaled="0"/>
              </a:gradFill>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61" cstate="screen">
            <a:extLst>
              <a:ext uri="{28A0092B-C50C-407E-A947-70E740481C1C}">
                <a14:useLocalDpi xmlns:a14="http://schemas.microsoft.com/office/drawing/2010/main"/>
              </a:ext>
            </a:extLst>
          </a:blip>
          <a:srcRect l="762"/>
          <a:stretch/>
        </p:blipFill>
        <p:spPr>
          <a:xfrm rot="5400000">
            <a:off x="9957718" y="2411459"/>
            <a:ext cx="5999163" cy="1176246"/>
          </a:xfrm>
          <a:prstGeom prst="rect">
            <a:avLst/>
          </a:prstGeom>
        </p:spPr>
      </p:pic>
      <p:sp>
        <p:nvSpPr>
          <p:cNvPr id="5" name="Footer Placeholder 4">
            <a:extLst>
              <a:ext uri="{FF2B5EF4-FFF2-40B4-BE49-F238E27FC236}">
                <a16:creationId xmlns:a16="http://schemas.microsoft.com/office/drawing/2014/main" id="{7F08806F-3D0A-4B42-9394-88C2FF98792D}"/>
              </a:ext>
            </a:extLst>
          </p:cNvPr>
          <p:cNvSpPr>
            <a:spLocks noGrp="1"/>
          </p:cNvSpPr>
          <p:nvPr>
            <p:ph type="ftr" sz="quarter" idx="3"/>
          </p:nvPr>
        </p:nvSpPr>
        <p:spPr>
          <a:xfrm>
            <a:off x="4058583" y="5560337"/>
            <a:ext cx="4135160" cy="319400"/>
          </a:xfrm>
          <a:prstGeom prst="rect">
            <a:avLst/>
          </a:prstGeom>
        </p:spPr>
        <p:txBody>
          <a:bodyPr vert="horz" lIns="91440" tIns="45720" rIns="91440" bIns="45720" rtlCol="0" anchor="ctr"/>
          <a:lstStyle>
            <a:lvl1pPr algn="ctr">
              <a:defRPr sz="914">
                <a:solidFill>
                  <a:schemeClr val="tx1">
                    <a:tint val="75000"/>
                  </a:schemeClr>
                </a:solidFill>
              </a:defRPr>
            </a:lvl1pPr>
          </a:lstStyle>
          <a:p>
            <a:endParaRPr lang="en-US"/>
          </a:p>
        </p:txBody>
      </p:sp>
    </p:spTree>
    <p:extLst>
      <p:ext uri="{BB962C8B-B14F-4D97-AF65-F5344CB8AC3E}">
        <p14:creationId xmlns:p14="http://schemas.microsoft.com/office/powerpoint/2010/main" val="1389769159"/>
      </p:ext>
    </p:extLst>
  </p:cSld>
  <p:clrMap bg1="dk1" tx1="lt1" bg2="dk2" tx2="lt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 id="2147483768" r:id="rId12"/>
    <p:sldLayoutId id="2147483769" r:id="rId13"/>
    <p:sldLayoutId id="2147483770" r:id="rId14"/>
    <p:sldLayoutId id="2147483771" r:id="rId15"/>
    <p:sldLayoutId id="2147483772" r:id="rId16"/>
    <p:sldLayoutId id="2147483773" r:id="rId17"/>
    <p:sldLayoutId id="2147483774" r:id="rId18"/>
    <p:sldLayoutId id="2147483775" r:id="rId19"/>
    <p:sldLayoutId id="2147483776" r:id="rId20"/>
    <p:sldLayoutId id="2147483777" r:id="rId21"/>
    <p:sldLayoutId id="2147483778" r:id="rId22"/>
    <p:sldLayoutId id="2147483779" r:id="rId23"/>
    <p:sldLayoutId id="2147483780" r:id="rId24"/>
    <p:sldLayoutId id="2147483781" r:id="rId25"/>
    <p:sldLayoutId id="2147483782" r:id="rId26"/>
    <p:sldLayoutId id="2147483783" r:id="rId27"/>
    <p:sldLayoutId id="2147483784" r:id="rId28"/>
    <p:sldLayoutId id="2147483785" r:id="rId29"/>
    <p:sldLayoutId id="2147483786" r:id="rId30"/>
    <p:sldLayoutId id="2147483787" r:id="rId31"/>
    <p:sldLayoutId id="2147483788" r:id="rId32"/>
    <p:sldLayoutId id="2147483789" r:id="rId33"/>
    <p:sldLayoutId id="2147483790" r:id="rId34"/>
    <p:sldLayoutId id="2147483791" r:id="rId35"/>
    <p:sldLayoutId id="2147483792" r:id="rId36"/>
    <p:sldLayoutId id="2147483793" r:id="rId37"/>
    <p:sldLayoutId id="2147483794" r:id="rId38"/>
    <p:sldLayoutId id="2147483795" r:id="rId39"/>
    <p:sldLayoutId id="2147483796" r:id="rId40"/>
    <p:sldLayoutId id="2147483797" r:id="rId41"/>
    <p:sldLayoutId id="2147483798" r:id="rId42"/>
    <p:sldLayoutId id="2147483799" r:id="rId43"/>
    <p:sldLayoutId id="2147483800" r:id="rId44"/>
    <p:sldLayoutId id="2147483801" r:id="rId45"/>
    <p:sldLayoutId id="2147483802" r:id="rId46"/>
    <p:sldLayoutId id="2147483803" r:id="rId47"/>
    <p:sldLayoutId id="2147483804" r:id="rId48"/>
    <p:sldLayoutId id="2147483805" r:id="rId49"/>
    <p:sldLayoutId id="2147483806" r:id="rId50"/>
    <p:sldLayoutId id="2147483807" r:id="rId51"/>
    <p:sldLayoutId id="2147483808" r:id="rId52"/>
    <p:sldLayoutId id="2147483809" r:id="rId53"/>
    <p:sldLayoutId id="2147483810" r:id="rId54"/>
    <p:sldLayoutId id="2147483811" r:id="rId55"/>
    <p:sldLayoutId id="2147483812" r:id="rId56"/>
    <p:sldLayoutId id="2147483813" r:id="rId57"/>
    <p:sldLayoutId id="2147483814" r:id="rId58"/>
    <p:sldLayoutId id="2147483815" r:id="rId59"/>
  </p:sldLayoutIdLst>
  <p:transition>
    <p:fade/>
  </p:transition>
  <p:hf sldNum="0" hdr="0" ftr="0" dt="0"/>
  <p:txStyles>
    <p:titleStyle>
      <a:lvl1pPr algn="l" defTabSz="710312" rtl="0" eaLnBrk="1" latinLnBrk="0" hangingPunct="1">
        <a:lnSpc>
          <a:spcPct val="100000"/>
        </a:lnSpc>
        <a:spcBef>
          <a:spcPct val="0"/>
        </a:spcBef>
        <a:buNone/>
        <a:defRPr lang="en-US" sz="2742" b="0" kern="1200" cap="none" spc="-38"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174085" marR="0" indent="-174085" algn="l" defTabSz="71031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132"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348172" marR="0" indent="-174085" algn="l" defTabSz="71031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23" kern="1200" spc="0" baseline="0">
          <a:gradFill>
            <a:gsLst>
              <a:gs pos="1250">
                <a:schemeClr val="tx1"/>
              </a:gs>
              <a:gs pos="100000">
                <a:schemeClr val="tx1"/>
              </a:gs>
            </a:gsLst>
            <a:lin ang="5400000" scaled="0"/>
          </a:gradFill>
          <a:latin typeface="+mn-lt"/>
          <a:ea typeface="+mn-ea"/>
          <a:cs typeface="+mn-cs"/>
        </a:defRPr>
      </a:lvl2pPr>
      <a:lvl3pPr marL="500497" marR="0" indent="-152325" algn="l" defTabSz="71031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19" kern="1200" spc="0" baseline="0">
          <a:gradFill>
            <a:gsLst>
              <a:gs pos="1250">
                <a:schemeClr val="tx1"/>
              </a:gs>
              <a:gs pos="100000">
                <a:schemeClr val="tx1"/>
              </a:gs>
            </a:gsLst>
            <a:lin ang="5400000" scaled="0"/>
          </a:gradFill>
          <a:latin typeface="+mn-lt"/>
          <a:ea typeface="+mn-ea"/>
          <a:cs typeface="+mn-cs"/>
        </a:defRPr>
      </a:lvl3pPr>
      <a:lvl4pPr marL="641942" marR="0" indent="-137818" algn="l" defTabSz="71031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66" kern="1200" spc="0" baseline="0">
          <a:gradFill>
            <a:gsLst>
              <a:gs pos="1250">
                <a:schemeClr val="tx1"/>
              </a:gs>
              <a:gs pos="100000">
                <a:schemeClr val="tx1"/>
              </a:gs>
            </a:gsLst>
            <a:lin ang="5400000" scaled="0"/>
          </a:gradFill>
          <a:latin typeface="+mn-lt"/>
          <a:ea typeface="+mn-ea"/>
          <a:cs typeface="+mn-cs"/>
        </a:defRPr>
      </a:lvl4pPr>
      <a:lvl5pPr marL="779760" marR="0" indent="-128147" algn="l" defTabSz="71031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66" kern="1200" spc="0" baseline="0">
          <a:gradFill>
            <a:gsLst>
              <a:gs pos="1250">
                <a:schemeClr val="tx1"/>
              </a:gs>
              <a:gs pos="100000">
                <a:schemeClr val="tx1"/>
              </a:gs>
            </a:gsLst>
            <a:lin ang="5400000" scaled="0"/>
          </a:gradFill>
          <a:latin typeface="+mn-lt"/>
          <a:ea typeface="+mn-ea"/>
          <a:cs typeface="+mn-cs"/>
        </a:defRPr>
      </a:lvl5pPr>
      <a:lvl6pPr marL="1953356" indent="-177577" algn="l" defTabSz="710312" rtl="0" eaLnBrk="1" latinLnBrk="0" hangingPunct="1">
        <a:spcBef>
          <a:spcPct val="20000"/>
        </a:spcBef>
        <a:buFont typeface="Arial" pitchFamily="34" charset="0"/>
        <a:buChar char="•"/>
        <a:defRPr sz="1523" kern="1200">
          <a:solidFill>
            <a:schemeClr val="tx1"/>
          </a:solidFill>
          <a:latin typeface="+mn-lt"/>
          <a:ea typeface="+mn-ea"/>
          <a:cs typeface="+mn-cs"/>
        </a:defRPr>
      </a:lvl6pPr>
      <a:lvl7pPr marL="2308511" indent="-177577" algn="l" defTabSz="710312" rtl="0" eaLnBrk="1" latinLnBrk="0" hangingPunct="1">
        <a:spcBef>
          <a:spcPct val="20000"/>
        </a:spcBef>
        <a:buFont typeface="Arial" pitchFamily="34" charset="0"/>
        <a:buChar char="•"/>
        <a:defRPr sz="1523" kern="1200">
          <a:solidFill>
            <a:schemeClr val="tx1"/>
          </a:solidFill>
          <a:latin typeface="+mn-lt"/>
          <a:ea typeface="+mn-ea"/>
          <a:cs typeface="+mn-cs"/>
        </a:defRPr>
      </a:lvl7pPr>
      <a:lvl8pPr marL="2663668" indent="-177577" algn="l" defTabSz="710312" rtl="0" eaLnBrk="1" latinLnBrk="0" hangingPunct="1">
        <a:spcBef>
          <a:spcPct val="20000"/>
        </a:spcBef>
        <a:buFont typeface="Arial" pitchFamily="34" charset="0"/>
        <a:buChar char="•"/>
        <a:defRPr sz="1523" kern="1200">
          <a:solidFill>
            <a:schemeClr val="tx1"/>
          </a:solidFill>
          <a:latin typeface="+mn-lt"/>
          <a:ea typeface="+mn-ea"/>
          <a:cs typeface="+mn-cs"/>
        </a:defRPr>
      </a:lvl8pPr>
      <a:lvl9pPr marL="3018824" indent="-177577" algn="l" defTabSz="710312" rtl="0" eaLnBrk="1" latinLnBrk="0" hangingPunct="1">
        <a:spcBef>
          <a:spcPct val="20000"/>
        </a:spcBef>
        <a:buFont typeface="Arial" pitchFamily="34" charset="0"/>
        <a:buChar char="•"/>
        <a:defRPr sz="1523" kern="1200">
          <a:solidFill>
            <a:schemeClr val="tx1"/>
          </a:solidFill>
          <a:latin typeface="+mn-lt"/>
          <a:ea typeface="+mn-ea"/>
          <a:cs typeface="+mn-cs"/>
        </a:defRPr>
      </a:lvl9pPr>
    </p:bodyStyle>
    <p:otherStyle>
      <a:defPPr>
        <a:defRPr lang="en-US"/>
      </a:defPPr>
      <a:lvl1pPr marL="0" algn="l" defTabSz="710312" rtl="0" eaLnBrk="1" latinLnBrk="0" hangingPunct="1">
        <a:defRPr sz="1371" kern="1200">
          <a:solidFill>
            <a:schemeClr val="tx1"/>
          </a:solidFill>
          <a:latin typeface="+mn-lt"/>
          <a:ea typeface="+mn-ea"/>
          <a:cs typeface="+mn-cs"/>
        </a:defRPr>
      </a:lvl1pPr>
      <a:lvl2pPr marL="355156" algn="l" defTabSz="710312" rtl="0" eaLnBrk="1" latinLnBrk="0" hangingPunct="1">
        <a:defRPr sz="1371" kern="1200">
          <a:solidFill>
            <a:schemeClr val="tx1"/>
          </a:solidFill>
          <a:latin typeface="+mn-lt"/>
          <a:ea typeface="+mn-ea"/>
          <a:cs typeface="+mn-cs"/>
        </a:defRPr>
      </a:lvl2pPr>
      <a:lvl3pPr marL="710312" algn="l" defTabSz="710312" rtl="0" eaLnBrk="1" latinLnBrk="0" hangingPunct="1">
        <a:defRPr sz="1371" kern="1200">
          <a:solidFill>
            <a:schemeClr val="tx1"/>
          </a:solidFill>
          <a:latin typeface="+mn-lt"/>
          <a:ea typeface="+mn-ea"/>
          <a:cs typeface="+mn-cs"/>
        </a:defRPr>
      </a:lvl3pPr>
      <a:lvl4pPr marL="1065467" algn="l" defTabSz="710312" rtl="0" eaLnBrk="1" latinLnBrk="0" hangingPunct="1">
        <a:defRPr sz="1371" kern="1200">
          <a:solidFill>
            <a:schemeClr val="tx1"/>
          </a:solidFill>
          <a:latin typeface="+mn-lt"/>
          <a:ea typeface="+mn-ea"/>
          <a:cs typeface="+mn-cs"/>
        </a:defRPr>
      </a:lvl4pPr>
      <a:lvl5pPr marL="1420623" algn="l" defTabSz="710312" rtl="0" eaLnBrk="1" latinLnBrk="0" hangingPunct="1">
        <a:defRPr sz="1371" kern="1200">
          <a:solidFill>
            <a:schemeClr val="tx1"/>
          </a:solidFill>
          <a:latin typeface="+mn-lt"/>
          <a:ea typeface="+mn-ea"/>
          <a:cs typeface="+mn-cs"/>
        </a:defRPr>
      </a:lvl5pPr>
      <a:lvl6pPr marL="1775778" algn="l" defTabSz="710312" rtl="0" eaLnBrk="1" latinLnBrk="0" hangingPunct="1">
        <a:defRPr sz="1371" kern="1200">
          <a:solidFill>
            <a:schemeClr val="tx1"/>
          </a:solidFill>
          <a:latin typeface="+mn-lt"/>
          <a:ea typeface="+mn-ea"/>
          <a:cs typeface="+mn-cs"/>
        </a:defRPr>
      </a:lvl6pPr>
      <a:lvl7pPr marL="2130933" algn="l" defTabSz="710312" rtl="0" eaLnBrk="1" latinLnBrk="0" hangingPunct="1">
        <a:defRPr sz="1371" kern="1200">
          <a:solidFill>
            <a:schemeClr val="tx1"/>
          </a:solidFill>
          <a:latin typeface="+mn-lt"/>
          <a:ea typeface="+mn-ea"/>
          <a:cs typeface="+mn-cs"/>
        </a:defRPr>
      </a:lvl7pPr>
      <a:lvl8pPr marL="2486089" algn="l" defTabSz="710312" rtl="0" eaLnBrk="1" latinLnBrk="0" hangingPunct="1">
        <a:defRPr sz="1371" kern="1200">
          <a:solidFill>
            <a:schemeClr val="tx1"/>
          </a:solidFill>
          <a:latin typeface="+mn-lt"/>
          <a:ea typeface="+mn-ea"/>
          <a:cs typeface="+mn-cs"/>
        </a:defRPr>
      </a:lvl8pPr>
      <a:lvl9pPr marL="2841246" algn="l" defTabSz="710312" rtl="0" eaLnBrk="1" latinLnBrk="0" hangingPunct="1">
        <a:defRPr sz="1371"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91174" y="399944"/>
            <a:ext cx="11073039" cy="484620"/>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7090" y="1255733"/>
            <a:ext cx="11073039" cy="1410782"/>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252325" cy="5999163"/>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8112" cy="511929"/>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algn="ctr" defTabSz="815727" fontAlgn="base">
              <a:lnSpc>
                <a:spcPct val="90000"/>
              </a:lnSpc>
              <a:spcBef>
                <a:spcPct val="0"/>
              </a:spcBef>
              <a:spcAft>
                <a:spcPct val="0"/>
              </a:spcAft>
            </a:pPr>
            <a:endParaRPr lang="en-US" sz="21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4056" cy="255964"/>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algn="ctr" defTabSz="815727" fontAlgn="base">
              <a:lnSpc>
                <a:spcPct val="90000"/>
              </a:lnSpc>
              <a:spcBef>
                <a:spcPct val="0"/>
              </a:spcBef>
              <a:spcAft>
                <a:spcPct val="0"/>
              </a:spcAft>
            </a:pPr>
            <a:endParaRPr lang="en-US" sz="21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4"/>
          <a:srcRect l="762"/>
          <a:stretch/>
        </p:blipFill>
        <p:spPr>
          <a:xfrm rot="5400000">
            <a:off x="10003198" y="2411459"/>
            <a:ext cx="5999163" cy="1176246"/>
          </a:xfrm>
          <a:prstGeom prst="rect">
            <a:avLst/>
          </a:prstGeom>
        </p:spPr>
      </p:pic>
    </p:spTree>
    <p:extLst>
      <p:ext uri="{BB962C8B-B14F-4D97-AF65-F5344CB8AC3E}">
        <p14:creationId xmlns:p14="http://schemas.microsoft.com/office/powerpoint/2010/main" val="3165520532"/>
      </p:ext>
    </p:extLst>
  </p:cSld>
  <p:clrMap bg1="lt1" tx1="dk1" bg2="lt2" tx2="dk2" accent1="accent1" accent2="accent2" accent3="accent3" accent4="accent4" accent5="accent5" accent6="accent6" hlink="hlink" folHlink="folHlink"/>
  <p:sldLayoutIdLst>
    <p:sldLayoutId id="2147483817" r:id="rId1"/>
    <p:sldLayoutId id="2147483818" r:id="rId2"/>
    <p:sldLayoutId id="2147483819" r:id="rId3"/>
    <p:sldLayoutId id="2147483820" r:id="rId4"/>
    <p:sldLayoutId id="2147483821" r:id="rId5"/>
    <p:sldLayoutId id="2147483822" r:id="rId6"/>
    <p:sldLayoutId id="2147483823" r:id="rId7"/>
    <p:sldLayoutId id="2147483824" r:id="rId8"/>
    <p:sldLayoutId id="2147483825" r:id="rId9"/>
    <p:sldLayoutId id="2147483826" r:id="rId10"/>
    <p:sldLayoutId id="2147483827" r:id="rId11"/>
    <p:sldLayoutId id="2147483828" r:id="rId12"/>
    <p:sldLayoutId id="2147483829" r:id="rId13"/>
    <p:sldLayoutId id="2147483830" r:id="rId14"/>
    <p:sldLayoutId id="2147483831" r:id="rId15"/>
    <p:sldLayoutId id="2147483832" r:id="rId16"/>
    <p:sldLayoutId id="2147483833" r:id="rId17"/>
    <p:sldLayoutId id="2147483834" r:id="rId18"/>
    <p:sldLayoutId id="2147483835" r:id="rId19"/>
    <p:sldLayoutId id="2147483836" r:id="rId20"/>
    <p:sldLayoutId id="2147483837" r:id="rId21"/>
    <p:sldLayoutId id="2147483838" r:id="rId22"/>
    <p:sldLayoutId id="2147483839" r:id="rId23"/>
    <p:sldLayoutId id="2147483840" r:id="rId24"/>
    <p:sldLayoutId id="2147483841" r:id="rId25"/>
    <p:sldLayoutId id="2147483842" r:id="rId26"/>
    <p:sldLayoutId id="2147483843" r:id="rId27"/>
    <p:sldLayoutId id="2147483844" r:id="rId28"/>
    <p:sldLayoutId id="2147483845" r:id="rId29"/>
    <p:sldLayoutId id="2147483846" r:id="rId30"/>
    <p:sldLayoutId id="2147483847" r:id="rId31"/>
    <p:sldLayoutId id="2147483848" r:id="rId32"/>
  </p:sldLayoutIdLst>
  <p:transition>
    <p:fade/>
  </p:transition>
  <p:hf sldNum="0" hdr="0" ftr="0" dt="0"/>
  <p:txStyles>
    <p:titleStyle>
      <a:lvl1pPr algn="l" defTabSz="815963" rtl="0" eaLnBrk="1" latinLnBrk="0" hangingPunct="1">
        <a:lnSpc>
          <a:spcPct val="100000"/>
        </a:lnSpc>
        <a:spcBef>
          <a:spcPct val="0"/>
        </a:spcBef>
        <a:buNone/>
        <a:defRPr lang="en-US" sz="3149" b="0" kern="1200" cap="none" spc="-44" baseline="0" dirty="0" smtClean="0">
          <a:ln w="3175">
            <a:noFill/>
          </a:ln>
          <a:solidFill>
            <a:schemeClr val="tx1"/>
          </a:solidFill>
          <a:effectLst/>
          <a:latin typeface="+mj-lt"/>
          <a:ea typeface="+mn-ea"/>
          <a:cs typeface="Segoe UI" pitchFamily="34" charset="0"/>
        </a:defRPr>
      </a:lvl1pPr>
    </p:titleStyle>
    <p:bodyStyle>
      <a:lvl1pPr marL="199979" marR="0" indent="-199979" algn="l" defTabSz="8159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449" kern="1200" spc="0" baseline="0">
          <a:solidFill>
            <a:schemeClr val="tx1"/>
          </a:solidFill>
          <a:latin typeface="+mn-lt"/>
          <a:ea typeface="+mn-ea"/>
          <a:cs typeface="Segoe UI" panose="020B0502040204020203" pitchFamily="34" charset="0"/>
        </a:defRPr>
      </a:lvl1pPr>
      <a:lvl2pPr marL="399959" marR="0" indent="-199979" algn="l" defTabSz="8159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750" kern="1200" spc="0" baseline="0">
          <a:solidFill>
            <a:schemeClr val="tx1"/>
          </a:solidFill>
          <a:latin typeface="+mn-lt"/>
          <a:ea typeface="+mn-ea"/>
          <a:cs typeface="+mn-cs"/>
        </a:defRPr>
      </a:lvl2pPr>
      <a:lvl3pPr marL="574940" marR="0" indent="-174982" algn="l" defTabSz="8159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3pPr>
      <a:lvl4pPr marL="737424" marR="0" indent="-158317" algn="l" defTabSz="8159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25" kern="1200" spc="0" baseline="0">
          <a:solidFill>
            <a:schemeClr val="tx1"/>
          </a:solidFill>
          <a:latin typeface="+mn-lt"/>
          <a:ea typeface="+mn-ea"/>
          <a:cs typeface="+mn-cs"/>
        </a:defRPr>
      </a:lvl4pPr>
      <a:lvl5pPr marL="895741" marR="0" indent="-147207" algn="l" defTabSz="8159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25" kern="1200" spc="0" baseline="0">
          <a:solidFill>
            <a:schemeClr val="tx1"/>
          </a:solidFill>
          <a:latin typeface="+mn-lt"/>
          <a:ea typeface="+mn-ea"/>
          <a:cs typeface="+mn-cs"/>
        </a:defRPr>
      </a:lvl5pPr>
      <a:lvl6pPr marL="2243897" indent="-203991" algn="l" defTabSz="815963" rtl="0" eaLnBrk="1" latinLnBrk="0" hangingPunct="1">
        <a:spcBef>
          <a:spcPct val="20000"/>
        </a:spcBef>
        <a:buFont typeface="Arial" pitchFamily="34" charset="0"/>
        <a:buChar char="•"/>
        <a:defRPr sz="1750" kern="1200">
          <a:solidFill>
            <a:schemeClr val="tx1"/>
          </a:solidFill>
          <a:latin typeface="+mn-lt"/>
          <a:ea typeface="+mn-ea"/>
          <a:cs typeface="+mn-cs"/>
        </a:defRPr>
      </a:lvl6pPr>
      <a:lvl7pPr marL="2651879" indent="-203991" algn="l" defTabSz="815963" rtl="0" eaLnBrk="1" latinLnBrk="0" hangingPunct="1">
        <a:spcBef>
          <a:spcPct val="20000"/>
        </a:spcBef>
        <a:buFont typeface="Arial" pitchFamily="34" charset="0"/>
        <a:buChar char="•"/>
        <a:defRPr sz="1750" kern="1200">
          <a:solidFill>
            <a:schemeClr val="tx1"/>
          </a:solidFill>
          <a:latin typeface="+mn-lt"/>
          <a:ea typeface="+mn-ea"/>
          <a:cs typeface="+mn-cs"/>
        </a:defRPr>
      </a:lvl7pPr>
      <a:lvl8pPr marL="3059861" indent="-203991" algn="l" defTabSz="815963" rtl="0" eaLnBrk="1" latinLnBrk="0" hangingPunct="1">
        <a:spcBef>
          <a:spcPct val="20000"/>
        </a:spcBef>
        <a:buFont typeface="Arial" pitchFamily="34" charset="0"/>
        <a:buChar char="•"/>
        <a:defRPr sz="1750" kern="1200">
          <a:solidFill>
            <a:schemeClr val="tx1"/>
          </a:solidFill>
          <a:latin typeface="+mn-lt"/>
          <a:ea typeface="+mn-ea"/>
          <a:cs typeface="+mn-cs"/>
        </a:defRPr>
      </a:lvl8pPr>
      <a:lvl9pPr marL="3467843" indent="-203991" algn="l" defTabSz="815963" rtl="0" eaLnBrk="1" latinLnBrk="0" hangingPunct="1">
        <a:spcBef>
          <a:spcPct val="20000"/>
        </a:spcBef>
        <a:buFont typeface="Arial" pitchFamily="34" charset="0"/>
        <a:buChar char="•"/>
        <a:defRPr sz="1750" kern="1200">
          <a:solidFill>
            <a:schemeClr val="tx1"/>
          </a:solidFill>
          <a:latin typeface="+mn-lt"/>
          <a:ea typeface="+mn-ea"/>
          <a:cs typeface="+mn-cs"/>
        </a:defRPr>
      </a:lvl9pPr>
    </p:bodyStyle>
    <p:otherStyle>
      <a:defPPr>
        <a:defRPr lang="en-US"/>
      </a:defPPr>
      <a:lvl1pPr marL="0" algn="l" defTabSz="815963" rtl="0" eaLnBrk="1" latinLnBrk="0" hangingPunct="1">
        <a:defRPr sz="1575" kern="1200">
          <a:solidFill>
            <a:schemeClr val="tx1"/>
          </a:solidFill>
          <a:latin typeface="+mn-lt"/>
          <a:ea typeface="+mn-ea"/>
          <a:cs typeface="+mn-cs"/>
        </a:defRPr>
      </a:lvl1pPr>
      <a:lvl2pPr marL="407981" algn="l" defTabSz="815963" rtl="0" eaLnBrk="1" latinLnBrk="0" hangingPunct="1">
        <a:defRPr sz="1575" kern="1200">
          <a:solidFill>
            <a:schemeClr val="tx1"/>
          </a:solidFill>
          <a:latin typeface="+mn-lt"/>
          <a:ea typeface="+mn-ea"/>
          <a:cs typeface="+mn-cs"/>
        </a:defRPr>
      </a:lvl2pPr>
      <a:lvl3pPr marL="815963" algn="l" defTabSz="815963" rtl="0" eaLnBrk="1" latinLnBrk="0" hangingPunct="1">
        <a:defRPr sz="1575" kern="1200">
          <a:solidFill>
            <a:schemeClr val="tx1"/>
          </a:solidFill>
          <a:latin typeface="+mn-lt"/>
          <a:ea typeface="+mn-ea"/>
          <a:cs typeface="+mn-cs"/>
        </a:defRPr>
      </a:lvl3pPr>
      <a:lvl4pPr marL="1223944" algn="l" defTabSz="815963" rtl="0" eaLnBrk="1" latinLnBrk="0" hangingPunct="1">
        <a:defRPr sz="1575" kern="1200">
          <a:solidFill>
            <a:schemeClr val="tx1"/>
          </a:solidFill>
          <a:latin typeface="+mn-lt"/>
          <a:ea typeface="+mn-ea"/>
          <a:cs typeface="+mn-cs"/>
        </a:defRPr>
      </a:lvl4pPr>
      <a:lvl5pPr marL="1631925" algn="l" defTabSz="815963" rtl="0" eaLnBrk="1" latinLnBrk="0" hangingPunct="1">
        <a:defRPr sz="1575" kern="1200">
          <a:solidFill>
            <a:schemeClr val="tx1"/>
          </a:solidFill>
          <a:latin typeface="+mn-lt"/>
          <a:ea typeface="+mn-ea"/>
          <a:cs typeface="+mn-cs"/>
        </a:defRPr>
      </a:lvl5pPr>
      <a:lvl6pPr marL="2039908" algn="l" defTabSz="815963" rtl="0" eaLnBrk="1" latinLnBrk="0" hangingPunct="1">
        <a:defRPr sz="1575" kern="1200">
          <a:solidFill>
            <a:schemeClr val="tx1"/>
          </a:solidFill>
          <a:latin typeface="+mn-lt"/>
          <a:ea typeface="+mn-ea"/>
          <a:cs typeface="+mn-cs"/>
        </a:defRPr>
      </a:lvl6pPr>
      <a:lvl7pPr marL="2447888" algn="l" defTabSz="815963" rtl="0" eaLnBrk="1" latinLnBrk="0" hangingPunct="1">
        <a:defRPr sz="1575" kern="1200">
          <a:solidFill>
            <a:schemeClr val="tx1"/>
          </a:solidFill>
          <a:latin typeface="+mn-lt"/>
          <a:ea typeface="+mn-ea"/>
          <a:cs typeface="+mn-cs"/>
        </a:defRPr>
      </a:lvl7pPr>
      <a:lvl8pPr marL="2855869" algn="l" defTabSz="815963" rtl="0" eaLnBrk="1" latinLnBrk="0" hangingPunct="1">
        <a:defRPr sz="1575" kern="1200">
          <a:solidFill>
            <a:schemeClr val="tx1"/>
          </a:solidFill>
          <a:latin typeface="+mn-lt"/>
          <a:ea typeface="+mn-ea"/>
          <a:cs typeface="+mn-cs"/>
        </a:defRPr>
      </a:lvl8pPr>
      <a:lvl9pPr marL="3263852" algn="l" defTabSz="815963" rtl="0" eaLnBrk="1" latinLnBrk="0" hangingPunct="1">
        <a:defRPr sz="1575"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svg"/><Relationship Id="rId12" Type="http://schemas.openxmlformats.org/officeDocument/2006/relationships/image" Target="../media/image32.pn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26.png"/><Relationship Id="rId11" Type="http://schemas.openxmlformats.org/officeDocument/2006/relationships/image" Target="../media/image31.svg"/><Relationship Id="rId5" Type="http://schemas.openxmlformats.org/officeDocument/2006/relationships/image" Target="../media/image25.png"/><Relationship Id="rId10" Type="http://schemas.openxmlformats.org/officeDocument/2006/relationships/image" Target="../media/image30.png"/><Relationship Id="rId4" Type="http://schemas.openxmlformats.org/officeDocument/2006/relationships/image" Target="../media/image24.svg"/><Relationship Id="rId9" Type="http://schemas.openxmlformats.org/officeDocument/2006/relationships/image" Target="../media/image29.svg"/></Relationships>
</file>

<file path=ppt/slides/_rels/slide1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0.xml"/><Relationship Id="rId1" Type="http://schemas.openxmlformats.org/officeDocument/2006/relationships/slideLayout" Target="../slideLayouts/slideLayout12.xml"/><Relationship Id="rId6" Type="http://schemas.openxmlformats.org/officeDocument/2006/relationships/image" Target="../media/image51.png"/><Relationship Id="rId5" Type="http://schemas.openxmlformats.org/officeDocument/2006/relationships/image" Target="../media/image40.svg"/><Relationship Id="rId4" Type="http://schemas.openxmlformats.org/officeDocument/2006/relationships/image" Target="../media/image39.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8" Type="http://schemas.openxmlformats.org/officeDocument/2006/relationships/customXml" Target="../ink/ink9.xml"/><Relationship Id="rId3" Type="http://schemas.openxmlformats.org/officeDocument/2006/relationships/image" Target="../media/image37.png"/><Relationship Id="rId7" Type="http://schemas.openxmlformats.org/officeDocument/2006/relationships/image" Target="../media/image510.png"/><Relationship Id="rId2" Type="http://schemas.openxmlformats.org/officeDocument/2006/relationships/notesSlide" Target="../notesSlides/notesSlide12.xml"/><Relationship Id="rId1" Type="http://schemas.openxmlformats.org/officeDocument/2006/relationships/slideLayout" Target="../slideLayouts/slideLayout12.xml"/><Relationship Id="rId6" Type="http://schemas.openxmlformats.org/officeDocument/2006/relationships/customXml" Target="../ink/ink8.xml"/><Relationship Id="rId11" Type="http://schemas.openxmlformats.org/officeDocument/2006/relationships/image" Target="../media/image53.png"/><Relationship Id="rId5" Type="http://schemas.openxmlformats.org/officeDocument/2006/relationships/image" Target="../media/image500.png"/><Relationship Id="rId10" Type="http://schemas.openxmlformats.org/officeDocument/2006/relationships/customXml" Target="../ink/ink10.xml"/><Relationship Id="rId4" Type="http://schemas.openxmlformats.org/officeDocument/2006/relationships/customXml" Target="../ink/ink7.xml"/><Relationship Id="rId9" Type="http://schemas.openxmlformats.org/officeDocument/2006/relationships/image" Target="../media/image52.png"/></Relationships>
</file>

<file path=ppt/slides/_rels/slide1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3.xml"/><Relationship Id="rId1" Type="http://schemas.openxmlformats.org/officeDocument/2006/relationships/slideLayout" Target="../slideLayouts/slideLayout12.xml"/><Relationship Id="rId4" Type="http://schemas.openxmlformats.org/officeDocument/2006/relationships/image" Target="../media/image54.png"/></Relationships>
</file>

<file path=ppt/slides/_rels/slide14.xml.rels><?xml version="1.0" encoding="UTF-8" standalone="yes"?>
<Relationships xmlns="http://schemas.openxmlformats.org/package/2006/relationships"><Relationship Id="rId8" Type="http://schemas.openxmlformats.org/officeDocument/2006/relationships/image" Target="../media/image57.png"/><Relationship Id="rId13" Type="http://schemas.openxmlformats.org/officeDocument/2006/relationships/customXml" Target="../ink/ink15.xml"/><Relationship Id="rId3" Type="http://schemas.openxmlformats.org/officeDocument/2006/relationships/image" Target="../media/image38.png"/><Relationship Id="rId7" Type="http://schemas.openxmlformats.org/officeDocument/2006/relationships/customXml" Target="../ink/ink12.xml"/><Relationship Id="rId12" Type="http://schemas.openxmlformats.org/officeDocument/2006/relationships/image" Target="../media/image59.png"/><Relationship Id="rId2" Type="http://schemas.openxmlformats.org/officeDocument/2006/relationships/notesSlide" Target="../notesSlides/notesSlide14.xml"/><Relationship Id="rId1" Type="http://schemas.openxmlformats.org/officeDocument/2006/relationships/slideLayout" Target="../slideLayouts/slideLayout12.xml"/><Relationship Id="rId6" Type="http://schemas.openxmlformats.org/officeDocument/2006/relationships/image" Target="../media/image56.png"/><Relationship Id="rId11" Type="http://schemas.openxmlformats.org/officeDocument/2006/relationships/customXml" Target="../ink/ink14.xml"/><Relationship Id="rId5" Type="http://schemas.openxmlformats.org/officeDocument/2006/relationships/customXml" Target="../ink/ink11.xml"/><Relationship Id="rId10" Type="http://schemas.openxmlformats.org/officeDocument/2006/relationships/image" Target="../media/image58.png"/><Relationship Id="rId4" Type="http://schemas.openxmlformats.org/officeDocument/2006/relationships/image" Target="../media/image55.png"/><Relationship Id="rId9" Type="http://schemas.openxmlformats.org/officeDocument/2006/relationships/customXml" Target="../ink/ink13.xml"/><Relationship Id="rId14" Type="http://schemas.openxmlformats.org/officeDocument/2006/relationships/image" Target="../media/image60.png"/></Relationships>
</file>

<file path=ppt/slides/_rels/slide15.xml.rels><?xml version="1.0" encoding="UTF-8" standalone="yes"?>
<Relationships xmlns="http://schemas.openxmlformats.org/package/2006/relationships"><Relationship Id="rId8" Type="http://schemas.openxmlformats.org/officeDocument/2006/relationships/image" Target="../media/image66.svg"/><Relationship Id="rId13" Type="http://schemas.openxmlformats.org/officeDocument/2006/relationships/image" Target="../media/image71.png"/><Relationship Id="rId3" Type="http://schemas.openxmlformats.org/officeDocument/2006/relationships/image" Target="../media/image61.png"/><Relationship Id="rId7" Type="http://schemas.openxmlformats.org/officeDocument/2006/relationships/image" Target="../media/image65.png"/><Relationship Id="rId12" Type="http://schemas.openxmlformats.org/officeDocument/2006/relationships/image" Target="../media/image70.svg"/><Relationship Id="rId2" Type="http://schemas.openxmlformats.org/officeDocument/2006/relationships/notesSlide" Target="../notesSlides/notesSlide15.xml"/><Relationship Id="rId1" Type="http://schemas.openxmlformats.org/officeDocument/2006/relationships/slideLayout" Target="../slideLayouts/slideLayout71.xml"/><Relationship Id="rId6" Type="http://schemas.openxmlformats.org/officeDocument/2006/relationships/image" Target="../media/image64.svg"/><Relationship Id="rId11" Type="http://schemas.openxmlformats.org/officeDocument/2006/relationships/image" Target="../media/image69.png"/><Relationship Id="rId5" Type="http://schemas.openxmlformats.org/officeDocument/2006/relationships/image" Target="../media/image63.png"/><Relationship Id="rId10" Type="http://schemas.openxmlformats.org/officeDocument/2006/relationships/image" Target="../media/image68.svg"/><Relationship Id="rId4" Type="http://schemas.openxmlformats.org/officeDocument/2006/relationships/image" Target="../media/image62.svg"/><Relationship Id="rId9" Type="http://schemas.openxmlformats.org/officeDocument/2006/relationships/image" Target="../media/image67.png"/></Relationships>
</file>

<file path=ppt/slides/_rels/slide16.xml.rels><?xml version="1.0" encoding="UTF-8" standalone="yes"?>
<Relationships xmlns="http://schemas.openxmlformats.org/package/2006/relationships"><Relationship Id="rId8" Type="http://schemas.openxmlformats.org/officeDocument/2006/relationships/image" Target="../media/image64.svg"/><Relationship Id="rId13" Type="http://schemas.openxmlformats.org/officeDocument/2006/relationships/image" Target="../media/image76.svg"/><Relationship Id="rId18" Type="http://schemas.openxmlformats.org/officeDocument/2006/relationships/image" Target="../media/image80.png"/><Relationship Id="rId26" Type="http://schemas.openxmlformats.org/officeDocument/2006/relationships/image" Target="../media/image88.jpeg"/><Relationship Id="rId3" Type="http://schemas.openxmlformats.org/officeDocument/2006/relationships/image" Target="../media/image61.png"/><Relationship Id="rId21" Type="http://schemas.openxmlformats.org/officeDocument/2006/relationships/image" Target="../media/image83.svg"/><Relationship Id="rId7" Type="http://schemas.openxmlformats.org/officeDocument/2006/relationships/image" Target="../media/image63.png"/><Relationship Id="rId12" Type="http://schemas.openxmlformats.org/officeDocument/2006/relationships/image" Target="../media/image75.png"/><Relationship Id="rId17" Type="http://schemas.openxmlformats.org/officeDocument/2006/relationships/image" Target="../media/image79.svg"/><Relationship Id="rId25" Type="http://schemas.openxmlformats.org/officeDocument/2006/relationships/image" Target="../media/image87.png"/><Relationship Id="rId2" Type="http://schemas.openxmlformats.org/officeDocument/2006/relationships/notesSlide" Target="../notesSlides/notesSlide16.xml"/><Relationship Id="rId16" Type="http://schemas.openxmlformats.org/officeDocument/2006/relationships/image" Target="../media/image78.png"/><Relationship Id="rId20" Type="http://schemas.openxmlformats.org/officeDocument/2006/relationships/image" Target="../media/image82.png"/><Relationship Id="rId29" Type="http://schemas.openxmlformats.org/officeDocument/2006/relationships/image" Target="../media/image91.png"/><Relationship Id="rId1" Type="http://schemas.openxmlformats.org/officeDocument/2006/relationships/slideLayout" Target="../slideLayouts/slideLayout127.xml"/><Relationship Id="rId6" Type="http://schemas.openxmlformats.org/officeDocument/2006/relationships/image" Target="../media/image68.svg"/><Relationship Id="rId11" Type="http://schemas.openxmlformats.org/officeDocument/2006/relationships/image" Target="../media/image74.png"/><Relationship Id="rId24" Type="http://schemas.openxmlformats.org/officeDocument/2006/relationships/image" Target="../media/image86.svg"/><Relationship Id="rId5" Type="http://schemas.openxmlformats.org/officeDocument/2006/relationships/image" Target="../media/image67.png"/><Relationship Id="rId15" Type="http://schemas.openxmlformats.org/officeDocument/2006/relationships/image" Target="../media/image77.svg"/><Relationship Id="rId23" Type="http://schemas.openxmlformats.org/officeDocument/2006/relationships/image" Target="../media/image85.png"/><Relationship Id="rId28" Type="http://schemas.openxmlformats.org/officeDocument/2006/relationships/image" Target="../media/image90.png"/><Relationship Id="rId10" Type="http://schemas.openxmlformats.org/officeDocument/2006/relationships/image" Target="../media/image73.png"/><Relationship Id="rId19" Type="http://schemas.openxmlformats.org/officeDocument/2006/relationships/image" Target="../media/image81.svg"/><Relationship Id="rId31" Type="http://schemas.openxmlformats.org/officeDocument/2006/relationships/image" Target="../media/image93.png"/><Relationship Id="rId4" Type="http://schemas.openxmlformats.org/officeDocument/2006/relationships/image" Target="../media/image62.svg"/><Relationship Id="rId9" Type="http://schemas.openxmlformats.org/officeDocument/2006/relationships/image" Target="../media/image72.png"/><Relationship Id="rId14" Type="http://schemas.openxmlformats.org/officeDocument/2006/relationships/image" Target="../media/image30.png"/><Relationship Id="rId22" Type="http://schemas.openxmlformats.org/officeDocument/2006/relationships/image" Target="../media/image84.png"/><Relationship Id="rId27" Type="http://schemas.openxmlformats.org/officeDocument/2006/relationships/image" Target="../media/image89.png"/><Relationship Id="rId30" Type="http://schemas.openxmlformats.org/officeDocument/2006/relationships/image" Target="../media/image92.svg"/></Relationships>
</file>

<file path=ppt/slides/_rels/slide17.xml.rels><?xml version="1.0" encoding="UTF-8" standalone="yes"?>
<Relationships xmlns="http://schemas.openxmlformats.org/package/2006/relationships"><Relationship Id="rId3" Type="http://schemas.openxmlformats.org/officeDocument/2006/relationships/image" Target="../media/image94.png"/><Relationship Id="rId7" Type="http://schemas.openxmlformats.org/officeDocument/2006/relationships/image" Target="../media/image100.png"/><Relationship Id="rId2" Type="http://schemas.openxmlformats.org/officeDocument/2006/relationships/notesSlide" Target="../notesSlides/notesSlide17.xml"/><Relationship Id="rId1" Type="http://schemas.openxmlformats.org/officeDocument/2006/relationships/slideLayout" Target="../slideLayouts/slideLayout127.xml"/><Relationship Id="rId6" Type="http://schemas.openxmlformats.org/officeDocument/2006/relationships/customXml" Target="../ink/ink17.xml"/><Relationship Id="rId5" Type="http://schemas.openxmlformats.org/officeDocument/2006/relationships/image" Target="../media/image99.png"/><Relationship Id="rId4" Type="http://schemas.openxmlformats.org/officeDocument/2006/relationships/customXml" Target="../ink/ink16.xml"/></Relationships>
</file>

<file path=ppt/slides/_rels/slide18.xml.rels><?xml version="1.0" encoding="UTF-8" standalone="yes"?>
<Relationships xmlns="http://schemas.openxmlformats.org/package/2006/relationships"><Relationship Id="rId8" Type="http://schemas.openxmlformats.org/officeDocument/2006/relationships/customXml" Target="../ink/ink20.xml"/><Relationship Id="rId3" Type="http://schemas.openxmlformats.org/officeDocument/2006/relationships/image" Target="../media/image95.png"/><Relationship Id="rId7" Type="http://schemas.openxmlformats.org/officeDocument/2006/relationships/image" Target="../media/image103.png"/><Relationship Id="rId2" Type="http://schemas.openxmlformats.org/officeDocument/2006/relationships/notesSlide" Target="../notesSlides/notesSlide18.xml"/><Relationship Id="rId1" Type="http://schemas.openxmlformats.org/officeDocument/2006/relationships/slideLayout" Target="../slideLayouts/slideLayout127.xml"/><Relationship Id="rId6" Type="http://schemas.openxmlformats.org/officeDocument/2006/relationships/customXml" Target="../ink/ink19.xml"/><Relationship Id="rId11" Type="http://schemas.openxmlformats.org/officeDocument/2006/relationships/image" Target="../media/image105.png"/><Relationship Id="rId5" Type="http://schemas.openxmlformats.org/officeDocument/2006/relationships/image" Target="../media/image102.png"/><Relationship Id="rId10" Type="http://schemas.openxmlformats.org/officeDocument/2006/relationships/customXml" Target="../ink/ink21.xml"/><Relationship Id="rId4" Type="http://schemas.openxmlformats.org/officeDocument/2006/relationships/customXml" Target="../ink/ink18.xml"/><Relationship Id="rId9" Type="http://schemas.openxmlformats.org/officeDocument/2006/relationships/image" Target="../media/image104.png"/></Relationships>
</file>

<file path=ppt/slides/_rels/slide19.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9.xml"/><Relationship Id="rId1" Type="http://schemas.openxmlformats.org/officeDocument/2006/relationships/slideLayout" Target="../slideLayouts/slideLayout127.xml"/></Relationships>
</file>

<file path=ppt/slides/_rels/slide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20.xml"/><Relationship Id="rId1" Type="http://schemas.openxmlformats.org/officeDocument/2006/relationships/slideLayout" Target="../slideLayouts/slideLayout127.xml"/></Relationships>
</file>

<file path=ppt/slides/_rels/slide21.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127.xml"/></Relationships>
</file>

<file path=ppt/slides/_rels/slide22.xml.rels><?xml version="1.0" encoding="UTF-8" standalone="yes"?>
<Relationships xmlns="http://schemas.openxmlformats.org/package/2006/relationships"><Relationship Id="rId3" Type="http://schemas.openxmlformats.org/officeDocument/2006/relationships/image" Target="../media/image106.png"/><Relationship Id="rId7" Type="http://schemas.openxmlformats.org/officeDocument/2006/relationships/image" Target="../media/image112.png"/><Relationship Id="rId2" Type="http://schemas.openxmlformats.org/officeDocument/2006/relationships/image" Target="../media/image101.png"/><Relationship Id="rId1" Type="http://schemas.openxmlformats.org/officeDocument/2006/relationships/slideLayout" Target="../slideLayouts/slideLayout127.xml"/><Relationship Id="rId6" Type="http://schemas.openxmlformats.org/officeDocument/2006/relationships/customXml" Target="../ink/ink23.xml"/><Relationship Id="rId5" Type="http://schemas.openxmlformats.org/officeDocument/2006/relationships/image" Target="../media/image111.png"/><Relationship Id="rId4" Type="http://schemas.openxmlformats.org/officeDocument/2006/relationships/customXml" Target="../ink/ink22.xml"/></Relationships>
</file>

<file path=ppt/slides/_rels/slide23.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127.xml"/></Relationships>
</file>

<file path=ppt/slides/_rels/slide24.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127.xml"/></Relationships>
</file>

<file path=ppt/slides/_rels/slide25.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127.xml"/><Relationship Id="rId4" Type="http://schemas.openxmlformats.org/officeDocument/2006/relationships/image" Target="../media/image113.png"/></Relationships>
</file>

<file path=ppt/slides/_rels/slide26.xml.rels><?xml version="1.0" encoding="UTF-8" standalone="yes"?>
<Relationships xmlns="http://schemas.openxmlformats.org/package/2006/relationships"><Relationship Id="rId3" Type="http://schemas.openxmlformats.org/officeDocument/2006/relationships/image" Target="../media/image115.png"/><Relationship Id="rId7" Type="http://schemas.openxmlformats.org/officeDocument/2006/relationships/image" Target="../media/image122.png"/><Relationship Id="rId2" Type="http://schemas.openxmlformats.org/officeDocument/2006/relationships/image" Target="../media/image114.png"/><Relationship Id="rId1" Type="http://schemas.openxmlformats.org/officeDocument/2006/relationships/slideLayout" Target="../slideLayouts/slideLayout127.xml"/><Relationship Id="rId6" Type="http://schemas.openxmlformats.org/officeDocument/2006/relationships/customXml" Target="../ink/ink24.xml"/><Relationship Id="rId5" Type="http://schemas.openxmlformats.org/officeDocument/2006/relationships/image" Target="../media/image117.png"/><Relationship Id="rId4" Type="http://schemas.openxmlformats.org/officeDocument/2006/relationships/image" Target="../media/image116.png"/></Relationships>
</file>

<file path=ppt/slides/_rels/slide27.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127.xml"/></Relationships>
</file>

<file path=ppt/slides/_rels/slide28.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127.xml"/></Relationships>
</file>

<file path=ppt/slides/_rels/slide29.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127.xml"/><Relationship Id="rId5" Type="http://schemas.openxmlformats.org/officeDocument/2006/relationships/image" Target="../media/image123.png"/><Relationship Id="rId4" Type="http://schemas.openxmlformats.org/officeDocument/2006/relationships/image" Target="../media/image121.sv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24.png"/><Relationship Id="rId1" Type="http://schemas.openxmlformats.org/officeDocument/2006/relationships/slideLayout" Target="../slideLayouts/slideLayout127.xml"/><Relationship Id="rId4" Type="http://schemas.openxmlformats.org/officeDocument/2006/relationships/image" Target="../media/image121.svg"/></Relationships>
</file>

<file path=ppt/slides/_rels/slide31.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127.xml"/></Relationships>
</file>

<file path=ppt/slides/_rels/slide32.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127.xml"/></Relationships>
</file>

<file path=ppt/slides/_rels/slide33.xml.rels><?xml version="1.0" encoding="UTF-8" standalone="yes"?>
<Relationships xmlns="http://schemas.openxmlformats.org/package/2006/relationships"><Relationship Id="rId8" Type="http://schemas.openxmlformats.org/officeDocument/2006/relationships/image" Target="../media/image128.svg"/><Relationship Id="rId13" Type="http://schemas.openxmlformats.org/officeDocument/2006/relationships/image" Target="../media/image133.png"/><Relationship Id="rId18" Type="http://schemas.openxmlformats.org/officeDocument/2006/relationships/image" Target="../media/image138.svg"/><Relationship Id="rId3" Type="http://schemas.openxmlformats.org/officeDocument/2006/relationships/image" Target="../media/image39.png"/><Relationship Id="rId21" Type="http://schemas.openxmlformats.org/officeDocument/2006/relationships/image" Target="../media/image141.png"/><Relationship Id="rId7" Type="http://schemas.openxmlformats.org/officeDocument/2006/relationships/image" Target="../media/image127.png"/><Relationship Id="rId12" Type="http://schemas.openxmlformats.org/officeDocument/2006/relationships/image" Target="../media/image132.svg"/><Relationship Id="rId17" Type="http://schemas.openxmlformats.org/officeDocument/2006/relationships/image" Target="../media/image137.png"/><Relationship Id="rId25" Type="http://schemas.openxmlformats.org/officeDocument/2006/relationships/image" Target="../media/image145.svg"/><Relationship Id="rId2" Type="http://schemas.openxmlformats.org/officeDocument/2006/relationships/notesSlide" Target="../notesSlides/notesSlide21.xml"/><Relationship Id="rId16" Type="http://schemas.openxmlformats.org/officeDocument/2006/relationships/image" Target="../media/image136.svg"/><Relationship Id="rId20" Type="http://schemas.openxmlformats.org/officeDocument/2006/relationships/image" Target="../media/image140.svg"/><Relationship Id="rId1" Type="http://schemas.openxmlformats.org/officeDocument/2006/relationships/slideLayout" Target="../slideLayouts/slideLayout12.xml"/><Relationship Id="rId6" Type="http://schemas.openxmlformats.org/officeDocument/2006/relationships/image" Target="../media/image68.svg"/><Relationship Id="rId11" Type="http://schemas.openxmlformats.org/officeDocument/2006/relationships/image" Target="../media/image131.png"/><Relationship Id="rId24" Type="http://schemas.openxmlformats.org/officeDocument/2006/relationships/image" Target="../media/image144.png"/><Relationship Id="rId5" Type="http://schemas.openxmlformats.org/officeDocument/2006/relationships/image" Target="../media/image67.png"/><Relationship Id="rId15" Type="http://schemas.openxmlformats.org/officeDocument/2006/relationships/image" Target="../media/image135.png"/><Relationship Id="rId23" Type="http://schemas.openxmlformats.org/officeDocument/2006/relationships/image" Target="../media/image143.png"/><Relationship Id="rId10" Type="http://schemas.openxmlformats.org/officeDocument/2006/relationships/image" Target="../media/image130.svg"/><Relationship Id="rId19" Type="http://schemas.openxmlformats.org/officeDocument/2006/relationships/image" Target="../media/image139.png"/><Relationship Id="rId4" Type="http://schemas.openxmlformats.org/officeDocument/2006/relationships/image" Target="../media/image40.svg"/><Relationship Id="rId9" Type="http://schemas.openxmlformats.org/officeDocument/2006/relationships/image" Target="../media/image129.png"/><Relationship Id="rId14" Type="http://schemas.openxmlformats.org/officeDocument/2006/relationships/image" Target="../media/image134.png"/><Relationship Id="rId22" Type="http://schemas.openxmlformats.org/officeDocument/2006/relationships/image" Target="../media/image142.png"/></Relationships>
</file>

<file path=ppt/slides/_rels/slide34.xml.rels><?xml version="1.0" encoding="UTF-8" standalone="yes"?>
<Relationships xmlns="http://schemas.openxmlformats.org/package/2006/relationships"><Relationship Id="rId13" Type="http://schemas.openxmlformats.org/officeDocument/2006/relationships/image" Target="../media/image132.svg"/><Relationship Id="rId18" Type="http://schemas.openxmlformats.org/officeDocument/2006/relationships/image" Target="../media/image157.png"/><Relationship Id="rId26" Type="http://schemas.openxmlformats.org/officeDocument/2006/relationships/image" Target="../media/image163.png"/><Relationship Id="rId3" Type="http://schemas.openxmlformats.org/officeDocument/2006/relationships/image" Target="../media/image146.png"/><Relationship Id="rId21" Type="http://schemas.openxmlformats.org/officeDocument/2006/relationships/image" Target="../media/image160.png"/><Relationship Id="rId34" Type="http://schemas.openxmlformats.org/officeDocument/2006/relationships/image" Target="../media/image171.png"/><Relationship Id="rId7" Type="http://schemas.openxmlformats.org/officeDocument/2006/relationships/image" Target="../media/image150.png"/><Relationship Id="rId12" Type="http://schemas.openxmlformats.org/officeDocument/2006/relationships/image" Target="../media/image131.png"/><Relationship Id="rId17" Type="http://schemas.openxmlformats.org/officeDocument/2006/relationships/image" Target="../media/image121.svg"/><Relationship Id="rId25" Type="http://schemas.openxmlformats.org/officeDocument/2006/relationships/image" Target="../media/image162.svg"/><Relationship Id="rId33" Type="http://schemas.openxmlformats.org/officeDocument/2006/relationships/image" Target="../media/image170.svg"/><Relationship Id="rId2" Type="http://schemas.openxmlformats.org/officeDocument/2006/relationships/notesSlide" Target="../notesSlides/notesSlide22.xml"/><Relationship Id="rId16" Type="http://schemas.openxmlformats.org/officeDocument/2006/relationships/image" Target="../media/image120.png"/><Relationship Id="rId20" Type="http://schemas.openxmlformats.org/officeDocument/2006/relationships/image" Target="../media/image159.svg"/><Relationship Id="rId29" Type="http://schemas.openxmlformats.org/officeDocument/2006/relationships/image" Target="../media/image166.svg"/><Relationship Id="rId1" Type="http://schemas.openxmlformats.org/officeDocument/2006/relationships/slideLayout" Target="../slideLayouts/slideLayout12.xml"/><Relationship Id="rId6" Type="http://schemas.openxmlformats.org/officeDocument/2006/relationships/image" Target="../media/image149.svg"/><Relationship Id="rId11" Type="http://schemas.openxmlformats.org/officeDocument/2006/relationships/image" Target="../media/image154.svg"/><Relationship Id="rId24" Type="http://schemas.openxmlformats.org/officeDocument/2006/relationships/image" Target="../media/image161.png"/><Relationship Id="rId32" Type="http://schemas.openxmlformats.org/officeDocument/2006/relationships/image" Target="../media/image169.png"/><Relationship Id="rId5" Type="http://schemas.openxmlformats.org/officeDocument/2006/relationships/image" Target="../media/image148.png"/><Relationship Id="rId15" Type="http://schemas.openxmlformats.org/officeDocument/2006/relationships/image" Target="../media/image156.svg"/><Relationship Id="rId23" Type="http://schemas.openxmlformats.org/officeDocument/2006/relationships/image" Target="../media/image145.svg"/><Relationship Id="rId28" Type="http://schemas.openxmlformats.org/officeDocument/2006/relationships/image" Target="../media/image165.png"/><Relationship Id="rId10" Type="http://schemas.openxmlformats.org/officeDocument/2006/relationships/image" Target="../media/image153.png"/><Relationship Id="rId19" Type="http://schemas.openxmlformats.org/officeDocument/2006/relationships/image" Target="../media/image158.png"/><Relationship Id="rId31" Type="http://schemas.openxmlformats.org/officeDocument/2006/relationships/image" Target="../media/image168.svg"/><Relationship Id="rId4" Type="http://schemas.openxmlformats.org/officeDocument/2006/relationships/image" Target="../media/image147.svg"/><Relationship Id="rId9" Type="http://schemas.openxmlformats.org/officeDocument/2006/relationships/image" Target="../media/image152.emf"/><Relationship Id="rId14" Type="http://schemas.openxmlformats.org/officeDocument/2006/relationships/image" Target="../media/image155.png"/><Relationship Id="rId22" Type="http://schemas.openxmlformats.org/officeDocument/2006/relationships/image" Target="../media/image144.png"/><Relationship Id="rId27" Type="http://schemas.openxmlformats.org/officeDocument/2006/relationships/image" Target="../media/image164.png"/><Relationship Id="rId30" Type="http://schemas.openxmlformats.org/officeDocument/2006/relationships/image" Target="../media/image167.png"/><Relationship Id="rId35" Type="http://schemas.openxmlformats.org/officeDocument/2006/relationships/image" Target="../media/image172.svg"/><Relationship Id="rId8" Type="http://schemas.openxmlformats.org/officeDocument/2006/relationships/image" Target="../media/image151.svg"/></Relationships>
</file>

<file path=ppt/slides/_rels/slide35.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8" Type="http://schemas.openxmlformats.org/officeDocument/2006/relationships/image" Target="../media/image177.png"/><Relationship Id="rId13" Type="http://schemas.openxmlformats.org/officeDocument/2006/relationships/image" Target="../media/image161.png"/><Relationship Id="rId18" Type="http://schemas.openxmlformats.org/officeDocument/2006/relationships/image" Target="../media/image185.png"/><Relationship Id="rId3" Type="http://schemas.openxmlformats.org/officeDocument/2006/relationships/image" Target="../media/image174.png"/><Relationship Id="rId7" Type="http://schemas.openxmlformats.org/officeDocument/2006/relationships/image" Target="../media/image176.svg"/><Relationship Id="rId12" Type="http://schemas.openxmlformats.org/officeDocument/2006/relationships/image" Target="../media/image181.svg"/><Relationship Id="rId17" Type="http://schemas.openxmlformats.org/officeDocument/2006/relationships/image" Target="../media/image184.svg"/><Relationship Id="rId2" Type="http://schemas.openxmlformats.org/officeDocument/2006/relationships/notesSlide" Target="../notesSlides/notesSlide23.xml"/><Relationship Id="rId16" Type="http://schemas.openxmlformats.org/officeDocument/2006/relationships/image" Target="../media/image183.png"/><Relationship Id="rId20" Type="http://schemas.openxmlformats.org/officeDocument/2006/relationships/image" Target="../media/image187.png"/><Relationship Id="rId1" Type="http://schemas.openxmlformats.org/officeDocument/2006/relationships/slideLayout" Target="../slideLayouts/slideLayout12.xml"/><Relationship Id="rId6" Type="http://schemas.openxmlformats.org/officeDocument/2006/relationships/image" Target="../media/image175.png"/><Relationship Id="rId11" Type="http://schemas.openxmlformats.org/officeDocument/2006/relationships/image" Target="../media/image180.png"/><Relationship Id="rId5" Type="http://schemas.openxmlformats.org/officeDocument/2006/relationships/image" Target="../media/image145.svg"/><Relationship Id="rId15" Type="http://schemas.openxmlformats.org/officeDocument/2006/relationships/image" Target="../media/image182.png"/><Relationship Id="rId10" Type="http://schemas.openxmlformats.org/officeDocument/2006/relationships/image" Target="../media/image179.png"/><Relationship Id="rId19" Type="http://schemas.openxmlformats.org/officeDocument/2006/relationships/image" Target="../media/image186.png"/><Relationship Id="rId4" Type="http://schemas.openxmlformats.org/officeDocument/2006/relationships/image" Target="../media/image144.png"/><Relationship Id="rId9" Type="http://schemas.openxmlformats.org/officeDocument/2006/relationships/image" Target="../media/image178.svg"/><Relationship Id="rId14" Type="http://schemas.openxmlformats.org/officeDocument/2006/relationships/image" Target="../media/image162.svg"/></Relationships>
</file>

<file path=ppt/slides/_rels/slide37.xml.rels><?xml version="1.0" encoding="UTF-8" standalone="yes"?>
<Relationships xmlns="http://schemas.openxmlformats.org/package/2006/relationships"><Relationship Id="rId8" Type="http://schemas.openxmlformats.org/officeDocument/2006/relationships/image" Target="../media/image176.svg"/><Relationship Id="rId13" Type="http://schemas.openxmlformats.org/officeDocument/2006/relationships/image" Target="../media/image182.png"/><Relationship Id="rId18" Type="http://schemas.openxmlformats.org/officeDocument/2006/relationships/image" Target="../media/image190.png"/><Relationship Id="rId3" Type="http://schemas.openxmlformats.org/officeDocument/2006/relationships/image" Target="../media/image187.png"/><Relationship Id="rId7" Type="http://schemas.openxmlformats.org/officeDocument/2006/relationships/image" Target="../media/image175.png"/><Relationship Id="rId12" Type="http://schemas.openxmlformats.org/officeDocument/2006/relationships/image" Target="../media/image162.svg"/><Relationship Id="rId17" Type="http://schemas.openxmlformats.org/officeDocument/2006/relationships/image" Target="../media/image189.png"/><Relationship Id="rId2" Type="http://schemas.openxmlformats.org/officeDocument/2006/relationships/notesSlide" Target="../notesSlides/notesSlide24.xml"/><Relationship Id="rId16" Type="http://schemas.openxmlformats.org/officeDocument/2006/relationships/image" Target="../media/image188.png"/><Relationship Id="rId20" Type="http://schemas.openxmlformats.org/officeDocument/2006/relationships/image" Target="../media/image159.svg"/><Relationship Id="rId1" Type="http://schemas.openxmlformats.org/officeDocument/2006/relationships/slideLayout" Target="../slideLayouts/slideLayout12.xml"/><Relationship Id="rId6" Type="http://schemas.openxmlformats.org/officeDocument/2006/relationships/image" Target="../media/image145.svg"/><Relationship Id="rId11" Type="http://schemas.openxmlformats.org/officeDocument/2006/relationships/image" Target="../media/image161.png"/><Relationship Id="rId5" Type="http://schemas.openxmlformats.org/officeDocument/2006/relationships/image" Target="../media/image144.png"/><Relationship Id="rId15" Type="http://schemas.openxmlformats.org/officeDocument/2006/relationships/image" Target="../media/image184.svg"/><Relationship Id="rId10" Type="http://schemas.openxmlformats.org/officeDocument/2006/relationships/image" Target="../media/image178.svg"/><Relationship Id="rId19" Type="http://schemas.openxmlformats.org/officeDocument/2006/relationships/image" Target="../media/image158.png"/><Relationship Id="rId4" Type="http://schemas.openxmlformats.org/officeDocument/2006/relationships/image" Target="../media/image174.png"/><Relationship Id="rId9" Type="http://schemas.openxmlformats.org/officeDocument/2006/relationships/image" Target="../media/image177.png"/><Relationship Id="rId14" Type="http://schemas.openxmlformats.org/officeDocument/2006/relationships/image" Target="../media/image183.png"/></Relationships>
</file>

<file path=ppt/slides/_rels/slide38.xml.rels><?xml version="1.0" encoding="UTF-8" standalone="yes"?>
<Relationships xmlns="http://schemas.openxmlformats.org/package/2006/relationships"><Relationship Id="rId8" Type="http://schemas.openxmlformats.org/officeDocument/2006/relationships/image" Target="../media/image159.svg"/><Relationship Id="rId3" Type="http://schemas.openxmlformats.org/officeDocument/2006/relationships/image" Target="../media/image192.png"/><Relationship Id="rId7" Type="http://schemas.openxmlformats.org/officeDocument/2006/relationships/image" Target="../media/image158.png"/><Relationship Id="rId2" Type="http://schemas.openxmlformats.org/officeDocument/2006/relationships/image" Target="../media/image191.png"/><Relationship Id="rId1" Type="http://schemas.openxmlformats.org/officeDocument/2006/relationships/slideLayout" Target="../slideLayouts/slideLayout127.xml"/><Relationship Id="rId6" Type="http://schemas.openxmlformats.org/officeDocument/2006/relationships/image" Target="../media/image188.png"/><Relationship Id="rId5" Type="http://schemas.openxmlformats.org/officeDocument/2006/relationships/image" Target="../media/image194.png"/><Relationship Id="rId4" Type="http://schemas.openxmlformats.org/officeDocument/2006/relationships/image" Target="../media/image193.png"/><Relationship Id="rId9" Type="http://schemas.openxmlformats.org/officeDocument/2006/relationships/image" Target="../media/image190.png"/></Relationships>
</file>

<file path=ppt/slides/_rels/slide39.xml.rels><?xml version="1.0" encoding="UTF-8" standalone="yes"?>
<Relationships xmlns="http://schemas.openxmlformats.org/package/2006/relationships"><Relationship Id="rId8" Type="http://schemas.openxmlformats.org/officeDocument/2006/relationships/image" Target="../media/image154.svg"/><Relationship Id="rId13" Type="http://schemas.openxmlformats.org/officeDocument/2006/relationships/image" Target="../media/image203.svg"/><Relationship Id="rId18" Type="http://schemas.openxmlformats.org/officeDocument/2006/relationships/image" Target="../media/image208.png"/><Relationship Id="rId3" Type="http://schemas.openxmlformats.org/officeDocument/2006/relationships/image" Target="../media/image195.png"/><Relationship Id="rId21" Type="http://schemas.openxmlformats.org/officeDocument/2006/relationships/image" Target="../media/image211.png"/><Relationship Id="rId7" Type="http://schemas.openxmlformats.org/officeDocument/2006/relationships/image" Target="../media/image153.png"/><Relationship Id="rId12" Type="http://schemas.openxmlformats.org/officeDocument/2006/relationships/image" Target="../media/image202.png"/><Relationship Id="rId17" Type="http://schemas.openxmlformats.org/officeDocument/2006/relationships/image" Target="../media/image207.svg"/><Relationship Id="rId25" Type="http://schemas.openxmlformats.org/officeDocument/2006/relationships/image" Target="../media/image215.png"/><Relationship Id="rId2" Type="http://schemas.openxmlformats.org/officeDocument/2006/relationships/notesSlide" Target="../notesSlides/notesSlide25.xml"/><Relationship Id="rId16" Type="http://schemas.openxmlformats.org/officeDocument/2006/relationships/image" Target="../media/image206.png"/><Relationship Id="rId20" Type="http://schemas.openxmlformats.org/officeDocument/2006/relationships/image" Target="../media/image210.png"/><Relationship Id="rId1" Type="http://schemas.openxmlformats.org/officeDocument/2006/relationships/slideLayout" Target="../slideLayouts/slideLayout12.xml"/><Relationship Id="rId6" Type="http://schemas.openxmlformats.org/officeDocument/2006/relationships/image" Target="../media/image198.svg"/><Relationship Id="rId11" Type="http://schemas.openxmlformats.org/officeDocument/2006/relationships/image" Target="../media/image201.svg"/><Relationship Id="rId24" Type="http://schemas.openxmlformats.org/officeDocument/2006/relationships/image" Target="../media/image214.png"/><Relationship Id="rId5" Type="http://schemas.openxmlformats.org/officeDocument/2006/relationships/image" Target="../media/image197.png"/><Relationship Id="rId15" Type="http://schemas.openxmlformats.org/officeDocument/2006/relationships/image" Target="../media/image205.svg"/><Relationship Id="rId23" Type="http://schemas.openxmlformats.org/officeDocument/2006/relationships/image" Target="../media/image213.png"/><Relationship Id="rId10" Type="http://schemas.openxmlformats.org/officeDocument/2006/relationships/image" Target="../media/image200.png"/><Relationship Id="rId19" Type="http://schemas.openxmlformats.org/officeDocument/2006/relationships/image" Target="../media/image209.svg"/><Relationship Id="rId4" Type="http://schemas.openxmlformats.org/officeDocument/2006/relationships/image" Target="../media/image196.svg"/><Relationship Id="rId9" Type="http://schemas.openxmlformats.org/officeDocument/2006/relationships/image" Target="../media/image199.png"/><Relationship Id="rId14" Type="http://schemas.openxmlformats.org/officeDocument/2006/relationships/image" Target="../media/image204.png"/><Relationship Id="rId22" Type="http://schemas.openxmlformats.org/officeDocument/2006/relationships/image" Target="../media/image212.svg"/></Relationships>
</file>

<file path=ppt/slides/_rels/slide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13" Type="http://schemas.openxmlformats.org/officeDocument/2006/relationships/image" Target="../media/image224.png"/><Relationship Id="rId18" Type="http://schemas.openxmlformats.org/officeDocument/2006/relationships/image" Target="../media/image229.png"/><Relationship Id="rId26" Type="http://schemas.openxmlformats.org/officeDocument/2006/relationships/image" Target="../media/image237.svg"/><Relationship Id="rId39" Type="http://schemas.openxmlformats.org/officeDocument/2006/relationships/image" Target="../media/image250.png"/><Relationship Id="rId21" Type="http://schemas.openxmlformats.org/officeDocument/2006/relationships/image" Target="../media/image232.svg"/><Relationship Id="rId34" Type="http://schemas.openxmlformats.org/officeDocument/2006/relationships/image" Target="../media/image245.svg"/><Relationship Id="rId7" Type="http://schemas.openxmlformats.org/officeDocument/2006/relationships/image" Target="../media/image220.png"/><Relationship Id="rId2" Type="http://schemas.openxmlformats.org/officeDocument/2006/relationships/notesSlide" Target="../notesSlides/notesSlide26.xml"/><Relationship Id="rId16" Type="http://schemas.openxmlformats.org/officeDocument/2006/relationships/image" Target="../media/image227.png"/><Relationship Id="rId20" Type="http://schemas.openxmlformats.org/officeDocument/2006/relationships/image" Target="../media/image231.png"/><Relationship Id="rId29" Type="http://schemas.openxmlformats.org/officeDocument/2006/relationships/image" Target="../media/image240.png"/><Relationship Id="rId41" Type="http://schemas.openxmlformats.org/officeDocument/2006/relationships/image" Target="../media/image252.svg"/><Relationship Id="rId1" Type="http://schemas.openxmlformats.org/officeDocument/2006/relationships/slideLayout" Target="../slideLayouts/slideLayout12.xml"/><Relationship Id="rId6" Type="http://schemas.openxmlformats.org/officeDocument/2006/relationships/image" Target="../media/image219.png"/><Relationship Id="rId11" Type="http://schemas.openxmlformats.org/officeDocument/2006/relationships/image" Target="../media/image222.png"/><Relationship Id="rId24" Type="http://schemas.openxmlformats.org/officeDocument/2006/relationships/image" Target="../media/image235.png"/><Relationship Id="rId32" Type="http://schemas.openxmlformats.org/officeDocument/2006/relationships/image" Target="../media/image243.png"/><Relationship Id="rId37" Type="http://schemas.openxmlformats.org/officeDocument/2006/relationships/image" Target="../media/image248.png"/><Relationship Id="rId40" Type="http://schemas.openxmlformats.org/officeDocument/2006/relationships/image" Target="../media/image251.png"/><Relationship Id="rId5" Type="http://schemas.openxmlformats.org/officeDocument/2006/relationships/image" Target="../media/image218.svg"/><Relationship Id="rId15" Type="http://schemas.openxmlformats.org/officeDocument/2006/relationships/image" Target="../media/image226.png"/><Relationship Id="rId23" Type="http://schemas.openxmlformats.org/officeDocument/2006/relationships/image" Target="../media/image234.svg"/><Relationship Id="rId28" Type="http://schemas.openxmlformats.org/officeDocument/2006/relationships/image" Target="../media/image239.svg"/><Relationship Id="rId36" Type="http://schemas.openxmlformats.org/officeDocument/2006/relationships/image" Target="../media/image247.svg"/><Relationship Id="rId10" Type="http://schemas.openxmlformats.org/officeDocument/2006/relationships/image" Target="../media/image27.svg"/><Relationship Id="rId19" Type="http://schemas.openxmlformats.org/officeDocument/2006/relationships/image" Target="../media/image230.svg"/><Relationship Id="rId31" Type="http://schemas.openxmlformats.org/officeDocument/2006/relationships/image" Target="../media/image242.png"/><Relationship Id="rId4" Type="http://schemas.openxmlformats.org/officeDocument/2006/relationships/image" Target="../media/image217.png"/><Relationship Id="rId9" Type="http://schemas.openxmlformats.org/officeDocument/2006/relationships/image" Target="../media/image26.png"/><Relationship Id="rId14" Type="http://schemas.openxmlformats.org/officeDocument/2006/relationships/image" Target="../media/image225.svg"/><Relationship Id="rId22" Type="http://schemas.openxmlformats.org/officeDocument/2006/relationships/image" Target="../media/image233.png"/><Relationship Id="rId27" Type="http://schemas.openxmlformats.org/officeDocument/2006/relationships/image" Target="../media/image238.png"/><Relationship Id="rId30" Type="http://schemas.openxmlformats.org/officeDocument/2006/relationships/image" Target="../media/image241.svg"/><Relationship Id="rId35" Type="http://schemas.openxmlformats.org/officeDocument/2006/relationships/image" Target="../media/image246.png"/><Relationship Id="rId8" Type="http://schemas.openxmlformats.org/officeDocument/2006/relationships/image" Target="../media/image221.png"/><Relationship Id="rId3" Type="http://schemas.openxmlformats.org/officeDocument/2006/relationships/image" Target="../media/image216.png"/><Relationship Id="rId12" Type="http://schemas.openxmlformats.org/officeDocument/2006/relationships/image" Target="../media/image223.svg"/><Relationship Id="rId17" Type="http://schemas.openxmlformats.org/officeDocument/2006/relationships/image" Target="../media/image228.svg"/><Relationship Id="rId25" Type="http://schemas.openxmlformats.org/officeDocument/2006/relationships/image" Target="../media/image236.png"/><Relationship Id="rId33" Type="http://schemas.openxmlformats.org/officeDocument/2006/relationships/image" Target="../media/image244.png"/><Relationship Id="rId38" Type="http://schemas.openxmlformats.org/officeDocument/2006/relationships/image" Target="../media/image249.svg"/></Relationships>
</file>

<file path=ppt/slides/_rels/slide41.xml.rels><?xml version="1.0" encoding="UTF-8" standalone="yes"?>
<Relationships xmlns="http://schemas.openxmlformats.org/package/2006/relationships"><Relationship Id="rId8" Type="http://schemas.openxmlformats.org/officeDocument/2006/relationships/image" Target="../media/image258.png"/><Relationship Id="rId13" Type="http://schemas.openxmlformats.org/officeDocument/2006/relationships/image" Target="../media/image262.png"/><Relationship Id="rId18" Type="http://schemas.openxmlformats.org/officeDocument/2006/relationships/image" Target="../media/image210.png"/><Relationship Id="rId3" Type="http://schemas.openxmlformats.org/officeDocument/2006/relationships/image" Target="../media/image253.png"/><Relationship Id="rId21" Type="http://schemas.openxmlformats.org/officeDocument/2006/relationships/image" Target="../media/image247.svg"/><Relationship Id="rId7" Type="http://schemas.openxmlformats.org/officeDocument/2006/relationships/image" Target="../media/image257.png"/><Relationship Id="rId12" Type="http://schemas.openxmlformats.org/officeDocument/2006/relationships/image" Target="../media/image261.png"/><Relationship Id="rId17" Type="http://schemas.openxmlformats.org/officeDocument/2006/relationships/image" Target="../media/image266.svg"/><Relationship Id="rId2" Type="http://schemas.openxmlformats.org/officeDocument/2006/relationships/notesSlide" Target="../notesSlides/notesSlide27.xml"/><Relationship Id="rId16" Type="http://schemas.openxmlformats.org/officeDocument/2006/relationships/image" Target="../media/image265.png"/><Relationship Id="rId20" Type="http://schemas.openxmlformats.org/officeDocument/2006/relationships/image" Target="../media/image246.png"/><Relationship Id="rId1" Type="http://schemas.openxmlformats.org/officeDocument/2006/relationships/slideLayout" Target="../slideLayouts/slideLayout12.xml"/><Relationship Id="rId6" Type="http://schemas.openxmlformats.org/officeDocument/2006/relationships/image" Target="../media/image256.png"/><Relationship Id="rId11" Type="http://schemas.openxmlformats.org/officeDocument/2006/relationships/image" Target="../media/image260.png"/><Relationship Id="rId5" Type="http://schemas.openxmlformats.org/officeDocument/2006/relationships/image" Target="../media/image255.svg"/><Relationship Id="rId15" Type="http://schemas.openxmlformats.org/officeDocument/2006/relationships/image" Target="../media/image264.png"/><Relationship Id="rId10" Type="http://schemas.openxmlformats.org/officeDocument/2006/relationships/image" Target="../media/image219.png"/><Relationship Id="rId19" Type="http://schemas.openxmlformats.org/officeDocument/2006/relationships/image" Target="../media/image72.png"/><Relationship Id="rId4" Type="http://schemas.openxmlformats.org/officeDocument/2006/relationships/image" Target="../media/image254.png"/><Relationship Id="rId9" Type="http://schemas.openxmlformats.org/officeDocument/2006/relationships/image" Target="../media/image259.svg"/><Relationship Id="rId14" Type="http://schemas.openxmlformats.org/officeDocument/2006/relationships/image" Target="../media/image263.svg"/></Relationships>
</file>

<file path=ppt/slides/_rels/slide42.xml.rels><?xml version="1.0" encoding="UTF-8" standalone="yes"?>
<Relationships xmlns="http://schemas.openxmlformats.org/package/2006/relationships"><Relationship Id="rId8" Type="http://schemas.openxmlformats.org/officeDocument/2006/relationships/image" Target="../media/image258.png"/><Relationship Id="rId13" Type="http://schemas.openxmlformats.org/officeDocument/2006/relationships/image" Target="../media/image262.png"/><Relationship Id="rId18" Type="http://schemas.openxmlformats.org/officeDocument/2006/relationships/image" Target="../media/image246.png"/><Relationship Id="rId3" Type="http://schemas.openxmlformats.org/officeDocument/2006/relationships/image" Target="../media/image253.png"/><Relationship Id="rId21" Type="http://schemas.openxmlformats.org/officeDocument/2006/relationships/image" Target="../media/image268.svg"/><Relationship Id="rId7" Type="http://schemas.openxmlformats.org/officeDocument/2006/relationships/image" Target="../media/image257.png"/><Relationship Id="rId12" Type="http://schemas.openxmlformats.org/officeDocument/2006/relationships/image" Target="../media/image261.png"/><Relationship Id="rId17" Type="http://schemas.openxmlformats.org/officeDocument/2006/relationships/image" Target="../media/image210.png"/><Relationship Id="rId2" Type="http://schemas.openxmlformats.org/officeDocument/2006/relationships/notesSlide" Target="../notesSlides/notesSlide28.xml"/><Relationship Id="rId16" Type="http://schemas.openxmlformats.org/officeDocument/2006/relationships/image" Target="../media/image266.svg"/><Relationship Id="rId20" Type="http://schemas.openxmlformats.org/officeDocument/2006/relationships/image" Target="../media/image267.png"/><Relationship Id="rId1" Type="http://schemas.openxmlformats.org/officeDocument/2006/relationships/slideLayout" Target="../slideLayouts/slideLayout12.xml"/><Relationship Id="rId6" Type="http://schemas.openxmlformats.org/officeDocument/2006/relationships/image" Target="../media/image256.png"/><Relationship Id="rId11" Type="http://schemas.openxmlformats.org/officeDocument/2006/relationships/image" Target="../media/image260.png"/><Relationship Id="rId5" Type="http://schemas.openxmlformats.org/officeDocument/2006/relationships/image" Target="../media/image255.svg"/><Relationship Id="rId15" Type="http://schemas.openxmlformats.org/officeDocument/2006/relationships/image" Target="../media/image265.png"/><Relationship Id="rId23" Type="http://schemas.openxmlformats.org/officeDocument/2006/relationships/image" Target="../media/image72.png"/><Relationship Id="rId10" Type="http://schemas.openxmlformats.org/officeDocument/2006/relationships/image" Target="../media/image219.png"/><Relationship Id="rId19" Type="http://schemas.openxmlformats.org/officeDocument/2006/relationships/image" Target="../media/image247.svg"/><Relationship Id="rId4" Type="http://schemas.openxmlformats.org/officeDocument/2006/relationships/image" Target="../media/image254.png"/><Relationship Id="rId9" Type="http://schemas.openxmlformats.org/officeDocument/2006/relationships/image" Target="../media/image259.svg"/><Relationship Id="rId14" Type="http://schemas.openxmlformats.org/officeDocument/2006/relationships/image" Target="../media/image263.svg"/><Relationship Id="rId22" Type="http://schemas.openxmlformats.org/officeDocument/2006/relationships/image" Target="../media/image269.png"/></Relationships>
</file>

<file path=ppt/slides/_rels/slide43.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3" Type="http://schemas.openxmlformats.org/officeDocument/2006/relationships/image" Target="../media/image271.png"/><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8" Type="http://schemas.openxmlformats.org/officeDocument/2006/relationships/image" Target="../media/image275.png"/><Relationship Id="rId13" Type="http://schemas.openxmlformats.org/officeDocument/2006/relationships/image" Target="../media/image280.png"/><Relationship Id="rId3" Type="http://schemas.openxmlformats.org/officeDocument/2006/relationships/image" Target="../media/image253.png"/><Relationship Id="rId7" Type="http://schemas.openxmlformats.org/officeDocument/2006/relationships/image" Target="../media/image274.png"/><Relationship Id="rId12" Type="http://schemas.openxmlformats.org/officeDocument/2006/relationships/image" Target="../media/image279.png"/><Relationship Id="rId2" Type="http://schemas.openxmlformats.org/officeDocument/2006/relationships/notesSlide" Target="../notesSlides/notesSlide31.xml"/><Relationship Id="rId1" Type="http://schemas.openxmlformats.org/officeDocument/2006/relationships/slideLayout" Target="../slideLayouts/slideLayout12.xml"/><Relationship Id="rId6" Type="http://schemas.openxmlformats.org/officeDocument/2006/relationships/image" Target="../media/image219.png"/><Relationship Id="rId11" Type="http://schemas.openxmlformats.org/officeDocument/2006/relationships/image" Target="../media/image278.png"/><Relationship Id="rId5" Type="http://schemas.openxmlformats.org/officeDocument/2006/relationships/image" Target="../media/image273.png"/><Relationship Id="rId10" Type="http://schemas.openxmlformats.org/officeDocument/2006/relationships/image" Target="../media/image277.png"/><Relationship Id="rId4" Type="http://schemas.openxmlformats.org/officeDocument/2006/relationships/image" Target="../media/image272.png"/><Relationship Id="rId9" Type="http://schemas.openxmlformats.org/officeDocument/2006/relationships/image" Target="../media/image276.png"/></Relationships>
</file>

<file path=ppt/slides/_rels/slide46.xml.rels><?xml version="1.0" encoding="UTF-8" standalone="yes"?>
<Relationships xmlns="http://schemas.openxmlformats.org/package/2006/relationships"><Relationship Id="rId8" Type="http://schemas.openxmlformats.org/officeDocument/2006/relationships/image" Target="../media/image237.svg"/><Relationship Id="rId13" Type="http://schemas.openxmlformats.org/officeDocument/2006/relationships/image" Target="../media/image247.svg"/><Relationship Id="rId18" Type="http://schemas.openxmlformats.org/officeDocument/2006/relationships/image" Target="../media/image242.png"/><Relationship Id="rId26" Type="http://schemas.openxmlformats.org/officeDocument/2006/relationships/image" Target="../media/image291.png"/><Relationship Id="rId3" Type="http://schemas.openxmlformats.org/officeDocument/2006/relationships/image" Target="../media/image219.png"/><Relationship Id="rId21" Type="http://schemas.openxmlformats.org/officeDocument/2006/relationships/image" Target="../media/image288.svg"/><Relationship Id="rId7" Type="http://schemas.openxmlformats.org/officeDocument/2006/relationships/image" Target="../media/image236.png"/><Relationship Id="rId12" Type="http://schemas.openxmlformats.org/officeDocument/2006/relationships/image" Target="../media/image246.png"/><Relationship Id="rId17" Type="http://schemas.openxmlformats.org/officeDocument/2006/relationships/image" Target="../media/image286.svg"/><Relationship Id="rId25" Type="http://schemas.openxmlformats.org/officeDocument/2006/relationships/image" Target="../media/image290.png"/><Relationship Id="rId2" Type="http://schemas.openxmlformats.org/officeDocument/2006/relationships/notesSlide" Target="../notesSlides/notesSlide32.xml"/><Relationship Id="rId16" Type="http://schemas.openxmlformats.org/officeDocument/2006/relationships/image" Target="../media/image285.png"/><Relationship Id="rId20" Type="http://schemas.openxmlformats.org/officeDocument/2006/relationships/image" Target="../media/image287.png"/><Relationship Id="rId1" Type="http://schemas.openxmlformats.org/officeDocument/2006/relationships/slideLayout" Target="../slideLayouts/slideLayout12.xml"/><Relationship Id="rId6" Type="http://schemas.openxmlformats.org/officeDocument/2006/relationships/image" Target="../media/image218.svg"/><Relationship Id="rId11" Type="http://schemas.openxmlformats.org/officeDocument/2006/relationships/image" Target="../media/image282.png"/><Relationship Id="rId24" Type="http://schemas.openxmlformats.org/officeDocument/2006/relationships/image" Target="../media/image289.png"/><Relationship Id="rId5" Type="http://schemas.openxmlformats.org/officeDocument/2006/relationships/image" Target="../media/image217.png"/><Relationship Id="rId15" Type="http://schemas.openxmlformats.org/officeDocument/2006/relationships/image" Target="../media/image284.svg"/><Relationship Id="rId23" Type="http://schemas.openxmlformats.org/officeDocument/2006/relationships/image" Target="../media/image232.svg"/><Relationship Id="rId10" Type="http://schemas.openxmlformats.org/officeDocument/2006/relationships/image" Target="../media/image223.svg"/><Relationship Id="rId19" Type="http://schemas.openxmlformats.org/officeDocument/2006/relationships/image" Target="../media/image243.png"/><Relationship Id="rId4" Type="http://schemas.openxmlformats.org/officeDocument/2006/relationships/image" Target="../media/image281.png"/><Relationship Id="rId9" Type="http://schemas.openxmlformats.org/officeDocument/2006/relationships/image" Target="../media/image222.png"/><Relationship Id="rId14" Type="http://schemas.openxmlformats.org/officeDocument/2006/relationships/image" Target="../media/image283.png"/><Relationship Id="rId22" Type="http://schemas.openxmlformats.org/officeDocument/2006/relationships/image" Target="../media/image231.png"/><Relationship Id="rId27" Type="http://schemas.openxmlformats.org/officeDocument/2006/relationships/image" Target="../media/image292.sv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8" Type="http://schemas.openxmlformats.org/officeDocument/2006/relationships/customXml" Target="../ink/ink3.xml"/><Relationship Id="rId3" Type="http://schemas.openxmlformats.org/officeDocument/2006/relationships/image" Target="../media/image36.png"/><Relationship Id="rId7" Type="http://schemas.openxmlformats.org/officeDocument/2006/relationships/image" Target="../media/image300.png"/><Relationship Id="rId2" Type="http://schemas.openxmlformats.org/officeDocument/2006/relationships/notesSlide" Target="../notesSlides/notesSlide8.xml"/><Relationship Id="rId1" Type="http://schemas.openxmlformats.org/officeDocument/2006/relationships/slideLayout" Target="../slideLayouts/slideLayout12.xml"/><Relationship Id="rId6" Type="http://schemas.openxmlformats.org/officeDocument/2006/relationships/customXml" Target="../ink/ink2.xml"/><Relationship Id="rId11" Type="http://schemas.openxmlformats.org/officeDocument/2006/relationships/image" Target="../media/image320.png"/><Relationship Id="rId5" Type="http://schemas.openxmlformats.org/officeDocument/2006/relationships/image" Target="../media/image29.png"/><Relationship Id="rId10" Type="http://schemas.openxmlformats.org/officeDocument/2006/relationships/customXml" Target="../ink/ink4.xml"/><Relationship Id="rId4" Type="http://schemas.openxmlformats.org/officeDocument/2006/relationships/customXml" Target="../ink/ink1.xml"/><Relationship Id="rId9" Type="http://schemas.openxmlformats.org/officeDocument/2006/relationships/image" Target="../media/image31.png"/></Relationships>
</file>

<file path=ppt/slides/_rels/slide9.xml.rels><?xml version="1.0" encoding="UTF-8" standalone="yes"?>
<Relationships xmlns="http://schemas.openxmlformats.org/package/2006/relationships"><Relationship Id="rId8" Type="http://schemas.openxmlformats.org/officeDocument/2006/relationships/image" Target="../media/image42.png"/><Relationship Id="rId13" Type="http://schemas.openxmlformats.org/officeDocument/2006/relationships/image" Target="../media/image47.emf"/><Relationship Id="rId18" Type="http://schemas.openxmlformats.org/officeDocument/2006/relationships/customXml" Target="../ink/ink6.xml"/><Relationship Id="rId3" Type="http://schemas.openxmlformats.org/officeDocument/2006/relationships/image" Target="../media/image37.png"/><Relationship Id="rId7" Type="http://schemas.openxmlformats.org/officeDocument/2006/relationships/image" Target="../media/image41.emf"/><Relationship Id="rId12" Type="http://schemas.openxmlformats.org/officeDocument/2006/relationships/image" Target="../media/image46.svg"/><Relationship Id="rId17" Type="http://schemas.openxmlformats.org/officeDocument/2006/relationships/image" Target="../media/image46.png"/><Relationship Id="rId2" Type="http://schemas.openxmlformats.org/officeDocument/2006/relationships/notesSlide" Target="../notesSlides/notesSlide9.xml"/><Relationship Id="rId16" Type="http://schemas.openxmlformats.org/officeDocument/2006/relationships/customXml" Target="../ink/ink5.xml"/><Relationship Id="rId1" Type="http://schemas.openxmlformats.org/officeDocument/2006/relationships/slideLayout" Target="../slideLayouts/slideLayout12.xml"/><Relationship Id="rId6" Type="http://schemas.openxmlformats.org/officeDocument/2006/relationships/image" Target="../media/image40.svg"/><Relationship Id="rId11" Type="http://schemas.openxmlformats.org/officeDocument/2006/relationships/image" Target="../media/image45.png"/><Relationship Id="rId5" Type="http://schemas.openxmlformats.org/officeDocument/2006/relationships/image" Target="../media/image39.png"/><Relationship Id="rId15" Type="http://schemas.openxmlformats.org/officeDocument/2006/relationships/image" Target="../media/image49.svg"/><Relationship Id="rId10" Type="http://schemas.openxmlformats.org/officeDocument/2006/relationships/image" Target="../media/image44.png"/><Relationship Id="rId19" Type="http://schemas.openxmlformats.org/officeDocument/2006/relationships/image" Target="../media/image47.png"/><Relationship Id="rId4" Type="http://schemas.openxmlformats.org/officeDocument/2006/relationships/image" Target="../media/image38.png"/><Relationship Id="rId9" Type="http://schemas.openxmlformats.org/officeDocument/2006/relationships/image" Target="../media/image43.svg"/><Relationship Id="rId14" Type="http://schemas.openxmlformats.org/officeDocument/2006/relationships/image" Target="../media/image4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CB15D0C2-2E9A-40E8-A645-FACD184DB548}"/>
              </a:ext>
            </a:extLst>
          </p:cNvPr>
          <p:cNvSpPr/>
          <p:nvPr/>
        </p:nvSpPr>
        <p:spPr bwMode="auto">
          <a:xfrm>
            <a:off x="2120311" y="390531"/>
            <a:ext cx="7080839" cy="4851606"/>
          </a:xfrm>
          <a:prstGeom prst="roundRect">
            <a:avLst>
              <a:gd name="adj" fmla="val 2161"/>
            </a:avLst>
          </a:prstGeom>
          <a:solidFill>
            <a:srgbClr val="F9F9F9"/>
          </a:solidFill>
          <a:ln w="12700">
            <a:solidFill>
              <a:schemeClr val="accent2">
                <a:lumMod val="20000"/>
                <a:lumOff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5" name="Rectangle 104">
            <a:extLst>
              <a:ext uri="{FF2B5EF4-FFF2-40B4-BE49-F238E27FC236}">
                <a16:creationId xmlns:a16="http://schemas.microsoft.com/office/drawing/2014/main" id="{F62A827A-B0B1-4D48-82B3-3DA1CFDF9B63}"/>
              </a:ext>
            </a:extLst>
          </p:cNvPr>
          <p:cNvSpPr/>
          <p:nvPr/>
        </p:nvSpPr>
        <p:spPr bwMode="auto">
          <a:xfrm>
            <a:off x="5760672" y="2419970"/>
            <a:ext cx="3343515" cy="2707408"/>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a:noFill/>
                <a:latin typeface="Segoe UI Semibold"/>
                <a:cs typeface="Segoe UI" pitchFamily="34" charset="0"/>
              </a:rPr>
              <a:t>Store</a:t>
            </a:r>
          </a:p>
        </p:txBody>
      </p:sp>
      <p:sp>
        <p:nvSpPr>
          <p:cNvPr id="1048" name="Oval 1047">
            <a:extLst>
              <a:ext uri="{FF2B5EF4-FFF2-40B4-BE49-F238E27FC236}">
                <a16:creationId xmlns:a16="http://schemas.microsoft.com/office/drawing/2014/main" id="{D649DBA6-2D94-4C03-8C85-818A05672FC2}"/>
              </a:ext>
            </a:extLst>
          </p:cNvPr>
          <p:cNvSpPr/>
          <p:nvPr/>
        </p:nvSpPr>
        <p:spPr bwMode="auto">
          <a:xfrm>
            <a:off x="7243873" y="3956385"/>
            <a:ext cx="247526" cy="247526"/>
          </a:xfrm>
          <a:prstGeom prst="ellipse">
            <a:avLst/>
          </a:prstGeom>
          <a:solidFill>
            <a:schemeClr val="tx1"/>
          </a:solidFill>
          <a:ln w="19050">
            <a:solidFill>
              <a:srgbClr val="0088E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US" sz="175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46" name="Oval 1045">
            <a:extLst>
              <a:ext uri="{FF2B5EF4-FFF2-40B4-BE49-F238E27FC236}">
                <a16:creationId xmlns:a16="http://schemas.microsoft.com/office/drawing/2014/main" id="{1A3BED25-6A4F-4A46-8095-70580BFF541A}"/>
              </a:ext>
            </a:extLst>
          </p:cNvPr>
          <p:cNvSpPr/>
          <p:nvPr/>
        </p:nvSpPr>
        <p:spPr bwMode="auto">
          <a:xfrm>
            <a:off x="7249262" y="3428673"/>
            <a:ext cx="247526" cy="247526"/>
          </a:xfrm>
          <a:prstGeom prst="ellipse">
            <a:avLst/>
          </a:prstGeom>
          <a:solidFill>
            <a:schemeClr val="tx1"/>
          </a:solidFill>
          <a:ln w="19050">
            <a:solidFill>
              <a:srgbClr val="0088E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US" sz="175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45" name="Oval 1044">
            <a:extLst>
              <a:ext uri="{FF2B5EF4-FFF2-40B4-BE49-F238E27FC236}">
                <a16:creationId xmlns:a16="http://schemas.microsoft.com/office/drawing/2014/main" id="{398D2DFB-6810-463E-889D-0D12AA8EDC55}"/>
              </a:ext>
            </a:extLst>
          </p:cNvPr>
          <p:cNvSpPr/>
          <p:nvPr/>
        </p:nvSpPr>
        <p:spPr bwMode="auto">
          <a:xfrm>
            <a:off x="7245124" y="2701681"/>
            <a:ext cx="247526" cy="247526"/>
          </a:xfrm>
          <a:prstGeom prst="ellipse">
            <a:avLst/>
          </a:prstGeom>
          <a:solidFill>
            <a:schemeClr val="tx1"/>
          </a:solidFill>
          <a:ln w="19050">
            <a:solidFill>
              <a:srgbClr val="0088E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US" sz="175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9" name="Rectangle 208">
            <a:extLst>
              <a:ext uri="{FF2B5EF4-FFF2-40B4-BE49-F238E27FC236}">
                <a16:creationId xmlns:a16="http://schemas.microsoft.com/office/drawing/2014/main" id="{D978790F-993F-4189-A424-66C2401FE004}"/>
              </a:ext>
            </a:extLst>
          </p:cNvPr>
          <p:cNvSpPr/>
          <p:nvPr/>
        </p:nvSpPr>
        <p:spPr bwMode="auto">
          <a:xfrm>
            <a:off x="5760672" y="1431130"/>
            <a:ext cx="3343515" cy="783891"/>
          </a:xfrm>
          <a:prstGeom prst="rect">
            <a:avLst/>
          </a:prstGeom>
          <a:solidFill>
            <a:srgbClr val="7030A0">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a:noFill/>
                <a:latin typeface="Segoe UI Semibold"/>
                <a:cs typeface="Segoe UI" pitchFamily="34" charset="0"/>
              </a:rPr>
              <a:t>Store</a:t>
            </a:r>
          </a:p>
        </p:txBody>
      </p:sp>
      <p:cxnSp>
        <p:nvCxnSpPr>
          <p:cNvPr id="56" name="Straight Connector 55">
            <a:extLst>
              <a:ext uri="{FF2B5EF4-FFF2-40B4-BE49-F238E27FC236}">
                <a16:creationId xmlns:a16="http://schemas.microsoft.com/office/drawing/2014/main" id="{32ABF7D6-654A-4B5F-B822-2B7BFB65D46A}"/>
              </a:ext>
            </a:extLst>
          </p:cNvPr>
          <p:cNvCxnSpPr>
            <a:cxnSpLocks/>
          </p:cNvCxnSpPr>
          <p:nvPr/>
        </p:nvCxnSpPr>
        <p:spPr>
          <a:xfrm>
            <a:off x="2136186" y="1339734"/>
            <a:ext cx="7064964" cy="0"/>
          </a:xfrm>
          <a:prstGeom prst="line">
            <a:avLst/>
          </a:prstGeom>
          <a:solidFill>
            <a:schemeClr val="bg1"/>
          </a:solidFill>
          <a:ln w="6350">
            <a:solidFill>
              <a:schemeClr val="bg1">
                <a:lumMod val="75000"/>
                <a:lumOff val="25000"/>
                <a:alpha val="25000"/>
              </a:schemeClr>
            </a:solidFill>
            <a:prstDash val="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71" name="Straight Connector 170">
            <a:extLst>
              <a:ext uri="{FF2B5EF4-FFF2-40B4-BE49-F238E27FC236}">
                <a16:creationId xmlns:a16="http://schemas.microsoft.com/office/drawing/2014/main" id="{8B9CCA06-E831-4D0E-8A8D-46D27787CF4D}"/>
              </a:ext>
            </a:extLst>
          </p:cNvPr>
          <p:cNvCxnSpPr>
            <a:cxnSpLocks/>
          </p:cNvCxnSpPr>
          <p:nvPr/>
        </p:nvCxnSpPr>
        <p:spPr>
          <a:xfrm>
            <a:off x="2136186" y="2319828"/>
            <a:ext cx="7064964" cy="0"/>
          </a:xfrm>
          <a:prstGeom prst="line">
            <a:avLst/>
          </a:prstGeom>
          <a:solidFill>
            <a:schemeClr val="bg1"/>
          </a:solidFill>
          <a:ln w="6350">
            <a:solidFill>
              <a:schemeClr val="bg1">
                <a:lumMod val="75000"/>
                <a:lumOff val="25000"/>
                <a:alpha val="25000"/>
              </a:schemeClr>
            </a:solidFill>
            <a:prstDash val="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73" name="Straight Connector 172">
            <a:extLst>
              <a:ext uri="{FF2B5EF4-FFF2-40B4-BE49-F238E27FC236}">
                <a16:creationId xmlns:a16="http://schemas.microsoft.com/office/drawing/2014/main" id="{6748030B-A3BE-4120-86BB-5F432C0EE8AD}"/>
              </a:ext>
            </a:extLst>
          </p:cNvPr>
          <p:cNvCxnSpPr>
            <a:cxnSpLocks/>
          </p:cNvCxnSpPr>
          <p:nvPr/>
        </p:nvCxnSpPr>
        <p:spPr>
          <a:xfrm>
            <a:off x="2136186" y="3298601"/>
            <a:ext cx="7064964" cy="0"/>
          </a:xfrm>
          <a:prstGeom prst="line">
            <a:avLst/>
          </a:prstGeom>
          <a:solidFill>
            <a:schemeClr val="bg1"/>
          </a:solidFill>
          <a:ln w="6350">
            <a:solidFill>
              <a:schemeClr val="bg1">
                <a:lumMod val="75000"/>
                <a:lumOff val="25000"/>
                <a:alpha val="25000"/>
              </a:schemeClr>
            </a:solidFill>
            <a:prstDash val="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75" name="Straight Connector 174">
            <a:extLst>
              <a:ext uri="{FF2B5EF4-FFF2-40B4-BE49-F238E27FC236}">
                <a16:creationId xmlns:a16="http://schemas.microsoft.com/office/drawing/2014/main" id="{F391BE21-FCBB-43C6-BD90-CA73B6FAC928}"/>
              </a:ext>
            </a:extLst>
          </p:cNvPr>
          <p:cNvCxnSpPr>
            <a:cxnSpLocks/>
          </p:cNvCxnSpPr>
          <p:nvPr/>
        </p:nvCxnSpPr>
        <p:spPr>
          <a:xfrm>
            <a:off x="2136186" y="4277375"/>
            <a:ext cx="7064964" cy="0"/>
          </a:xfrm>
          <a:prstGeom prst="line">
            <a:avLst/>
          </a:prstGeom>
          <a:solidFill>
            <a:schemeClr val="bg1"/>
          </a:solidFill>
          <a:ln w="6350">
            <a:solidFill>
              <a:schemeClr val="bg1">
                <a:lumMod val="75000"/>
                <a:lumOff val="25000"/>
                <a:alpha val="25000"/>
              </a:schemeClr>
            </a:solidFill>
            <a:prstDash val="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nvGrpSpPr>
          <p:cNvPr id="179" name="Group 178" descr="36M+ developers&#10;&#10;">
            <a:extLst>
              <a:ext uri="{FF2B5EF4-FFF2-40B4-BE49-F238E27FC236}">
                <a16:creationId xmlns:a16="http://schemas.microsoft.com/office/drawing/2014/main" id="{CE7631B2-4CAD-47DF-B07F-911B1B5CB9BA}"/>
              </a:ext>
            </a:extLst>
          </p:cNvPr>
          <p:cNvGrpSpPr/>
          <p:nvPr/>
        </p:nvGrpSpPr>
        <p:grpSpPr>
          <a:xfrm>
            <a:off x="2339744" y="1699301"/>
            <a:ext cx="275593" cy="275592"/>
            <a:chOff x="2227237" y="1839434"/>
            <a:chExt cx="3179134" cy="3179133"/>
          </a:xfrm>
        </p:grpSpPr>
        <p:sp>
          <p:nvSpPr>
            <p:cNvPr id="180" name="xbox circle">
              <a:extLst>
                <a:ext uri="{FF2B5EF4-FFF2-40B4-BE49-F238E27FC236}">
                  <a16:creationId xmlns:a16="http://schemas.microsoft.com/office/drawing/2014/main" id="{5047A6A6-C199-4D2F-BDC1-671758D01984}"/>
                </a:ext>
              </a:extLst>
            </p:cNvPr>
            <p:cNvSpPr/>
            <p:nvPr/>
          </p:nvSpPr>
          <p:spPr bwMode="auto">
            <a:xfrm flipV="1">
              <a:off x="2427697" y="2039893"/>
              <a:ext cx="2778211" cy="2778211"/>
            </a:xfrm>
            <a:prstGeom prst="ellipse">
              <a:avLst/>
            </a:prstGeom>
            <a:solidFill>
              <a:schemeClr val="bg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617" tIns="111693" rIns="139617" bIns="111693" numCol="1" spcCol="0" rtlCol="0" fromWordArt="0" anchor="t" anchorCtr="0" forceAA="0" compatLnSpc="1">
              <a:prstTxWarp prst="textNoShape">
                <a:avLst/>
              </a:prstTxWarp>
              <a:noAutofit/>
            </a:bodyPr>
            <a:lstStyle/>
            <a:p>
              <a:pPr defTabSz="711884" fontAlgn="base">
                <a:spcBef>
                  <a:spcPct val="0"/>
                </a:spcBef>
                <a:spcAft>
                  <a:spcPct val="0"/>
                </a:spcAft>
                <a:defRPr/>
              </a:pPr>
              <a:endParaRPr lang="en-US" sz="1225">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1" name="outer ring">
              <a:extLst>
                <a:ext uri="{FF2B5EF4-FFF2-40B4-BE49-F238E27FC236}">
                  <a16:creationId xmlns:a16="http://schemas.microsoft.com/office/drawing/2014/main" id="{334ADA98-2023-48AB-8956-3C1954B203C0}"/>
                </a:ext>
              </a:extLst>
            </p:cNvPr>
            <p:cNvSpPr/>
            <p:nvPr/>
          </p:nvSpPr>
          <p:spPr bwMode="auto">
            <a:xfrm>
              <a:off x="2227237" y="1839434"/>
              <a:ext cx="3179134" cy="3179133"/>
            </a:xfrm>
            <a:prstGeom prst="ellipse">
              <a:avLst/>
            </a:prstGeom>
            <a:noFill/>
            <a:ln w="22225">
              <a:solidFill>
                <a:schemeClr val="bg1">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617" tIns="111693" rIns="139617" bIns="111693" numCol="1" spcCol="0" rtlCol="0" fromWordArt="0" anchor="t" anchorCtr="0" forceAA="0" compatLnSpc="1">
              <a:prstTxWarp prst="textNoShape">
                <a:avLst/>
              </a:prstTxWarp>
              <a:noAutofit/>
            </a:bodyPr>
            <a:lstStyle/>
            <a:p>
              <a:pPr defTabSz="711884" fontAlgn="base">
                <a:spcBef>
                  <a:spcPct val="0"/>
                </a:spcBef>
                <a:spcAft>
                  <a:spcPct val="0"/>
                </a:spcAft>
                <a:defRPr/>
              </a:pPr>
              <a:endParaRPr lang="en-US" sz="1225">
                <a:gradFill>
                  <a:gsLst>
                    <a:gs pos="0">
                      <a:srgbClr val="FFFFFF"/>
                    </a:gs>
                    <a:gs pos="100000">
                      <a:srgbClr val="FFFFFF"/>
                    </a:gs>
                  </a:gsLst>
                  <a:lin ang="5400000" scaled="0"/>
                </a:gradFill>
                <a:latin typeface="Segoe UI"/>
                <a:cs typeface="Segoe UI" pitchFamily="34" charset="0"/>
              </a:endParaRPr>
            </a:p>
          </p:txBody>
        </p:sp>
        <p:sp>
          <p:nvSpPr>
            <p:cNvPr id="182" name="Rectangle 181">
              <a:extLst>
                <a:ext uri="{FF2B5EF4-FFF2-40B4-BE49-F238E27FC236}">
                  <a16:creationId xmlns:a16="http://schemas.microsoft.com/office/drawing/2014/main" id="{891177DB-D4B2-4AF3-9DAF-C5402BFB011A}"/>
                </a:ext>
              </a:extLst>
            </p:cNvPr>
            <p:cNvSpPr/>
            <p:nvPr/>
          </p:nvSpPr>
          <p:spPr>
            <a:xfrm>
              <a:off x="3639715" y="2567437"/>
              <a:ext cx="354166" cy="1957162"/>
            </a:xfrm>
            <a:prstGeom prst="rect">
              <a:avLst/>
            </a:prstGeom>
          </p:spPr>
          <p:txBody>
            <a:bodyPr wrap="square" lIns="0" tIns="0" rIns="0" bIns="0" anchor="b" anchorCtr="0">
              <a:spAutoFit/>
            </a:bodyPr>
            <a:lstStyle/>
            <a:p>
              <a:pPr indent="-399944" algn="ctr" defTabSz="799888" fontAlgn="base">
                <a:lnSpc>
                  <a:spcPct val="90000"/>
                </a:lnSpc>
                <a:defRPr/>
              </a:pPr>
              <a:r>
                <a:rPr lang="en-US" sz="1225" b="1">
                  <a:solidFill>
                    <a:srgbClr val="FFFFFF"/>
                  </a:solidFill>
                  <a:latin typeface="Segoe UI Semibold"/>
                </a:rPr>
                <a:t>1</a:t>
              </a:r>
            </a:p>
          </p:txBody>
        </p:sp>
      </p:grpSp>
      <p:grpSp>
        <p:nvGrpSpPr>
          <p:cNvPr id="184" name="Group 183" descr="36M+ developers&#10;&#10;">
            <a:extLst>
              <a:ext uri="{FF2B5EF4-FFF2-40B4-BE49-F238E27FC236}">
                <a16:creationId xmlns:a16="http://schemas.microsoft.com/office/drawing/2014/main" id="{F6C16A93-8922-4CD4-AF2B-2D10B29E49F8}"/>
              </a:ext>
            </a:extLst>
          </p:cNvPr>
          <p:cNvGrpSpPr/>
          <p:nvPr/>
        </p:nvGrpSpPr>
        <p:grpSpPr>
          <a:xfrm>
            <a:off x="2339744" y="2678074"/>
            <a:ext cx="275593" cy="275592"/>
            <a:chOff x="2227237" y="1839434"/>
            <a:chExt cx="3179134" cy="3179133"/>
          </a:xfrm>
        </p:grpSpPr>
        <p:sp>
          <p:nvSpPr>
            <p:cNvPr id="185" name="xbox circle">
              <a:extLst>
                <a:ext uri="{FF2B5EF4-FFF2-40B4-BE49-F238E27FC236}">
                  <a16:creationId xmlns:a16="http://schemas.microsoft.com/office/drawing/2014/main" id="{320F3F3A-9170-4AE2-B036-7BFD447F9CFA}"/>
                </a:ext>
              </a:extLst>
            </p:cNvPr>
            <p:cNvSpPr/>
            <p:nvPr/>
          </p:nvSpPr>
          <p:spPr bwMode="auto">
            <a:xfrm flipV="1">
              <a:off x="2427697" y="2039893"/>
              <a:ext cx="2778211" cy="2778211"/>
            </a:xfrm>
            <a:prstGeom prst="ellipse">
              <a:avLst/>
            </a:prstGeom>
            <a:solidFill>
              <a:schemeClr val="bg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617" tIns="111693" rIns="139617" bIns="111693" numCol="1" spcCol="0" rtlCol="0" fromWordArt="0" anchor="t" anchorCtr="0" forceAA="0" compatLnSpc="1">
              <a:prstTxWarp prst="textNoShape">
                <a:avLst/>
              </a:prstTxWarp>
              <a:noAutofit/>
            </a:bodyPr>
            <a:lstStyle/>
            <a:p>
              <a:pPr defTabSz="711884" fontAlgn="base">
                <a:spcBef>
                  <a:spcPct val="0"/>
                </a:spcBef>
                <a:spcAft>
                  <a:spcPct val="0"/>
                </a:spcAft>
                <a:defRPr/>
              </a:pPr>
              <a:endParaRPr lang="en-US" sz="1225">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6" name="outer ring">
              <a:extLst>
                <a:ext uri="{FF2B5EF4-FFF2-40B4-BE49-F238E27FC236}">
                  <a16:creationId xmlns:a16="http://schemas.microsoft.com/office/drawing/2014/main" id="{82D4A03A-4A34-4605-8B49-5C5E23D71BD7}"/>
                </a:ext>
              </a:extLst>
            </p:cNvPr>
            <p:cNvSpPr/>
            <p:nvPr/>
          </p:nvSpPr>
          <p:spPr bwMode="auto">
            <a:xfrm>
              <a:off x="2227237" y="1839434"/>
              <a:ext cx="3179134" cy="3179133"/>
            </a:xfrm>
            <a:prstGeom prst="ellipse">
              <a:avLst/>
            </a:prstGeom>
            <a:noFill/>
            <a:ln w="22225">
              <a:solidFill>
                <a:schemeClr val="bg1">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617" tIns="111693" rIns="139617" bIns="111693" numCol="1" spcCol="0" rtlCol="0" fromWordArt="0" anchor="t" anchorCtr="0" forceAA="0" compatLnSpc="1">
              <a:prstTxWarp prst="textNoShape">
                <a:avLst/>
              </a:prstTxWarp>
              <a:noAutofit/>
            </a:bodyPr>
            <a:lstStyle/>
            <a:p>
              <a:pPr defTabSz="711884" fontAlgn="base">
                <a:spcBef>
                  <a:spcPct val="0"/>
                </a:spcBef>
                <a:spcAft>
                  <a:spcPct val="0"/>
                </a:spcAft>
                <a:defRPr/>
              </a:pPr>
              <a:endParaRPr lang="en-US" sz="1225">
                <a:gradFill>
                  <a:gsLst>
                    <a:gs pos="0">
                      <a:srgbClr val="FFFFFF"/>
                    </a:gs>
                    <a:gs pos="100000">
                      <a:srgbClr val="FFFFFF"/>
                    </a:gs>
                  </a:gsLst>
                  <a:lin ang="5400000" scaled="0"/>
                </a:gradFill>
                <a:latin typeface="Segoe UI"/>
                <a:cs typeface="Segoe UI" pitchFamily="34" charset="0"/>
              </a:endParaRPr>
            </a:p>
          </p:txBody>
        </p:sp>
        <p:sp>
          <p:nvSpPr>
            <p:cNvPr id="187" name="Rectangle 186">
              <a:extLst>
                <a:ext uri="{FF2B5EF4-FFF2-40B4-BE49-F238E27FC236}">
                  <a16:creationId xmlns:a16="http://schemas.microsoft.com/office/drawing/2014/main" id="{30D4F5EA-AA9F-4E7F-8885-6DB80C1EFB2A}"/>
                </a:ext>
              </a:extLst>
            </p:cNvPr>
            <p:cNvSpPr/>
            <p:nvPr/>
          </p:nvSpPr>
          <p:spPr>
            <a:xfrm>
              <a:off x="3639715" y="2567437"/>
              <a:ext cx="354166" cy="1957162"/>
            </a:xfrm>
            <a:prstGeom prst="rect">
              <a:avLst/>
            </a:prstGeom>
          </p:spPr>
          <p:txBody>
            <a:bodyPr wrap="square" lIns="0" tIns="0" rIns="0" bIns="0" anchor="b" anchorCtr="0">
              <a:spAutoFit/>
            </a:bodyPr>
            <a:lstStyle/>
            <a:p>
              <a:pPr indent="-399944" algn="ctr" defTabSz="799888" fontAlgn="base">
                <a:lnSpc>
                  <a:spcPct val="90000"/>
                </a:lnSpc>
                <a:defRPr/>
              </a:pPr>
              <a:r>
                <a:rPr lang="en-US" sz="1225" b="1">
                  <a:solidFill>
                    <a:srgbClr val="FFFFFF"/>
                  </a:solidFill>
                  <a:latin typeface="Segoe UI Semibold"/>
                </a:rPr>
                <a:t>2</a:t>
              </a:r>
            </a:p>
          </p:txBody>
        </p:sp>
      </p:grpSp>
      <p:grpSp>
        <p:nvGrpSpPr>
          <p:cNvPr id="188" name="Group 187" descr="36M+ developers&#10;&#10;">
            <a:extLst>
              <a:ext uri="{FF2B5EF4-FFF2-40B4-BE49-F238E27FC236}">
                <a16:creationId xmlns:a16="http://schemas.microsoft.com/office/drawing/2014/main" id="{C864B71B-1CAE-4D43-A2CF-5B46065FEE4E}"/>
              </a:ext>
            </a:extLst>
          </p:cNvPr>
          <p:cNvGrpSpPr/>
          <p:nvPr/>
        </p:nvGrpSpPr>
        <p:grpSpPr>
          <a:xfrm>
            <a:off x="2339744" y="3627972"/>
            <a:ext cx="275593" cy="275592"/>
            <a:chOff x="2227237" y="1839434"/>
            <a:chExt cx="3179134" cy="3179133"/>
          </a:xfrm>
        </p:grpSpPr>
        <p:sp>
          <p:nvSpPr>
            <p:cNvPr id="189" name="xbox circle">
              <a:extLst>
                <a:ext uri="{FF2B5EF4-FFF2-40B4-BE49-F238E27FC236}">
                  <a16:creationId xmlns:a16="http://schemas.microsoft.com/office/drawing/2014/main" id="{24515DCC-FDBE-4FAA-B996-B231F275BA05}"/>
                </a:ext>
              </a:extLst>
            </p:cNvPr>
            <p:cNvSpPr/>
            <p:nvPr/>
          </p:nvSpPr>
          <p:spPr bwMode="auto">
            <a:xfrm flipV="1">
              <a:off x="2427697" y="2039893"/>
              <a:ext cx="2778211" cy="2778211"/>
            </a:xfrm>
            <a:prstGeom prst="ellipse">
              <a:avLst/>
            </a:prstGeom>
            <a:solidFill>
              <a:schemeClr val="bg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617" tIns="111693" rIns="139617" bIns="111693" numCol="1" spcCol="0" rtlCol="0" fromWordArt="0" anchor="ctr" anchorCtr="0" forceAA="0" compatLnSpc="1">
              <a:prstTxWarp prst="textNoShape">
                <a:avLst/>
              </a:prstTxWarp>
              <a:noAutofit/>
            </a:bodyPr>
            <a:lstStyle/>
            <a:p>
              <a:pPr defTabSz="711884" fontAlgn="base">
                <a:spcBef>
                  <a:spcPct val="0"/>
                </a:spcBef>
                <a:spcAft>
                  <a:spcPct val="0"/>
                </a:spcAft>
                <a:defRPr/>
              </a:pPr>
              <a:endParaRPr lang="en-US" sz="1225">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0" name="outer ring">
              <a:extLst>
                <a:ext uri="{FF2B5EF4-FFF2-40B4-BE49-F238E27FC236}">
                  <a16:creationId xmlns:a16="http://schemas.microsoft.com/office/drawing/2014/main" id="{9254D8C3-2377-4A35-9E39-35547575C0EF}"/>
                </a:ext>
              </a:extLst>
            </p:cNvPr>
            <p:cNvSpPr/>
            <p:nvPr/>
          </p:nvSpPr>
          <p:spPr bwMode="auto">
            <a:xfrm>
              <a:off x="2227237" y="1839434"/>
              <a:ext cx="3179134" cy="3179133"/>
            </a:xfrm>
            <a:prstGeom prst="ellipse">
              <a:avLst/>
            </a:prstGeom>
            <a:noFill/>
            <a:ln w="22225">
              <a:solidFill>
                <a:schemeClr val="bg1">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617" tIns="111693" rIns="139617" bIns="111693" numCol="1" spcCol="0" rtlCol="0" fromWordArt="0" anchor="ctr" anchorCtr="0" forceAA="0" compatLnSpc="1">
              <a:prstTxWarp prst="textNoShape">
                <a:avLst/>
              </a:prstTxWarp>
              <a:noAutofit/>
            </a:bodyPr>
            <a:lstStyle/>
            <a:p>
              <a:pPr defTabSz="711884" fontAlgn="base">
                <a:spcBef>
                  <a:spcPct val="0"/>
                </a:spcBef>
                <a:spcAft>
                  <a:spcPct val="0"/>
                </a:spcAft>
                <a:defRPr/>
              </a:pPr>
              <a:endParaRPr lang="en-US" sz="1225">
                <a:gradFill>
                  <a:gsLst>
                    <a:gs pos="0">
                      <a:srgbClr val="FFFFFF"/>
                    </a:gs>
                    <a:gs pos="100000">
                      <a:srgbClr val="FFFFFF"/>
                    </a:gs>
                  </a:gsLst>
                  <a:lin ang="5400000" scaled="0"/>
                </a:gradFill>
                <a:latin typeface="Segoe UI"/>
                <a:cs typeface="Segoe UI" pitchFamily="34" charset="0"/>
              </a:endParaRPr>
            </a:p>
          </p:txBody>
        </p:sp>
        <p:sp>
          <p:nvSpPr>
            <p:cNvPr id="191" name="Rectangle 190">
              <a:extLst>
                <a:ext uri="{FF2B5EF4-FFF2-40B4-BE49-F238E27FC236}">
                  <a16:creationId xmlns:a16="http://schemas.microsoft.com/office/drawing/2014/main" id="{842AA232-C448-4B95-99E6-B57FA4DB8105}"/>
                </a:ext>
              </a:extLst>
            </p:cNvPr>
            <p:cNvSpPr/>
            <p:nvPr/>
          </p:nvSpPr>
          <p:spPr>
            <a:xfrm>
              <a:off x="3639715" y="2726364"/>
              <a:ext cx="354166" cy="1957162"/>
            </a:xfrm>
            <a:prstGeom prst="rect">
              <a:avLst/>
            </a:prstGeom>
          </p:spPr>
          <p:txBody>
            <a:bodyPr wrap="square" lIns="0" tIns="0" rIns="0" bIns="0" anchor="ctr" anchorCtr="0">
              <a:spAutoFit/>
            </a:bodyPr>
            <a:lstStyle/>
            <a:p>
              <a:pPr indent="-399944" algn="ctr" defTabSz="799888" fontAlgn="base">
                <a:lnSpc>
                  <a:spcPct val="90000"/>
                </a:lnSpc>
                <a:defRPr/>
              </a:pPr>
              <a:r>
                <a:rPr lang="en-US" sz="1225" b="1">
                  <a:solidFill>
                    <a:srgbClr val="FFFFFF"/>
                  </a:solidFill>
                  <a:latin typeface="Segoe UI Semibold"/>
                </a:rPr>
                <a:t>3</a:t>
              </a:r>
            </a:p>
          </p:txBody>
        </p:sp>
      </p:grpSp>
      <p:grpSp>
        <p:nvGrpSpPr>
          <p:cNvPr id="192" name="Group 191" descr="36M+ developers&#10;&#10;">
            <a:extLst>
              <a:ext uri="{FF2B5EF4-FFF2-40B4-BE49-F238E27FC236}">
                <a16:creationId xmlns:a16="http://schemas.microsoft.com/office/drawing/2014/main" id="{A0CA74E5-1071-47CD-B117-C661841E72FA}"/>
              </a:ext>
            </a:extLst>
          </p:cNvPr>
          <p:cNvGrpSpPr/>
          <p:nvPr/>
        </p:nvGrpSpPr>
        <p:grpSpPr>
          <a:xfrm>
            <a:off x="2339744" y="4588380"/>
            <a:ext cx="275593" cy="275592"/>
            <a:chOff x="2227237" y="1839434"/>
            <a:chExt cx="3179134" cy="3179133"/>
          </a:xfrm>
        </p:grpSpPr>
        <p:sp>
          <p:nvSpPr>
            <p:cNvPr id="193" name="xbox circle">
              <a:extLst>
                <a:ext uri="{FF2B5EF4-FFF2-40B4-BE49-F238E27FC236}">
                  <a16:creationId xmlns:a16="http://schemas.microsoft.com/office/drawing/2014/main" id="{54BD7CE5-9B3A-4A1A-8869-D9542D156083}"/>
                </a:ext>
              </a:extLst>
            </p:cNvPr>
            <p:cNvSpPr/>
            <p:nvPr/>
          </p:nvSpPr>
          <p:spPr bwMode="auto">
            <a:xfrm flipV="1">
              <a:off x="2427697" y="2039893"/>
              <a:ext cx="2778211" cy="2778211"/>
            </a:xfrm>
            <a:prstGeom prst="ellipse">
              <a:avLst/>
            </a:prstGeom>
            <a:solidFill>
              <a:schemeClr val="bg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617" tIns="111693" rIns="139617" bIns="111693" numCol="1" spcCol="0" rtlCol="0" fromWordArt="0" anchor="t" anchorCtr="0" forceAA="0" compatLnSpc="1">
              <a:prstTxWarp prst="textNoShape">
                <a:avLst/>
              </a:prstTxWarp>
              <a:noAutofit/>
            </a:bodyPr>
            <a:lstStyle/>
            <a:p>
              <a:pPr defTabSz="711884" fontAlgn="base">
                <a:spcBef>
                  <a:spcPct val="0"/>
                </a:spcBef>
                <a:spcAft>
                  <a:spcPct val="0"/>
                </a:spcAft>
                <a:defRPr/>
              </a:pPr>
              <a:endParaRPr lang="en-US" sz="1225">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4" name="outer ring">
              <a:extLst>
                <a:ext uri="{FF2B5EF4-FFF2-40B4-BE49-F238E27FC236}">
                  <a16:creationId xmlns:a16="http://schemas.microsoft.com/office/drawing/2014/main" id="{614450A6-B2D8-4A48-9B38-CE0182C5FCE1}"/>
                </a:ext>
              </a:extLst>
            </p:cNvPr>
            <p:cNvSpPr/>
            <p:nvPr/>
          </p:nvSpPr>
          <p:spPr bwMode="auto">
            <a:xfrm>
              <a:off x="2227237" y="1839434"/>
              <a:ext cx="3179134" cy="3179133"/>
            </a:xfrm>
            <a:prstGeom prst="ellipse">
              <a:avLst/>
            </a:prstGeom>
            <a:noFill/>
            <a:ln w="22225">
              <a:solidFill>
                <a:schemeClr val="bg1">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617" tIns="111693" rIns="139617" bIns="111693" numCol="1" spcCol="0" rtlCol="0" fromWordArt="0" anchor="t" anchorCtr="0" forceAA="0" compatLnSpc="1">
              <a:prstTxWarp prst="textNoShape">
                <a:avLst/>
              </a:prstTxWarp>
              <a:noAutofit/>
            </a:bodyPr>
            <a:lstStyle/>
            <a:p>
              <a:pPr defTabSz="711884" fontAlgn="base">
                <a:spcBef>
                  <a:spcPct val="0"/>
                </a:spcBef>
                <a:spcAft>
                  <a:spcPct val="0"/>
                </a:spcAft>
                <a:defRPr/>
              </a:pPr>
              <a:endParaRPr lang="en-US" sz="1225">
                <a:gradFill>
                  <a:gsLst>
                    <a:gs pos="0">
                      <a:srgbClr val="FFFFFF"/>
                    </a:gs>
                    <a:gs pos="100000">
                      <a:srgbClr val="FFFFFF"/>
                    </a:gs>
                  </a:gsLst>
                  <a:lin ang="5400000" scaled="0"/>
                </a:gradFill>
                <a:latin typeface="Segoe UI"/>
                <a:cs typeface="Segoe UI" pitchFamily="34" charset="0"/>
              </a:endParaRPr>
            </a:p>
          </p:txBody>
        </p:sp>
        <p:sp>
          <p:nvSpPr>
            <p:cNvPr id="195" name="Rectangle 194">
              <a:extLst>
                <a:ext uri="{FF2B5EF4-FFF2-40B4-BE49-F238E27FC236}">
                  <a16:creationId xmlns:a16="http://schemas.microsoft.com/office/drawing/2014/main" id="{EF14CFF0-B42A-403C-9E30-E75C1C2E42FE}"/>
                </a:ext>
              </a:extLst>
            </p:cNvPr>
            <p:cNvSpPr/>
            <p:nvPr/>
          </p:nvSpPr>
          <p:spPr>
            <a:xfrm>
              <a:off x="3639715" y="2567437"/>
              <a:ext cx="354166" cy="1957162"/>
            </a:xfrm>
            <a:prstGeom prst="rect">
              <a:avLst/>
            </a:prstGeom>
          </p:spPr>
          <p:txBody>
            <a:bodyPr wrap="square" lIns="0" tIns="0" rIns="0" bIns="0" anchor="b" anchorCtr="0">
              <a:spAutoFit/>
            </a:bodyPr>
            <a:lstStyle/>
            <a:p>
              <a:pPr indent="-399944" algn="ctr" defTabSz="799888" fontAlgn="base">
                <a:lnSpc>
                  <a:spcPct val="90000"/>
                </a:lnSpc>
                <a:defRPr/>
              </a:pPr>
              <a:r>
                <a:rPr lang="en-US" sz="1225" b="1">
                  <a:solidFill>
                    <a:srgbClr val="FFFFFF"/>
                  </a:solidFill>
                  <a:latin typeface="Segoe UI Semibold"/>
                </a:rPr>
                <a:t>4</a:t>
              </a:r>
            </a:p>
          </p:txBody>
        </p:sp>
      </p:grpSp>
      <p:sp>
        <p:nvSpPr>
          <p:cNvPr id="199" name="Rectangle 198">
            <a:extLst>
              <a:ext uri="{FF2B5EF4-FFF2-40B4-BE49-F238E27FC236}">
                <a16:creationId xmlns:a16="http://schemas.microsoft.com/office/drawing/2014/main" id="{C91F26F2-7931-472C-8716-D3CDFA65FCF3}"/>
              </a:ext>
            </a:extLst>
          </p:cNvPr>
          <p:cNvSpPr/>
          <p:nvPr/>
        </p:nvSpPr>
        <p:spPr bwMode="auto">
          <a:xfrm>
            <a:off x="2647940" y="1538991"/>
            <a:ext cx="2938479" cy="52399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lnSpc>
                <a:spcPts val="2309"/>
              </a:lnSpc>
              <a:spcBef>
                <a:spcPct val="0"/>
              </a:spcBef>
              <a:spcAft>
                <a:spcPct val="0"/>
              </a:spcAft>
              <a:defRPr/>
            </a:pPr>
            <a:r>
              <a:rPr lang="en-US" sz="1225" dirty="0">
                <a:solidFill>
                  <a:srgbClr val="000000"/>
                </a:solidFill>
                <a:latin typeface="Segoe UI Semibold"/>
                <a:ea typeface="Segoe UI" pitchFamily="34" charset="0"/>
                <a:cs typeface="Segoe UI" pitchFamily="34" charset="0"/>
              </a:rPr>
              <a:t>Intake and Aggregate Event Data</a:t>
            </a:r>
          </a:p>
        </p:txBody>
      </p:sp>
      <p:sp>
        <p:nvSpPr>
          <p:cNvPr id="201" name="Rectangle 200">
            <a:extLst>
              <a:ext uri="{FF2B5EF4-FFF2-40B4-BE49-F238E27FC236}">
                <a16:creationId xmlns:a16="http://schemas.microsoft.com/office/drawing/2014/main" id="{73639FCD-27FA-444C-B81C-4EE16790D753}"/>
              </a:ext>
            </a:extLst>
          </p:cNvPr>
          <p:cNvSpPr/>
          <p:nvPr/>
        </p:nvSpPr>
        <p:spPr bwMode="auto">
          <a:xfrm>
            <a:off x="2647940" y="2508334"/>
            <a:ext cx="2938479" cy="52399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lnSpc>
                <a:spcPts val="2309"/>
              </a:lnSpc>
              <a:spcBef>
                <a:spcPct val="0"/>
              </a:spcBef>
              <a:spcAft>
                <a:spcPct val="0"/>
              </a:spcAft>
              <a:defRPr/>
            </a:pPr>
            <a:r>
              <a:rPr lang="en-US" sz="1225" dirty="0">
                <a:solidFill>
                  <a:srgbClr val="000000"/>
                </a:solidFill>
                <a:latin typeface="Segoe UI Semibold"/>
                <a:ea typeface="Segoe UI" pitchFamily="34" charset="0"/>
                <a:cs typeface="Segoe UI" pitchFamily="34" charset="0"/>
              </a:rPr>
              <a:t>Send Event Data to a Data Lake</a:t>
            </a:r>
          </a:p>
        </p:txBody>
      </p:sp>
      <p:sp>
        <p:nvSpPr>
          <p:cNvPr id="203" name="Rectangle 202">
            <a:extLst>
              <a:ext uri="{FF2B5EF4-FFF2-40B4-BE49-F238E27FC236}">
                <a16:creationId xmlns:a16="http://schemas.microsoft.com/office/drawing/2014/main" id="{B75579C3-AE8F-4C18-86A2-0E56931CB221}"/>
              </a:ext>
            </a:extLst>
          </p:cNvPr>
          <p:cNvSpPr/>
          <p:nvPr/>
        </p:nvSpPr>
        <p:spPr bwMode="auto">
          <a:xfrm>
            <a:off x="2647940" y="3487107"/>
            <a:ext cx="3935196" cy="52399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lnSpc>
                <a:spcPts val="2309"/>
              </a:lnSpc>
              <a:spcBef>
                <a:spcPct val="0"/>
              </a:spcBef>
              <a:spcAft>
                <a:spcPct val="0"/>
              </a:spcAft>
              <a:defRPr/>
            </a:pPr>
            <a:r>
              <a:rPr lang="en-US" sz="1225" dirty="0">
                <a:solidFill>
                  <a:srgbClr val="000000"/>
                </a:solidFill>
                <a:latin typeface="Segoe UI Semibold"/>
                <a:ea typeface="Segoe UI" pitchFamily="34" charset="0"/>
                <a:cs typeface="Segoe UI" pitchFamily="34" charset="0"/>
              </a:rPr>
              <a:t>Transform &amp; Store in Queryable Storage</a:t>
            </a:r>
          </a:p>
        </p:txBody>
      </p:sp>
      <p:sp>
        <p:nvSpPr>
          <p:cNvPr id="205" name="Rectangle 204">
            <a:extLst>
              <a:ext uri="{FF2B5EF4-FFF2-40B4-BE49-F238E27FC236}">
                <a16:creationId xmlns:a16="http://schemas.microsoft.com/office/drawing/2014/main" id="{B38D3B6C-5650-428A-AF44-A6806FD4F17D}"/>
              </a:ext>
            </a:extLst>
          </p:cNvPr>
          <p:cNvSpPr/>
          <p:nvPr/>
        </p:nvSpPr>
        <p:spPr bwMode="auto">
          <a:xfrm>
            <a:off x="2647940" y="4447514"/>
            <a:ext cx="2938479" cy="52399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lnSpc>
                <a:spcPts val="2309"/>
              </a:lnSpc>
              <a:spcBef>
                <a:spcPct val="0"/>
              </a:spcBef>
              <a:spcAft>
                <a:spcPct val="0"/>
              </a:spcAft>
              <a:defRPr/>
            </a:pPr>
            <a:r>
              <a:rPr lang="en-US" sz="1225" dirty="0">
                <a:solidFill>
                  <a:srgbClr val="000000"/>
                </a:solidFill>
                <a:latin typeface="Segoe UI Semibold"/>
                <a:ea typeface="Segoe UI" pitchFamily="34" charset="0"/>
                <a:cs typeface="Segoe UI" pitchFamily="34" charset="0"/>
              </a:rPr>
              <a:t>Use BI Tool to Manipulate / Visualize</a:t>
            </a:r>
          </a:p>
        </p:txBody>
      </p:sp>
      <p:grpSp>
        <p:nvGrpSpPr>
          <p:cNvPr id="28" name="Group 27">
            <a:extLst>
              <a:ext uri="{FF2B5EF4-FFF2-40B4-BE49-F238E27FC236}">
                <a16:creationId xmlns:a16="http://schemas.microsoft.com/office/drawing/2014/main" id="{61D34EA5-8C4D-4FBB-BA2A-9DB9CC7ED713}"/>
              </a:ext>
            </a:extLst>
          </p:cNvPr>
          <p:cNvGrpSpPr/>
          <p:nvPr/>
        </p:nvGrpSpPr>
        <p:grpSpPr>
          <a:xfrm>
            <a:off x="6978266" y="641871"/>
            <a:ext cx="167321" cy="332863"/>
            <a:chOff x="8439150" y="1319213"/>
            <a:chExt cx="298450" cy="593725"/>
          </a:xfrm>
        </p:grpSpPr>
        <p:grpSp>
          <p:nvGrpSpPr>
            <p:cNvPr id="5" name="Group 4">
              <a:extLst>
                <a:ext uri="{FF2B5EF4-FFF2-40B4-BE49-F238E27FC236}">
                  <a16:creationId xmlns:a16="http://schemas.microsoft.com/office/drawing/2014/main" id="{939693F0-0037-457A-945A-FC367E63E4A7}"/>
                </a:ext>
              </a:extLst>
            </p:cNvPr>
            <p:cNvGrpSpPr>
              <a:grpSpLocks noChangeAspect="1"/>
            </p:cNvGrpSpPr>
            <p:nvPr/>
          </p:nvGrpSpPr>
          <p:grpSpPr bwMode="auto">
            <a:xfrm>
              <a:off x="8439150" y="1319213"/>
              <a:ext cx="298450" cy="593725"/>
              <a:chOff x="5316" y="831"/>
              <a:chExt cx="188" cy="374"/>
            </a:xfrm>
          </p:grpSpPr>
          <p:sp>
            <p:nvSpPr>
              <p:cNvPr id="6" name="AutoShape 3">
                <a:extLst>
                  <a:ext uri="{FF2B5EF4-FFF2-40B4-BE49-F238E27FC236}">
                    <a16:creationId xmlns:a16="http://schemas.microsoft.com/office/drawing/2014/main" id="{B3A038E3-4BAD-418C-BCD7-94D93A6A054F}"/>
                  </a:ext>
                </a:extLst>
              </p:cNvPr>
              <p:cNvSpPr>
                <a:spLocks noChangeAspect="1" noChangeArrowheads="1" noTextEdit="1"/>
              </p:cNvSpPr>
              <p:nvPr/>
            </p:nvSpPr>
            <p:spPr bwMode="auto">
              <a:xfrm>
                <a:off x="5316" y="831"/>
                <a:ext cx="188"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7" name="Freeform 5">
                <a:extLst>
                  <a:ext uri="{FF2B5EF4-FFF2-40B4-BE49-F238E27FC236}">
                    <a16:creationId xmlns:a16="http://schemas.microsoft.com/office/drawing/2014/main" id="{A1551E53-E9AE-4C59-A8B9-5B287DE9CFB0}"/>
                  </a:ext>
                </a:extLst>
              </p:cNvPr>
              <p:cNvSpPr>
                <a:spLocks/>
              </p:cNvSpPr>
              <p:nvPr/>
            </p:nvSpPr>
            <p:spPr bwMode="auto">
              <a:xfrm>
                <a:off x="5316" y="831"/>
                <a:ext cx="188" cy="374"/>
              </a:xfrm>
              <a:custGeom>
                <a:avLst/>
                <a:gdLst>
                  <a:gd name="T0" fmla="*/ 598 w 683"/>
                  <a:gd name="T1" fmla="*/ 1365 h 1365"/>
                  <a:gd name="T2" fmla="*/ 86 w 683"/>
                  <a:gd name="T3" fmla="*/ 1365 h 1365"/>
                  <a:gd name="T4" fmla="*/ 0 w 683"/>
                  <a:gd name="T5" fmla="*/ 1280 h 1365"/>
                  <a:gd name="T6" fmla="*/ 0 w 683"/>
                  <a:gd name="T7" fmla="*/ 85 h 1365"/>
                  <a:gd name="T8" fmla="*/ 86 w 683"/>
                  <a:gd name="T9" fmla="*/ 0 h 1365"/>
                  <a:gd name="T10" fmla="*/ 598 w 683"/>
                  <a:gd name="T11" fmla="*/ 0 h 1365"/>
                  <a:gd name="T12" fmla="*/ 683 w 683"/>
                  <a:gd name="T13" fmla="*/ 85 h 1365"/>
                  <a:gd name="T14" fmla="*/ 683 w 683"/>
                  <a:gd name="T15" fmla="*/ 1280 h 1365"/>
                  <a:gd name="T16" fmla="*/ 598 w 683"/>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3" h="1365">
                    <a:moveTo>
                      <a:pt x="598" y="1365"/>
                    </a:moveTo>
                    <a:cubicBezTo>
                      <a:pt x="86" y="1365"/>
                      <a:pt x="86" y="1365"/>
                      <a:pt x="86" y="1365"/>
                    </a:cubicBezTo>
                    <a:cubicBezTo>
                      <a:pt x="38" y="1365"/>
                      <a:pt x="0" y="1327"/>
                      <a:pt x="0" y="1280"/>
                    </a:cubicBezTo>
                    <a:cubicBezTo>
                      <a:pt x="0" y="85"/>
                      <a:pt x="0" y="85"/>
                      <a:pt x="0" y="85"/>
                    </a:cubicBezTo>
                    <a:cubicBezTo>
                      <a:pt x="0" y="38"/>
                      <a:pt x="38" y="0"/>
                      <a:pt x="86" y="0"/>
                    </a:cubicBezTo>
                    <a:cubicBezTo>
                      <a:pt x="598" y="0"/>
                      <a:pt x="598" y="0"/>
                      <a:pt x="598" y="0"/>
                    </a:cubicBezTo>
                    <a:cubicBezTo>
                      <a:pt x="645" y="0"/>
                      <a:pt x="683" y="38"/>
                      <a:pt x="683" y="85"/>
                    </a:cubicBezTo>
                    <a:cubicBezTo>
                      <a:pt x="683" y="1280"/>
                      <a:pt x="683" y="1280"/>
                      <a:pt x="683" y="1280"/>
                    </a:cubicBezTo>
                    <a:cubicBezTo>
                      <a:pt x="683" y="1327"/>
                      <a:pt x="645" y="1365"/>
                      <a:pt x="598" y="1365"/>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8" name="Freeform 6">
                <a:extLst>
                  <a:ext uri="{FF2B5EF4-FFF2-40B4-BE49-F238E27FC236}">
                    <a16:creationId xmlns:a16="http://schemas.microsoft.com/office/drawing/2014/main" id="{168C50A9-A48E-4551-B510-843D4B9EDE11}"/>
                  </a:ext>
                </a:extLst>
              </p:cNvPr>
              <p:cNvSpPr>
                <a:spLocks/>
              </p:cNvSpPr>
              <p:nvPr/>
            </p:nvSpPr>
            <p:spPr bwMode="auto">
              <a:xfrm>
                <a:off x="5386" y="854"/>
                <a:ext cx="48" cy="6"/>
              </a:xfrm>
              <a:custGeom>
                <a:avLst/>
                <a:gdLst>
                  <a:gd name="T0" fmla="*/ 160 w 171"/>
                  <a:gd name="T1" fmla="*/ 21 h 21"/>
                  <a:gd name="T2" fmla="*/ 11 w 171"/>
                  <a:gd name="T3" fmla="*/ 21 h 21"/>
                  <a:gd name="T4" fmla="*/ 0 w 171"/>
                  <a:gd name="T5" fmla="*/ 11 h 21"/>
                  <a:gd name="T6" fmla="*/ 0 w 171"/>
                  <a:gd name="T7" fmla="*/ 11 h 21"/>
                  <a:gd name="T8" fmla="*/ 11 w 171"/>
                  <a:gd name="T9" fmla="*/ 0 h 21"/>
                  <a:gd name="T10" fmla="*/ 160 w 171"/>
                  <a:gd name="T11" fmla="*/ 0 h 21"/>
                  <a:gd name="T12" fmla="*/ 171 w 171"/>
                  <a:gd name="T13" fmla="*/ 11 h 21"/>
                  <a:gd name="T14" fmla="*/ 171 w 171"/>
                  <a:gd name="T15" fmla="*/ 11 h 21"/>
                  <a:gd name="T16" fmla="*/ 160 w 171"/>
                  <a:gd name="T17"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1" h="21">
                    <a:moveTo>
                      <a:pt x="160" y="21"/>
                    </a:moveTo>
                    <a:cubicBezTo>
                      <a:pt x="11" y="21"/>
                      <a:pt x="11" y="21"/>
                      <a:pt x="11" y="21"/>
                    </a:cubicBezTo>
                    <a:cubicBezTo>
                      <a:pt x="5" y="21"/>
                      <a:pt x="0" y="17"/>
                      <a:pt x="0" y="11"/>
                    </a:cubicBezTo>
                    <a:cubicBezTo>
                      <a:pt x="0" y="11"/>
                      <a:pt x="0" y="11"/>
                      <a:pt x="0" y="11"/>
                    </a:cubicBezTo>
                    <a:cubicBezTo>
                      <a:pt x="0" y="5"/>
                      <a:pt x="5" y="0"/>
                      <a:pt x="11" y="0"/>
                    </a:cubicBezTo>
                    <a:cubicBezTo>
                      <a:pt x="160" y="0"/>
                      <a:pt x="160" y="0"/>
                      <a:pt x="160" y="0"/>
                    </a:cubicBezTo>
                    <a:cubicBezTo>
                      <a:pt x="166" y="0"/>
                      <a:pt x="171" y="5"/>
                      <a:pt x="171" y="11"/>
                    </a:cubicBezTo>
                    <a:cubicBezTo>
                      <a:pt x="171" y="11"/>
                      <a:pt x="171" y="11"/>
                      <a:pt x="171" y="11"/>
                    </a:cubicBezTo>
                    <a:cubicBezTo>
                      <a:pt x="171" y="17"/>
                      <a:pt x="166" y="21"/>
                      <a:pt x="160" y="2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9" name="Oval 7">
                <a:extLst>
                  <a:ext uri="{FF2B5EF4-FFF2-40B4-BE49-F238E27FC236}">
                    <a16:creationId xmlns:a16="http://schemas.microsoft.com/office/drawing/2014/main" id="{080B9CCD-44F0-46BB-9D43-E7AE2F100AF3}"/>
                  </a:ext>
                </a:extLst>
              </p:cNvPr>
              <p:cNvSpPr>
                <a:spLocks noChangeArrowheads="1"/>
              </p:cNvSpPr>
              <p:nvPr/>
            </p:nvSpPr>
            <p:spPr bwMode="auto">
              <a:xfrm>
                <a:off x="5393" y="1147"/>
                <a:ext cx="35" cy="3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grpSp>
        <p:sp>
          <p:nvSpPr>
            <p:cNvPr id="26" name="Oval 25">
              <a:extLst>
                <a:ext uri="{FF2B5EF4-FFF2-40B4-BE49-F238E27FC236}">
                  <a16:creationId xmlns:a16="http://schemas.microsoft.com/office/drawing/2014/main" id="{F629D0CB-09C9-47AF-8EBC-892C653B274B}"/>
                </a:ext>
              </a:extLst>
            </p:cNvPr>
            <p:cNvSpPr>
              <a:spLocks noChangeArrowheads="1"/>
            </p:cNvSpPr>
            <p:nvPr/>
          </p:nvSpPr>
          <p:spPr bwMode="auto">
            <a:xfrm>
              <a:off x="8555038" y="1524616"/>
              <a:ext cx="65088" cy="65088"/>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27" name="Freeform 20">
              <a:extLst>
                <a:ext uri="{FF2B5EF4-FFF2-40B4-BE49-F238E27FC236}">
                  <a16:creationId xmlns:a16="http://schemas.microsoft.com/office/drawing/2014/main" id="{9A6C99A7-84F3-4751-8906-4689E1EFC748}"/>
                </a:ext>
              </a:extLst>
            </p:cNvPr>
            <p:cNvSpPr>
              <a:spLocks/>
            </p:cNvSpPr>
            <p:nvPr/>
          </p:nvSpPr>
          <p:spPr bwMode="auto">
            <a:xfrm>
              <a:off x="8523288" y="1599229"/>
              <a:ext cx="130175" cy="65088"/>
            </a:xfrm>
            <a:custGeom>
              <a:avLst/>
              <a:gdLst>
                <a:gd name="T0" fmla="*/ 0 w 512"/>
                <a:gd name="T1" fmla="*/ 256 h 256"/>
                <a:gd name="T2" fmla="*/ 256 w 512"/>
                <a:gd name="T3" fmla="*/ 0 h 256"/>
                <a:gd name="T4" fmla="*/ 512 w 512"/>
                <a:gd name="T5" fmla="*/ 256 h 256"/>
                <a:gd name="T6" fmla="*/ 0 w 512"/>
                <a:gd name="T7" fmla="*/ 256 h 256"/>
              </a:gdLst>
              <a:ahLst/>
              <a:cxnLst>
                <a:cxn ang="0">
                  <a:pos x="T0" y="T1"/>
                </a:cxn>
                <a:cxn ang="0">
                  <a:pos x="T2" y="T3"/>
                </a:cxn>
                <a:cxn ang="0">
                  <a:pos x="T4" y="T5"/>
                </a:cxn>
                <a:cxn ang="0">
                  <a:pos x="T6" y="T7"/>
                </a:cxn>
              </a:cxnLst>
              <a:rect l="0" t="0" r="r" b="b"/>
              <a:pathLst>
                <a:path w="512" h="256">
                  <a:moveTo>
                    <a:pt x="0" y="256"/>
                  </a:moveTo>
                  <a:cubicBezTo>
                    <a:pt x="0" y="114"/>
                    <a:pt x="115" y="0"/>
                    <a:pt x="256" y="0"/>
                  </a:cubicBezTo>
                  <a:cubicBezTo>
                    <a:pt x="397" y="0"/>
                    <a:pt x="512" y="114"/>
                    <a:pt x="512" y="256"/>
                  </a:cubicBezTo>
                  <a:lnTo>
                    <a:pt x="0" y="256"/>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grpSp>
      <p:grpSp>
        <p:nvGrpSpPr>
          <p:cNvPr id="55" name="Group 54">
            <a:extLst>
              <a:ext uri="{FF2B5EF4-FFF2-40B4-BE49-F238E27FC236}">
                <a16:creationId xmlns:a16="http://schemas.microsoft.com/office/drawing/2014/main" id="{526AC16B-1F1E-4DC3-BACB-0D536176D16A}"/>
              </a:ext>
            </a:extLst>
          </p:cNvPr>
          <p:cNvGrpSpPr/>
          <p:nvPr/>
        </p:nvGrpSpPr>
        <p:grpSpPr>
          <a:xfrm>
            <a:off x="6816130" y="1009656"/>
            <a:ext cx="491598" cy="234832"/>
            <a:chOff x="8314531" y="1884076"/>
            <a:chExt cx="561975" cy="268450"/>
          </a:xfrm>
        </p:grpSpPr>
        <p:grpSp>
          <p:nvGrpSpPr>
            <p:cNvPr id="46" name="Group 45">
              <a:extLst>
                <a:ext uri="{FF2B5EF4-FFF2-40B4-BE49-F238E27FC236}">
                  <a16:creationId xmlns:a16="http://schemas.microsoft.com/office/drawing/2014/main" id="{934384B2-C506-4A91-B437-5E7E93795F50}"/>
                </a:ext>
              </a:extLst>
            </p:cNvPr>
            <p:cNvGrpSpPr/>
            <p:nvPr/>
          </p:nvGrpSpPr>
          <p:grpSpPr>
            <a:xfrm>
              <a:off x="8521699" y="1989014"/>
              <a:ext cx="147638" cy="163512"/>
              <a:chOff x="7473950" y="1327151"/>
              <a:chExt cx="147638" cy="163512"/>
            </a:xfrm>
          </p:grpSpPr>
          <p:sp>
            <p:nvSpPr>
              <p:cNvPr id="42" name="Freeform 27">
                <a:extLst>
                  <a:ext uri="{FF2B5EF4-FFF2-40B4-BE49-F238E27FC236}">
                    <a16:creationId xmlns:a16="http://schemas.microsoft.com/office/drawing/2014/main" id="{BE824F61-5A3E-4FBD-8EF0-5215A586450C}"/>
                  </a:ext>
                </a:extLst>
              </p:cNvPr>
              <p:cNvSpPr>
                <a:spLocks/>
              </p:cNvSpPr>
              <p:nvPr/>
            </p:nvSpPr>
            <p:spPr bwMode="auto">
              <a:xfrm>
                <a:off x="7473950" y="1373188"/>
                <a:ext cx="66675" cy="117475"/>
              </a:xfrm>
              <a:custGeom>
                <a:avLst/>
                <a:gdLst>
                  <a:gd name="T0" fmla="*/ 0 w 42"/>
                  <a:gd name="T1" fmla="*/ 49 h 74"/>
                  <a:gd name="T2" fmla="*/ 42 w 42"/>
                  <a:gd name="T3" fmla="*/ 74 h 74"/>
                  <a:gd name="T4" fmla="*/ 42 w 42"/>
                  <a:gd name="T5" fmla="*/ 25 h 74"/>
                  <a:gd name="T6" fmla="*/ 0 w 42"/>
                  <a:gd name="T7" fmla="*/ 0 h 74"/>
                  <a:gd name="T8" fmla="*/ 0 w 42"/>
                  <a:gd name="T9" fmla="*/ 49 h 74"/>
                </a:gdLst>
                <a:ahLst/>
                <a:cxnLst>
                  <a:cxn ang="0">
                    <a:pos x="T0" y="T1"/>
                  </a:cxn>
                  <a:cxn ang="0">
                    <a:pos x="T2" y="T3"/>
                  </a:cxn>
                  <a:cxn ang="0">
                    <a:pos x="T4" y="T5"/>
                  </a:cxn>
                  <a:cxn ang="0">
                    <a:pos x="T6" y="T7"/>
                  </a:cxn>
                  <a:cxn ang="0">
                    <a:pos x="T8" y="T9"/>
                  </a:cxn>
                </a:cxnLst>
                <a:rect l="0" t="0" r="r" b="b"/>
                <a:pathLst>
                  <a:path w="42" h="74">
                    <a:moveTo>
                      <a:pt x="0" y="49"/>
                    </a:moveTo>
                    <a:lnTo>
                      <a:pt x="42" y="74"/>
                    </a:lnTo>
                    <a:lnTo>
                      <a:pt x="42" y="25"/>
                    </a:lnTo>
                    <a:lnTo>
                      <a:pt x="0" y="0"/>
                    </a:lnTo>
                    <a:lnTo>
                      <a:pt x="0" y="49"/>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43" name="Freeform 28">
                <a:extLst>
                  <a:ext uri="{FF2B5EF4-FFF2-40B4-BE49-F238E27FC236}">
                    <a16:creationId xmlns:a16="http://schemas.microsoft.com/office/drawing/2014/main" id="{7F33D5D0-51D0-4BED-B81E-511B9DC40A61}"/>
                  </a:ext>
                </a:extLst>
              </p:cNvPr>
              <p:cNvSpPr>
                <a:spLocks/>
              </p:cNvSpPr>
              <p:nvPr/>
            </p:nvSpPr>
            <p:spPr bwMode="auto">
              <a:xfrm>
                <a:off x="7480300" y="1327151"/>
                <a:ext cx="134937" cy="76200"/>
              </a:xfrm>
              <a:custGeom>
                <a:avLst/>
                <a:gdLst>
                  <a:gd name="T0" fmla="*/ 43 w 85"/>
                  <a:gd name="T1" fmla="*/ 0 h 48"/>
                  <a:gd name="T2" fmla="*/ 0 w 85"/>
                  <a:gd name="T3" fmla="*/ 24 h 48"/>
                  <a:gd name="T4" fmla="*/ 43 w 85"/>
                  <a:gd name="T5" fmla="*/ 48 h 48"/>
                  <a:gd name="T6" fmla="*/ 85 w 85"/>
                  <a:gd name="T7" fmla="*/ 24 h 48"/>
                  <a:gd name="T8" fmla="*/ 43 w 85"/>
                  <a:gd name="T9" fmla="*/ 0 h 48"/>
                </a:gdLst>
                <a:ahLst/>
                <a:cxnLst>
                  <a:cxn ang="0">
                    <a:pos x="T0" y="T1"/>
                  </a:cxn>
                  <a:cxn ang="0">
                    <a:pos x="T2" y="T3"/>
                  </a:cxn>
                  <a:cxn ang="0">
                    <a:pos x="T4" y="T5"/>
                  </a:cxn>
                  <a:cxn ang="0">
                    <a:pos x="T6" y="T7"/>
                  </a:cxn>
                  <a:cxn ang="0">
                    <a:pos x="T8" y="T9"/>
                  </a:cxn>
                </a:cxnLst>
                <a:rect l="0" t="0" r="r" b="b"/>
                <a:pathLst>
                  <a:path w="85" h="48">
                    <a:moveTo>
                      <a:pt x="43" y="0"/>
                    </a:moveTo>
                    <a:lnTo>
                      <a:pt x="0" y="24"/>
                    </a:lnTo>
                    <a:lnTo>
                      <a:pt x="43" y="48"/>
                    </a:lnTo>
                    <a:lnTo>
                      <a:pt x="85" y="24"/>
                    </a:lnTo>
                    <a:lnTo>
                      <a:pt x="43"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45" name="Freeform 29">
                <a:extLst>
                  <a:ext uri="{FF2B5EF4-FFF2-40B4-BE49-F238E27FC236}">
                    <a16:creationId xmlns:a16="http://schemas.microsoft.com/office/drawing/2014/main" id="{DD9FD34F-BC1B-4788-A4B3-249F53F3ECFE}"/>
                  </a:ext>
                </a:extLst>
              </p:cNvPr>
              <p:cNvSpPr>
                <a:spLocks/>
              </p:cNvSpPr>
              <p:nvPr/>
            </p:nvSpPr>
            <p:spPr bwMode="auto">
              <a:xfrm>
                <a:off x="7554913" y="1373188"/>
                <a:ext cx="66675" cy="117475"/>
              </a:xfrm>
              <a:custGeom>
                <a:avLst/>
                <a:gdLst>
                  <a:gd name="T0" fmla="*/ 0 w 42"/>
                  <a:gd name="T1" fmla="*/ 25 h 74"/>
                  <a:gd name="T2" fmla="*/ 0 w 42"/>
                  <a:gd name="T3" fmla="*/ 74 h 74"/>
                  <a:gd name="T4" fmla="*/ 42 w 42"/>
                  <a:gd name="T5" fmla="*/ 49 h 74"/>
                  <a:gd name="T6" fmla="*/ 42 w 42"/>
                  <a:gd name="T7" fmla="*/ 0 h 74"/>
                  <a:gd name="T8" fmla="*/ 0 w 42"/>
                  <a:gd name="T9" fmla="*/ 25 h 74"/>
                </a:gdLst>
                <a:ahLst/>
                <a:cxnLst>
                  <a:cxn ang="0">
                    <a:pos x="T0" y="T1"/>
                  </a:cxn>
                  <a:cxn ang="0">
                    <a:pos x="T2" y="T3"/>
                  </a:cxn>
                  <a:cxn ang="0">
                    <a:pos x="T4" y="T5"/>
                  </a:cxn>
                  <a:cxn ang="0">
                    <a:pos x="T6" y="T7"/>
                  </a:cxn>
                  <a:cxn ang="0">
                    <a:pos x="T8" y="T9"/>
                  </a:cxn>
                </a:cxnLst>
                <a:rect l="0" t="0" r="r" b="b"/>
                <a:pathLst>
                  <a:path w="42" h="74">
                    <a:moveTo>
                      <a:pt x="0" y="25"/>
                    </a:moveTo>
                    <a:lnTo>
                      <a:pt x="0" y="74"/>
                    </a:lnTo>
                    <a:lnTo>
                      <a:pt x="42" y="49"/>
                    </a:lnTo>
                    <a:lnTo>
                      <a:pt x="42" y="0"/>
                    </a:lnTo>
                    <a:lnTo>
                      <a:pt x="0" y="25"/>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grpSp>
        <p:sp>
          <p:nvSpPr>
            <p:cNvPr id="53" name="TextBox 52">
              <a:extLst>
                <a:ext uri="{FF2B5EF4-FFF2-40B4-BE49-F238E27FC236}">
                  <a16:creationId xmlns:a16="http://schemas.microsoft.com/office/drawing/2014/main" id="{A4B0585E-48F2-4ACF-AF99-E03532E30899}"/>
                </a:ext>
              </a:extLst>
            </p:cNvPr>
            <p:cNvSpPr txBox="1"/>
            <p:nvPr/>
          </p:nvSpPr>
          <p:spPr>
            <a:xfrm>
              <a:off x="8314531" y="1884076"/>
              <a:ext cx="561975" cy="107678"/>
            </a:xfrm>
            <a:prstGeom prst="rect">
              <a:avLst/>
            </a:prstGeom>
            <a:noFill/>
          </p:spPr>
          <p:txBody>
            <a:bodyPr wrap="square" lIns="0" tIns="0" rIns="0" bIns="0" rtlCol="0" anchor="ctr">
              <a:spAutoFit/>
            </a:bodyPr>
            <a:lstStyle/>
            <a:p>
              <a:pPr algn="ctr" defTabSz="799888"/>
              <a:r>
                <a:rPr lang="en-US" sz="612">
                  <a:solidFill>
                    <a:srgbClr val="0078D4"/>
                  </a:solidFill>
                  <a:latin typeface="Segoe UI Light" panose="020B0502040204020203" pitchFamily="34" charset="0"/>
                  <a:cs typeface="Segoe UI Light" panose="020B0502040204020203" pitchFamily="34" charset="0"/>
                </a:rPr>
                <a:t>SDK</a:t>
              </a:r>
            </a:p>
          </p:txBody>
        </p:sp>
      </p:grpSp>
      <p:grpSp>
        <p:nvGrpSpPr>
          <p:cNvPr id="31" name="Group 30">
            <a:extLst>
              <a:ext uri="{FF2B5EF4-FFF2-40B4-BE49-F238E27FC236}">
                <a16:creationId xmlns:a16="http://schemas.microsoft.com/office/drawing/2014/main" id="{4B70C96A-5B0E-4324-9D6F-60F2F687B8A8}"/>
              </a:ext>
            </a:extLst>
          </p:cNvPr>
          <p:cNvGrpSpPr/>
          <p:nvPr/>
        </p:nvGrpSpPr>
        <p:grpSpPr>
          <a:xfrm>
            <a:off x="7484298" y="724641"/>
            <a:ext cx="332863" cy="250093"/>
            <a:chOff x="9277350" y="1377950"/>
            <a:chExt cx="593725" cy="446088"/>
          </a:xfrm>
        </p:grpSpPr>
        <p:sp>
          <p:nvSpPr>
            <p:cNvPr id="14" name="AutoShape 12">
              <a:extLst>
                <a:ext uri="{FF2B5EF4-FFF2-40B4-BE49-F238E27FC236}">
                  <a16:creationId xmlns:a16="http://schemas.microsoft.com/office/drawing/2014/main" id="{343D1477-7B80-4654-B600-85E0179BFA24}"/>
                </a:ext>
              </a:extLst>
            </p:cNvPr>
            <p:cNvSpPr>
              <a:spLocks noChangeAspect="1" noChangeArrowheads="1" noTextEdit="1"/>
            </p:cNvSpPr>
            <p:nvPr/>
          </p:nvSpPr>
          <p:spPr bwMode="auto">
            <a:xfrm>
              <a:off x="9277350" y="1377950"/>
              <a:ext cx="593725" cy="446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5" name="Rectangle 14">
              <a:extLst>
                <a:ext uri="{FF2B5EF4-FFF2-40B4-BE49-F238E27FC236}">
                  <a16:creationId xmlns:a16="http://schemas.microsoft.com/office/drawing/2014/main" id="{BBBA5FD6-B69C-4FFD-9922-5754C0B4063A}"/>
                </a:ext>
              </a:extLst>
            </p:cNvPr>
            <p:cNvSpPr>
              <a:spLocks noChangeArrowheads="1"/>
            </p:cNvSpPr>
            <p:nvPr/>
          </p:nvSpPr>
          <p:spPr bwMode="auto">
            <a:xfrm>
              <a:off x="9277350" y="1377950"/>
              <a:ext cx="593725" cy="55563"/>
            </a:xfrm>
            <a:prstGeom prst="rect">
              <a:avLst/>
            </a:prstGeom>
            <a:solidFill>
              <a:srgbClr val="50E6FF"/>
            </a:solidFill>
            <a:ln w="3175">
              <a:noFill/>
              <a:miter lim="800000"/>
              <a:headEnd/>
              <a:tailEnd/>
            </a:ln>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6" name="Rectangle 15">
              <a:extLst>
                <a:ext uri="{FF2B5EF4-FFF2-40B4-BE49-F238E27FC236}">
                  <a16:creationId xmlns:a16="http://schemas.microsoft.com/office/drawing/2014/main" id="{171613EA-2819-42E7-9E6B-1A85345A55EF}"/>
                </a:ext>
              </a:extLst>
            </p:cNvPr>
            <p:cNvSpPr>
              <a:spLocks noChangeArrowheads="1"/>
            </p:cNvSpPr>
            <p:nvPr/>
          </p:nvSpPr>
          <p:spPr bwMode="auto">
            <a:xfrm>
              <a:off x="9277350" y="1433513"/>
              <a:ext cx="593725" cy="3905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7" name="Oval 16">
              <a:extLst>
                <a:ext uri="{FF2B5EF4-FFF2-40B4-BE49-F238E27FC236}">
                  <a16:creationId xmlns:a16="http://schemas.microsoft.com/office/drawing/2014/main" id="{CC7A3575-62BD-4F74-A642-DCE75F2D6295}"/>
                </a:ext>
              </a:extLst>
            </p:cNvPr>
            <p:cNvSpPr>
              <a:spLocks noChangeArrowheads="1"/>
            </p:cNvSpPr>
            <p:nvPr/>
          </p:nvSpPr>
          <p:spPr bwMode="auto">
            <a:xfrm>
              <a:off x="9296400" y="1397000"/>
              <a:ext cx="19050" cy="19050"/>
            </a:xfrm>
            <a:prstGeom prst="ellipse">
              <a:avLst/>
            </a:prstGeom>
            <a:solidFill>
              <a:srgbClr val="0078D4"/>
            </a:solidFill>
            <a:ln>
              <a:noFill/>
            </a:ln>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8" name="Oval 17">
              <a:extLst>
                <a:ext uri="{FF2B5EF4-FFF2-40B4-BE49-F238E27FC236}">
                  <a16:creationId xmlns:a16="http://schemas.microsoft.com/office/drawing/2014/main" id="{32D0E454-725A-45F7-901F-F817AFEDA370}"/>
                </a:ext>
              </a:extLst>
            </p:cNvPr>
            <p:cNvSpPr>
              <a:spLocks noChangeArrowheads="1"/>
            </p:cNvSpPr>
            <p:nvPr/>
          </p:nvSpPr>
          <p:spPr bwMode="auto">
            <a:xfrm>
              <a:off x="9323388" y="1397000"/>
              <a:ext cx="19050" cy="19050"/>
            </a:xfrm>
            <a:prstGeom prst="ellipse">
              <a:avLst/>
            </a:prstGeom>
            <a:solidFill>
              <a:srgbClr val="0078D4"/>
            </a:solidFill>
            <a:ln>
              <a:noFill/>
            </a:ln>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9" name="Oval 18">
              <a:extLst>
                <a:ext uri="{FF2B5EF4-FFF2-40B4-BE49-F238E27FC236}">
                  <a16:creationId xmlns:a16="http://schemas.microsoft.com/office/drawing/2014/main" id="{240C9C75-5BC0-43E5-8B99-6EEC2FE797C9}"/>
                </a:ext>
              </a:extLst>
            </p:cNvPr>
            <p:cNvSpPr>
              <a:spLocks noChangeArrowheads="1"/>
            </p:cNvSpPr>
            <p:nvPr/>
          </p:nvSpPr>
          <p:spPr bwMode="auto">
            <a:xfrm>
              <a:off x="9351963" y="1397000"/>
              <a:ext cx="19050" cy="19050"/>
            </a:xfrm>
            <a:prstGeom prst="ellipse">
              <a:avLst/>
            </a:prstGeom>
            <a:solidFill>
              <a:srgbClr val="0078D4"/>
            </a:solidFill>
            <a:ln>
              <a:noFill/>
            </a:ln>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20" name="Oval 19">
              <a:extLst>
                <a:ext uri="{FF2B5EF4-FFF2-40B4-BE49-F238E27FC236}">
                  <a16:creationId xmlns:a16="http://schemas.microsoft.com/office/drawing/2014/main" id="{A688BF63-7BE3-44ED-AFCF-D0CEFF04CD9F}"/>
                </a:ext>
              </a:extLst>
            </p:cNvPr>
            <p:cNvSpPr>
              <a:spLocks noChangeArrowheads="1"/>
            </p:cNvSpPr>
            <p:nvPr/>
          </p:nvSpPr>
          <p:spPr bwMode="auto">
            <a:xfrm>
              <a:off x="9540875" y="1571625"/>
              <a:ext cx="65088" cy="65088"/>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21" name="Freeform 20">
              <a:extLst>
                <a:ext uri="{FF2B5EF4-FFF2-40B4-BE49-F238E27FC236}">
                  <a16:creationId xmlns:a16="http://schemas.microsoft.com/office/drawing/2014/main" id="{D4269320-F015-481B-9E9A-74B7CCD2A022}"/>
                </a:ext>
              </a:extLst>
            </p:cNvPr>
            <p:cNvSpPr>
              <a:spLocks/>
            </p:cNvSpPr>
            <p:nvPr/>
          </p:nvSpPr>
          <p:spPr bwMode="auto">
            <a:xfrm>
              <a:off x="9509125" y="1646238"/>
              <a:ext cx="130175" cy="65088"/>
            </a:xfrm>
            <a:custGeom>
              <a:avLst/>
              <a:gdLst>
                <a:gd name="T0" fmla="*/ 0 w 512"/>
                <a:gd name="T1" fmla="*/ 256 h 256"/>
                <a:gd name="T2" fmla="*/ 256 w 512"/>
                <a:gd name="T3" fmla="*/ 0 h 256"/>
                <a:gd name="T4" fmla="*/ 512 w 512"/>
                <a:gd name="T5" fmla="*/ 256 h 256"/>
                <a:gd name="T6" fmla="*/ 0 w 512"/>
                <a:gd name="T7" fmla="*/ 256 h 256"/>
              </a:gdLst>
              <a:ahLst/>
              <a:cxnLst>
                <a:cxn ang="0">
                  <a:pos x="T0" y="T1"/>
                </a:cxn>
                <a:cxn ang="0">
                  <a:pos x="T2" y="T3"/>
                </a:cxn>
                <a:cxn ang="0">
                  <a:pos x="T4" y="T5"/>
                </a:cxn>
                <a:cxn ang="0">
                  <a:pos x="T6" y="T7"/>
                </a:cxn>
              </a:cxnLst>
              <a:rect l="0" t="0" r="r" b="b"/>
              <a:pathLst>
                <a:path w="512" h="256">
                  <a:moveTo>
                    <a:pt x="0" y="256"/>
                  </a:moveTo>
                  <a:cubicBezTo>
                    <a:pt x="0" y="114"/>
                    <a:pt x="115" y="0"/>
                    <a:pt x="256" y="0"/>
                  </a:cubicBezTo>
                  <a:cubicBezTo>
                    <a:pt x="397" y="0"/>
                    <a:pt x="512" y="114"/>
                    <a:pt x="512" y="256"/>
                  </a:cubicBezTo>
                  <a:lnTo>
                    <a:pt x="0" y="256"/>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grpSp>
      <p:grpSp>
        <p:nvGrpSpPr>
          <p:cNvPr id="127" name="Group 126">
            <a:extLst>
              <a:ext uri="{FF2B5EF4-FFF2-40B4-BE49-F238E27FC236}">
                <a16:creationId xmlns:a16="http://schemas.microsoft.com/office/drawing/2014/main" id="{15E205AD-5E5F-47B2-9745-BC15DCAE9BC9}"/>
              </a:ext>
            </a:extLst>
          </p:cNvPr>
          <p:cNvGrpSpPr/>
          <p:nvPr/>
        </p:nvGrpSpPr>
        <p:grpSpPr>
          <a:xfrm>
            <a:off x="7404932" y="1009656"/>
            <a:ext cx="491598" cy="234832"/>
            <a:chOff x="8314531" y="1884076"/>
            <a:chExt cx="561975" cy="268450"/>
          </a:xfrm>
        </p:grpSpPr>
        <p:grpSp>
          <p:nvGrpSpPr>
            <p:cNvPr id="128" name="Group 127">
              <a:extLst>
                <a:ext uri="{FF2B5EF4-FFF2-40B4-BE49-F238E27FC236}">
                  <a16:creationId xmlns:a16="http://schemas.microsoft.com/office/drawing/2014/main" id="{25F1650E-18E0-4965-8452-D4FFE30FB0AB}"/>
                </a:ext>
              </a:extLst>
            </p:cNvPr>
            <p:cNvGrpSpPr/>
            <p:nvPr/>
          </p:nvGrpSpPr>
          <p:grpSpPr>
            <a:xfrm>
              <a:off x="8521699" y="1989014"/>
              <a:ext cx="147638" cy="163512"/>
              <a:chOff x="7473950" y="1327151"/>
              <a:chExt cx="147638" cy="163512"/>
            </a:xfrm>
          </p:grpSpPr>
          <p:sp>
            <p:nvSpPr>
              <p:cNvPr id="130" name="Freeform 27">
                <a:extLst>
                  <a:ext uri="{FF2B5EF4-FFF2-40B4-BE49-F238E27FC236}">
                    <a16:creationId xmlns:a16="http://schemas.microsoft.com/office/drawing/2014/main" id="{06CB9DE4-DB2E-4DE3-823B-9BAF9DE2DB1A}"/>
                  </a:ext>
                </a:extLst>
              </p:cNvPr>
              <p:cNvSpPr>
                <a:spLocks/>
              </p:cNvSpPr>
              <p:nvPr/>
            </p:nvSpPr>
            <p:spPr bwMode="auto">
              <a:xfrm>
                <a:off x="7473950" y="1373188"/>
                <a:ext cx="66675" cy="117475"/>
              </a:xfrm>
              <a:custGeom>
                <a:avLst/>
                <a:gdLst>
                  <a:gd name="T0" fmla="*/ 0 w 42"/>
                  <a:gd name="T1" fmla="*/ 49 h 74"/>
                  <a:gd name="T2" fmla="*/ 42 w 42"/>
                  <a:gd name="T3" fmla="*/ 74 h 74"/>
                  <a:gd name="T4" fmla="*/ 42 w 42"/>
                  <a:gd name="T5" fmla="*/ 25 h 74"/>
                  <a:gd name="T6" fmla="*/ 0 w 42"/>
                  <a:gd name="T7" fmla="*/ 0 h 74"/>
                  <a:gd name="T8" fmla="*/ 0 w 42"/>
                  <a:gd name="T9" fmla="*/ 49 h 74"/>
                </a:gdLst>
                <a:ahLst/>
                <a:cxnLst>
                  <a:cxn ang="0">
                    <a:pos x="T0" y="T1"/>
                  </a:cxn>
                  <a:cxn ang="0">
                    <a:pos x="T2" y="T3"/>
                  </a:cxn>
                  <a:cxn ang="0">
                    <a:pos x="T4" y="T5"/>
                  </a:cxn>
                  <a:cxn ang="0">
                    <a:pos x="T6" y="T7"/>
                  </a:cxn>
                  <a:cxn ang="0">
                    <a:pos x="T8" y="T9"/>
                  </a:cxn>
                </a:cxnLst>
                <a:rect l="0" t="0" r="r" b="b"/>
                <a:pathLst>
                  <a:path w="42" h="74">
                    <a:moveTo>
                      <a:pt x="0" y="49"/>
                    </a:moveTo>
                    <a:lnTo>
                      <a:pt x="42" y="74"/>
                    </a:lnTo>
                    <a:lnTo>
                      <a:pt x="42" y="25"/>
                    </a:lnTo>
                    <a:lnTo>
                      <a:pt x="0" y="0"/>
                    </a:lnTo>
                    <a:lnTo>
                      <a:pt x="0" y="49"/>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31" name="Freeform 28">
                <a:extLst>
                  <a:ext uri="{FF2B5EF4-FFF2-40B4-BE49-F238E27FC236}">
                    <a16:creationId xmlns:a16="http://schemas.microsoft.com/office/drawing/2014/main" id="{F661025C-9B5B-4242-891E-EC3C8578F20A}"/>
                  </a:ext>
                </a:extLst>
              </p:cNvPr>
              <p:cNvSpPr>
                <a:spLocks/>
              </p:cNvSpPr>
              <p:nvPr/>
            </p:nvSpPr>
            <p:spPr bwMode="auto">
              <a:xfrm>
                <a:off x="7480300" y="1327151"/>
                <a:ext cx="134937" cy="76200"/>
              </a:xfrm>
              <a:custGeom>
                <a:avLst/>
                <a:gdLst>
                  <a:gd name="T0" fmla="*/ 43 w 85"/>
                  <a:gd name="T1" fmla="*/ 0 h 48"/>
                  <a:gd name="T2" fmla="*/ 0 w 85"/>
                  <a:gd name="T3" fmla="*/ 24 h 48"/>
                  <a:gd name="T4" fmla="*/ 43 w 85"/>
                  <a:gd name="T5" fmla="*/ 48 h 48"/>
                  <a:gd name="T6" fmla="*/ 85 w 85"/>
                  <a:gd name="T7" fmla="*/ 24 h 48"/>
                  <a:gd name="T8" fmla="*/ 43 w 85"/>
                  <a:gd name="T9" fmla="*/ 0 h 48"/>
                </a:gdLst>
                <a:ahLst/>
                <a:cxnLst>
                  <a:cxn ang="0">
                    <a:pos x="T0" y="T1"/>
                  </a:cxn>
                  <a:cxn ang="0">
                    <a:pos x="T2" y="T3"/>
                  </a:cxn>
                  <a:cxn ang="0">
                    <a:pos x="T4" y="T5"/>
                  </a:cxn>
                  <a:cxn ang="0">
                    <a:pos x="T6" y="T7"/>
                  </a:cxn>
                  <a:cxn ang="0">
                    <a:pos x="T8" y="T9"/>
                  </a:cxn>
                </a:cxnLst>
                <a:rect l="0" t="0" r="r" b="b"/>
                <a:pathLst>
                  <a:path w="85" h="48">
                    <a:moveTo>
                      <a:pt x="43" y="0"/>
                    </a:moveTo>
                    <a:lnTo>
                      <a:pt x="0" y="24"/>
                    </a:lnTo>
                    <a:lnTo>
                      <a:pt x="43" y="48"/>
                    </a:lnTo>
                    <a:lnTo>
                      <a:pt x="85" y="24"/>
                    </a:lnTo>
                    <a:lnTo>
                      <a:pt x="43"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32" name="Freeform 29">
                <a:extLst>
                  <a:ext uri="{FF2B5EF4-FFF2-40B4-BE49-F238E27FC236}">
                    <a16:creationId xmlns:a16="http://schemas.microsoft.com/office/drawing/2014/main" id="{7DF41AFE-EFEF-41C8-8BF3-A34F279490BF}"/>
                  </a:ext>
                </a:extLst>
              </p:cNvPr>
              <p:cNvSpPr>
                <a:spLocks/>
              </p:cNvSpPr>
              <p:nvPr/>
            </p:nvSpPr>
            <p:spPr bwMode="auto">
              <a:xfrm>
                <a:off x="7554913" y="1373188"/>
                <a:ext cx="66675" cy="117475"/>
              </a:xfrm>
              <a:custGeom>
                <a:avLst/>
                <a:gdLst>
                  <a:gd name="T0" fmla="*/ 0 w 42"/>
                  <a:gd name="T1" fmla="*/ 25 h 74"/>
                  <a:gd name="T2" fmla="*/ 0 w 42"/>
                  <a:gd name="T3" fmla="*/ 74 h 74"/>
                  <a:gd name="T4" fmla="*/ 42 w 42"/>
                  <a:gd name="T5" fmla="*/ 49 h 74"/>
                  <a:gd name="T6" fmla="*/ 42 w 42"/>
                  <a:gd name="T7" fmla="*/ 0 h 74"/>
                  <a:gd name="T8" fmla="*/ 0 w 42"/>
                  <a:gd name="T9" fmla="*/ 25 h 74"/>
                </a:gdLst>
                <a:ahLst/>
                <a:cxnLst>
                  <a:cxn ang="0">
                    <a:pos x="T0" y="T1"/>
                  </a:cxn>
                  <a:cxn ang="0">
                    <a:pos x="T2" y="T3"/>
                  </a:cxn>
                  <a:cxn ang="0">
                    <a:pos x="T4" y="T5"/>
                  </a:cxn>
                  <a:cxn ang="0">
                    <a:pos x="T6" y="T7"/>
                  </a:cxn>
                  <a:cxn ang="0">
                    <a:pos x="T8" y="T9"/>
                  </a:cxn>
                </a:cxnLst>
                <a:rect l="0" t="0" r="r" b="b"/>
                <a:pathLst>
                  <a:path w="42" h="74">
                    <a:moveTo>
                      <a:pt x="0" y="25"/>
                    </a:moveTo>
                    <a:lnTo>
                      <a:pt x="0" y="74"/>
                    </a:lnTo>
                    <a:lnTo>
                      <a:pt x="42" y="49"/>
                    </a:lnTo>
                    <a:lnTo>
                      <a:pt x="42" y="0"/>
                    </a:lnTo>
                    <a:lnTo>
                      <a:pt x="0" y="25"/>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grpSp>
        <p:sp>
          <p:nvSpPr>
            <p:cNvPr id="129" name="TextBox 128">
              <a:extLst>
                <a:ext uri="{FF2B5EF4-FFF2-40B4-BE49-F238E27FC236}">
                  <a16:creationId xmlns:a16="http://schemas.microsoft.com/office/drawing/2014/main" id="{4214D8BD-DA2F-494B-92DF-C6D8AFD8C98A}"/>
                </a:ext>
              </a:extLst>
            </p:cNvPr>
            <p:cNvSpPr txBox="1"/>
            <p:nvPr/>
          </p:nvSpPr>
          <p:spPr>
            <a:xfrm>
              <a:off x="8314531" y="1884076"/>
              <a:ext cx="561975" cy="107678"/>
            </a:xfrm>
            <a:prstGeom prst="rect">
              <a:avLst/>
            </a:prstGeom>
            <a:noFill/>
          </p:spPr>
          <p:txBody>
            <a:bodyPr wrap="square" lIns="0" tIns="0" rIns="0" bIns="0" rtlCol="0" anchor="ctr">
              <a:spAutoFit/>
            </a:bodyPr>
            <a:lstStyle/>
            <a:p>
              <a:pPr algn="ctr" defTabSz="799888"/>
              <a:r>
                <a:rPr lang="en-US" sz="612">
                  <a:solidFill>
                    <a:srgbClr val="0078D4"/>
                  </a:solidFill>
                  <a:latin typeface="Segoe UI Light" panose="020B0502040204020203" pitchFamily="34" charset="0"/>
                  <a:cs typeface="Segoe UI Light" panose="020B0502040204020203" pitchFamily="34" charset="0"/>
                </a:rPr>
                <a:t>SDK</a:t>
              </a:r>
            </a:p>
          </p:txBody>
        </p:sp>
      </p:grpSp>
      <p:grpSp>
        <p:nvGrpSpPr>
          <p:cNvPr id="142" name="simplify" descr="simplify">
            <a:extLst>
              <a:ext uri="{FF2B5EF4-FFF2-40B4-BE49-F238E27FC236}">
                <a16:creationId xmlns:a16="http://schemas.microsoft.com/office/drawing/2014/main" id="{4AF37E12-231A-4A00-9011-A4BA8BA504EE}"/>
              </a:ext>
            </a:extLst>
          </p:cNvPr>
          <p:cNvGrpSpPr/>
          <p:nvPr/>
        </p:nvGrpSpPr>
        <p:grpSpPr>
          <a:xfrm rot="5400000">
            <a:off x="7209299" y="1620105"/>
            <a:ext cx="284781" cy="310021"/>
            <a:chOff x="2668477" y="1234611"/>
            <a:chExt cx="412069" cy="448596"/>
          </a:xfrm>
        </p:grpSpPr>
        <p:sp>
          <p:nvSpPr>
            <p:cNvPr id="176" name="Freeform 987">
              <a:extLst>
                <a:ext uri="{FF2B5EF4-FFF2-40B4-BE49-F238E27FC236}">
                  <a16:creationId xmlns:a16="http://schemas.microsoft.com/office/drawing/2014/main" id="{E1629CB9-9226-42A1-B824-11B0BF455902}"/>
                </a:ext>
              </a:extLst>
            </p:cNvPr>
            <p:cNvSpPr>
              <a:spLocks/>
            </p:cNvSpPr>
            <p:nvPr/>
          </p:nvSpPr>
          <p:spPr bwMode="auto">
            <a:xfrm>
              <a:off x="2749447" y="1282935"/>
              <a:ext cx="331099" cy="344110"/>
            </a:xfrm>
            <a:custGeom>
              <a:avLst/>
              <a:gdLst>
                <a:gd name="T0" fmla="*/ 229 w 229"/>
                <a:gd name="T1" fmla="*/ 112 h 238"/>
                <a:gd name="T2" fmla="*/ 200 w 229"/>
                <a:gd name="T3" fmla="*/ 81 h 238"/>
                <a:gd name="T4" fmla="*/ 200 w 229"/>
                <a:gd name="T5" fmla="*/ 104 h 238"/>
                <a:gd name="T6" fmla="*/ 125 w 229"/>
                <a:gd name="T7" fmla="*/ 104 h 238"/>
                <a:gd name="T8" fmla="*/ 125 w 229"/>
                <a:gd name="T9" fmla="*/ 0 h 238"/>
                <a:gd name="T10" fmla="*/ 0 w 229"/>
                <a:gd name="T11" fmla="*/ 0 h 238"/>
                <a:gd name="T12" fmla="*/ 0 w 229"/>
                <a:gd name="T13" fmla="*/ 15 h 238"/>
                <a:gd name="T14" fmla="*/ 110 w 229"/>
                <a:gd name="T15" fmla="*/ 15 h 238"/>
                <a:gd name="T16" fmla="*/ 110 w 229"/>
                <a:gd name="T17" fmla="*/ 104 h 238"/>
                <a:gd name="T18" fmla="*/ 5 w 229"/>
                <a:gd name="T19" fmla="*/ 104 h 238"/>
                <a:gd name="T20" fmla="*/ 5 w 229"/>
                <a:gd name="T21" fmla="*/ 119 h 238"/>
                <a:gd name="T22" fmla="*/ 110 w 229"/>
                <a:gd name="T23" fmla="*/ 119 h 238"/>
                <a:gd name="T24" fmla="*/ 110 w 229"/>
                <a:gd name="T25" fmla="*/ 223 h 238"/>
                <a:gd name="T26" fmla="*/ 0 w 229"/>
                <a:gd name="T27" fmla="*/ 223 h 238"/>
                <a:gd name="T28" fmla="*/ 0 w 229"/>
                <a:gd name="T29" fmla="*/ 238 h 238"/>
                <a:gd name="T30" fmla="*/ 125 w 229"/>
                <a:gd name="T31" fmla="*/ 238 h 238"/>
                <a:gd name="T32" fmla="*/ 125 w 229"/>
                <a:gd name="T33" fmla="*/ 119 h 238"/>
                <a:gd name="T34" fmla="*/ 200 w 229"/>
                <a:gd name="T35" fmla="*/ 119 h 238"/>
                <a:gd name="T36" fmla="*/ 200 w 229"/>
                <a:gd name="T37" fmla="*/ 141 h 238"/>
                <a:gd name="T38" fmla="*/ 229 w 229"/>
                <a:gd name="T39" fmla="*/ 112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9" h="238">
                  <a:moveTo>
                    <a:pt x="229" y="112"/>
                  </a:moveTo>
                  <a:lnTo>
                    <a:pt x="200" y="81"/>
                  </a:lnTo>
                  <a:lnTo>
                    <a:pt x="200" y="104"/>
                  </a:lnTo>
                  <a:lnTo>
                    <a:pt x="125" y="104"/>
                  </a:lnTo>
                  <a:lnTo>
                    <a:pt x="125" y="0"/>
                  </a:lnTo>
                  <a:lnTo>
                    <a:pt x="0" y="0"/>
                  </a:lnTo>
                  <a:lnTo>
                    <a:pt x="0" y="15"/>
                  </a:lnTo>
                  <a:lnTo>
                    <a:pt x="110" y="15"/>
                  </a:lnTo>
                  <a:lnTo>
                    <a:pt x="110" y="104"/>
                  </a:lnTo>
                  <a:lnTo>
                    <a:pt x="5" y="104"/>
                  </a:lnTo>
                  <a:lnTo>
                    <a:pt x="5" y="119"/>
                  </a:lnTo>
                  <a:lnTo>
                    <a:pt x="110" y="119"/>
                  </a:lnTo>
                  <a:lnTo>
                    <a:pt x="110" y="223"/>
                  </a:lnTo>
                  <a:lnTo>
                    <a:pt x="0" y="223"/>
                  </a:lnTo>
                  <a:lnTo>
                    <a:pt x="0" y="238"/>
                  </a:lnTo>
                  <a:lnTo>
                    <a:pt x="125" y="238"/>
                  </a:lnTo>
                  <a:lnTo>
                    <a:pt x="125" y="119"/>
                  </a:lnTo>
                  <a:lnTo>
                    <a:pt x="200" y="119"/>
                  </a:lnTo>
                  <a:lnTo>
                    <a:pt x="200" y="141"/>
                  </a:lnTo>
                  <a:lnTo>
                    <a:pt x="229" y="112"/>
                  </a:lnTo>
                  <a:close/>
                </a:path>
              </a:pathLst>
            </a:custGeom>
            <a:solidFill>
              <a:srgbClr val="0088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8416" tIns="39208" rIns="78416" bIns="39208" numCol="1" anchor="t" anchorCtr="0" compatLnSpc="1">
              <a:prstTxWarp prst="textNoShape">
                <a:avLst/>
              </a:prstTxWarp>
            </a:bodyPr>
            <a:lstStyle/>
            <a:p>
              <a:pPr algn="ctr" defTabSz="784158" fontAlgn="base">
                <a:defRPr/>
              </a:pPr>
              <a:endParaRPr lang="en-US" sz="1925">
                <a:solidFill>
                  <a:srgbClr val="505050"/>
                </a:solidFill>
                <a:latin typeface="Segoe UI"/>
              </a:endParaRPr>
            </a:p>
          </p:txBody>
        </p:sp>
        <p:sp>
          <p:nvSpPr>
            <p:cNvPr id="177" name="Freeform 988">
              <a:extLst>
                <a:ext uri="{FF2B5EF4-FFF2-40B4-BE49-F238E27FC236}">
                  <a16:creationId xmlns:a16="http://schemas.microsoft.com/office/drawing/2014/main" id="{BEC945AB-E3EE-4BBA-B4B1-BCB0411F7C3B}"/>
                </a:ext>
              </a:extLst>
            </p:cNvPr>
            <p:cNvSpPr>
              <a:spLocks/>
            </p:cNvSpPr>
            <p:nvPr/>
          </p:nvSpPr>
          <p:spPr bwMode="auto">
            <a:xfrm>
              <a:off x="2669925" y="1378360"/>
              <a:ext cx="127234" cy="127234"/>
            </a:xfrm>
            <a:custGeom>
              <a:avLst/>
              <a:gdLst>
                <a:gd name="T0" fmla="*/ 118 w 118"/>
                <a:gd name="T1" fmla="*/ 66 h 119"/>
                <a:gd name="T2" fmla="*/ 118 w 118"/>
                <a:gd name="T3" fmla="*/ 53 h 119"/>
                <a:gd name="T4" fmla="*/ 105 w 118"/>
                <a:gd name="T5" fmla="*/ 53 h 119"/>
                <a:gd name="T6" fmla="*/ 96 w 118"/>
                <a:gd name="T7" fmla="*/ 31 h 119"/>
                <a:gd name="T8" fmla="*/ 105 w 118"/>
                <a:gd name="T9" fmla="*/ 22 h 119"/>
                <a:gd name="T10" fmla="*/ 97 w 118"/>
                <a:gd name="T11" fmla="*/ 13 h 119"/>
                <a:gd name="T12" fmla="*/ 87 w 118"/>
                <a:gd name="T13" fmla="*/ 22 h 119"/>
                <a:gd name="T14" fmla="*/ 65 w 118"/>
                <a:gd name="T15" fmla="*/ 13 h 119"/>
                <a:gd name="T16" fmla="*/ 65 w 118"/>
                <a:gd name="T17" fmla="*/ 0 h 119"/>
                <a:gd name="T18" fmla="*/ 53 w 118"/>
                <a:gd name="T19" fmla="*/ 0 h 119"/>
                <a:gd name="T20" fmla="*/ 53 w 118"/>
                <a:gd name="T21" fmla="*/ 13 h 119"/>
                <a:gd name="T22" fmla="*/ 31 w 118"/>
                <a:gd name="T23" fmla="*/ 22 h 119"/>
                <a:gd name="T24" fmla="*/ 22 w 118"/>
                <a:gd name="T25" fmla="*/ 13 h 119"/>
                <a:gd name="T26" fmla="*/ 13 w 118"/>
                <a:gd name="T27" fmla="*/ 22 h 119"/>
                <a:gd name="T28" fmla="*/ 22 w 118"/>
                <a:gd name="T29" fmla="*/ 31 h 119"/>
                <a:gd name="T30" fmla="*/ 13 w 118"/>
                <a:gd name="T31" fmla="*/ 53 h 119"/>
                <a:gd name="T32" fmla="*/ 0 w 118"/>
                <a:gd name="T33" fmla="*/ 53 h 119"/>
                <a:gd name="T34" fmla="*/ 0 w 118"/>
                <a:gd name="T35" fmla="*/ 66 h 119"/>
                <a:gd name="T36" fmla="*/ 13 w 118"/>
                <a:gd name="T37" fmla="*/ 66 h 119"/>
                <a:gd name="T38" fmla="*/ 22 w 118"/>
                <a:gd name="T39" fmla="*/ 88 h 119"/>
                <a:gd name="T40" fmla="*/ 13 w 118"/>
                <a:gd name="T41" fmla="*/ 97 h 119"/>
                <a:gd name="T42" fmla="*/ 21 w 118"/>
                <a:gd name="T43" fmla="*/ 106 h 119"/>
                <a:gd name="T44" fmla="*/ 31 w 118"/>
                <a:gd name="T45" fmla="*/ 97 h 119"/>
                <a:gd name="T46" fmla="*/ 53 w 118"/>
                <a:gd name="T47" fmla="*/ 106 h 119"/>
                <a:gd name="T48" fmla="*/ 53 w 118"/>
                <a:gd name="T49" fmla="*/ 119 h 119"/>
                <a:gd name="T50" fmla="*/ 65 w 118"/>
                <a:gd name="T51" fmla="*/ 119 h 119"/>
                <a:gd name="T52" fmla="*/ 65 w 118"/>
                <a:gd name="T53" fmla="*/ 106 h 119"/>
                <a:gd name="T54" fmla="*/ 87 w 118"/>
                <a:gd name="T55" fmla="*/ 97 h 119"/>
                <a:gd name="T56" fmla="*/ 97 w 118"/>
                <a:gd name="T57" fmla="*/ 106 h 119"/>
                <a:gd name="T58" fmla="*/ 105 w 118"/>
                <a:gd name="T59" fmla="*/ 97 h 119"/>
                <a:gd name="T60" fmla="*/ 96 w 118"/>
                <a:gd name="T61" fmla="*/ 88 h 119"/>
                <a:gd name="T62" fmla="*/ 105 w 118"/>
                <a:gd name="T63" fmla="*/ 66 h 119"/>
                <a:gd name="T64" fmla="*/ 118 w 118"/>
                <a:gd name="T65" fmla="*/ 66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8" h="119">
                  <a:moveTo>
                    <a:pt x="118" y="66"/>
                  </a:moveTo>
                  <a:cubicBezTo>
                    <a:pt x="118" y="53"/>
                    <a:pt x="118" y="53"/>
                    <a:pt x="118" y="53"/>
                  </a:cubicBezTo>
                  <a:cubicBezTo>
                    <a:pt x="105" y="53"/>
                    <a:pt x="105" y="53"/>
                    <a:pt x="105" y="53"/>
                  </a:cubicBezTo>
                  <a:cubicBezTo>
                    <a:pt x="104" y="45"/>
                    <a:pt x="101" y="37"/>
                    <a:pt x="96" y="31"/>
                  </a:cubicBezTo>
                  <a:cubicBezTo>
                    <a:pt x="105" y="22"/>
                    <a:pt x="105" y="22"/>
                    <a:pt x="105" y="22"/>
                  </a:cubicBezTo>
                  <a:cubicBezTo>
                    <a:pt x="97" y="13"/>
                    <a:pt x="97" y="13"/>
                    <a:pt x="97" y="13"/>
                  </a:cubicBezTo>
                  <a:cubicBezTo>
                    <a:pt x="87" y="22"/>
                    <a:pt x="87" y="22"/>
                    <a:pt x="87" y="22"/>
                  </a:cubicBezTo>
                  <a:cubicBezTo>
                    <a:pt x="81" y="18"/>
                    <a:pt x="73" y="14"/>
                    <a:pt x="65" y="13"/>
                  </a:cubicBezTo>
                  <a:cubicBezTo>
                    <a:pt x="65" y="0"/>
                    <a:pt x="65" y="0"/>
                    <a:pt x="65" y="0"/>
                  </a:cubicBezTo>
                  <a:cubicBezTo>
                    <a:pt x="53" y="0"/>
                    <a:pt x="53" y="0"/>
                    <a:pt x="53" y="0"/>
                  </a:cubicBezTo>
                  <a:cubicBezTo>
                    <a:pt x="53" y="13"/>
                    <a:pt x="53" y="13"/>
                    <a:pt x="53" y="13"/>
                  </a:cubicBezTo>
                  <a:cubicBezTo>
                    <a:pt x="45" y="14"/>
                    <a:pt x="37" y="18"/>
                    <a:pt x="31" y="22"/>
                  </a:cubicBezTo>
                  <a:cubicBezTo>
                    <a:pt x="22" y="13"/>
                    <a:pt x="22" y="13"/>
                    <a:pt x="22" y="13"/>
                  </a:cubicBezTo>
                  <a:cubicBezTo>
                    <a:pt x="13" y="22"/>
                    <a:pt x="13" y="22"/>
                    <a:pt x="13" y="22"/>
                  </a:cubicBezTo>
                  <a:cubicBezTo>
                    <a:pt x="22" y="31"/>
                    <a:pt x="22" y="31"/>
                    <a:pt x="22" y="31"/>
                  </a:cubicBezTo>
                  <a:cubicBezTo>
                    <a:pt x="17" y="38"/>
                    <a:pt x="14" y="45"/>
                    <a:pt x="13" y="53"/>
                  </a:cubicBezTo>
                  <a:cubicBezTo>
                    <a:pt x="0" y="53"/>
                    <a:pt x="0" y="53"/>
                    <a:pt x="0" y="53"/>
                  </a:cubicBezTo>
                  <a:cubicBezTo>
                    <a:pt x="0" y="66"/>
                    <a:pt x="0" y="66"/>
                    <a:pt x="0" y="66"/>
                  </a:cubicBezTo>
                  <a:cubicBezTo>
                    <a:pt x="13" y="66"/>
                    <a:pt x="13" y="66"/>
                    <a:pt x="13" y="66"/>
                  </a:cubicBezTo>
                  <a:cubicBezTo>
                    <a:pt x="14" y="74"/>
                    <a:pt x="17" y="82"/>
                    <a:pt x="22" y="88"/>
                  </a:cubicBezTo>
                  <a:cubicBezTo>
                    <a:pt x="13" y="97"/>
                    <a:pt x="13" y="97"/>
                    <a:pt x="13" y="97"/>
                  </a:cubicBezTo>
                  <a:cubicBezTo>
                    <a:pt x="21" y="106"/>
                    <a:pt x="21" y="106"/>
                    <a:pt x="21" y="106"/>
                  </a:cubicBezTo>
                  <a:cubicBezTo>
                    <a:pt x="31" y="97"/>
                    <a:pt x="31" y="97"/>
                    <a:pt x="31" y="97"/>
                  </a:cubicBezTo>
                  <a:cubicBezTo>
                    <a:pt x="37" y="102"/>
                    <a:pt x="45" y="105"/>
                    <a:pt x="53" y="106"/>
                  </a:cubicBezTo>
                  <a:cubicBezTo>
                    <a:pt x="53" y="119"/>
                    <a:pt x="53" y="119"/>
                    <a:pt x="53" y="119"/>
                  </a:cubicBezTo>
                  <a:cubicBezTo>
                    <a:pt x="65" y="119"/>
                    <a:pt x="65" y="119"/>
                    <a:pt x="65" y="119"/>
                  </a:cubicBezTo>
                  <a:cubicBezTo>
                    <a:pt x="65" y="106"/>
                    <a:pt x="65" y="106"/>
                    <a:pt x="65" y="106"/>
                  </a:cubicBezTo>
                  <a:cubicBezTo>
                    <a:pt x="74" y="105"/>
                    <a:pt x="81" y="102"/>
                    <a:pt x="87" y="97"/>
                  </a:cubicBezTo>
                  <a:cubicBezTo>
                    <a:pt x="97" y="106"/>
                    <a:pt x="97" y="106"/>
                    <a:pt x="97" y="106"/>
                  </a:cubicBezTo>
                  <a:cubicBezTo>
                    <a:pt x="105" y="97"/>
                    <a:pt x="105" y="97"/>
                    <a:pt x="105" y="97"/>
                  </a:cubicBezTo>
                  <a:cubicBezTo>
                    <a:pt x="96" y="88"/>
                    <a:pt x="96" y="88"/>
                    <a:pt x="96" y="88"/>
                  </a:cubicBezTo>
                  <a:cubicBezTo>
                    <a:pt x="101" y="82"/>
                    <a:pt x="104" y="74"/>
                    <a:pt x="105" y="66"/>
                  </a:cubicBezTo>
                  <a:lnTo>
                    <a:pt x="118" y="66"/>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8416" tIns="39208" rIns="78416" bIns="39208" numCol="1" anchor="t" anchorCtr="0" compatLnSpc="1">
              <a:prstTxWarp prst="textNoShape">
                <a:avLst/>
              </a:prstTxWarp>
            </a:bodyPr>
            <a:lstStyle/>
            <a:p>
              <a:pPr algn="ctr" defTabSz="784158" fontAlgn="base">
                <a:defRPr/>
              </a:pPr>
              <a:endParaRPr lang="en-US" sz="1925">
                <a:solidFill>
                  <a:srgbClr val="505050"/>
                </a:solidFill>
                <a:latin typeface="Segoe UI"/>
              </a:endParaRPr>
            </a:p>
          </p:txBody>
        </p:sp>
        <p:sp>
          <p:nvSpPr>
            <p:cNvPr id="178" name="Oval 989">
              <a:extLst>
                <a:ext uri="{FF2B5EF4-FFF2-40B4-BE49-F238E27FC236}">
                  <a16:creationId xmlns:a16="http://schemas.microsoft.com/office/drawing/2014/main" id="{3A853FD0-0ECB-4CE9-BDA1-C622360D8FB4}"/>
                </a:ext>
              </a:extLst>
            </p:cNvPr>
            <p:cNvSpPr>
              <a:spLocks noChangeArrowheads="1"/>
            </p:cNvSpPr>
            <p:nvPr/>
          </p:nvSpPr>
          <p:spPr bwMode="auto">
            <a:xfrm>
              <a:off x="2708964" y="1418844"/>
              <a:ext cx="49159" cy="47713"/>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8416" tIns="39208" rIns="78416" bIns="39208" numCol="1" anchor="t" anchorCtr="0" compatLnSpc="1">
              <a:prstTxWarp prst="textNoShape">
                <a:avLst/>
              </a:prstTxWarp>
            </a:bodyPr>
            <a:lstStyle/>
            <a:p>
              <a:pPr algn="ctr" defTabSz="784158" fontAlgn="base">
                <a:defRPr/>
              </a:pPr>
              <a:endParaRPr lang="en-US" sz="1925">
                <a:solidFill>
                  <a:srgbClr val="505050"/>
                </a:solidFill>
                <a:latin typeface="Segoe UI"/>
              </a:endParaRPr>
            </a:p>
          </p:txBody>
        </p:sp>
        <p:sp>
          <p:nvSpPr>
            <p:cNvPr id="183" name="Rectangle 990">
              <a:extLst>
                <a:ext uri="{FF2B5EF4-FFF2-40B4-BE49-F238E27FC236}">
                  <a16:creationId xmlns:a16="http://schemas.microsoft.com/office/drawing/2014/main" id="{397B40F7-D0D4-46EE-9379-C944BA790C8A}"/>
                </a:ext>
              </a:extLst>
            </p:cNvPr>
            <p:cNvSpPr>
              <a:spLocks noChangeArrowheads="1"/>
            </p:cNvSpPr>
            <p:nvPr/>
          </p:nvSpPr>
          <p:spPr bwMode="auto">
            <a:xfrm>
              <a:off x="2680047" y="1234611"/>
              <a:ext cx="108439" cy="10843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8416" tIns="39208" rIns="78416" bIns="39208" numCol="1" anchor="t" anchorCtr="0" compatLnSpc="1">
              <a:prstTxWarp prst="textNoShape">
                <a:avLst/>
              </a:prstTxWarp>
            </a:bodyPr>
            <a:lstStyle/>
            <a:p>
              <a:pPr algn="ctr" defTabSz="784158" fontAlgn="base">
                <a:defRPr/>
              </a:pPr>
              <a:endParaRPr lang="en-US" sz="1925">
                <a:solidFill>
                  <a:srgbClr val="505050"/>
                </a:solidFill>
                <a:latin typeface="Segoe UI"/>
              </a:endParaRPr>
            </a:p>
          </p:txBody>
        </p:sp>
        <p:sp>
          <p:nvSpPr>
            <p:cNvPr id="196" name="Freeform 991">
              <a:extLst>
                <a:ext uri="{FF2B5EF4-FFF2-40B4-BE49-F238E27FC236}">
                  <a16:creationId xmlns:a16="http://schemas.microsoft.com/office/drawing/2014/main" id="{F74FB681-BC76-4DD9-A58E-3E6385F00739}"/>
                </a:ext>
              </a:extLst>
            </p:cNvPr>
            <p:cNvSpPr>
              <a:spLocks/>
            </p:cNvSpPr>
            <p:nvPr/>
          </p:nvSpPr>
          <p:spPr bwMode="auto">
            <a:xfrm>
              <a:off x="2668477" y="1551635"/>
              <a:ext cx="133018" cy="131572"/>
            </a:xfrm>
            <a:custGeom>
              <a:avLst/>
              <a:gdLst>
                <a:gd name="T0" fmla="*/ 92 w 92"/>
                <a:gd name="T1" fmla="*/ 46 h 91"/>
                <a:gd name="T2" fmla="*/ 46 w 92"/>
                <a:gd name="T3" fmla="*/ 0 h 91"/>
                <a:gd name="T4" fmla="*/ 0 w 92"/>
                <a:gd name="T5" fmla="*/ 46 h 91"/>
                <a:gd name="T6" fmla="*/ 46 w 92"/>
                <a:gd name="T7" fmla="*/ 91 h 91"/>
                <a:gd name="T8" fmla="*/ 92 w 92"/>
                <a:gd name="T9" fmla="*/ 46 h 91"/>
              </a:gdLst>
              <a:ahLst/>
              <a:cxnLst>
                <a:cxn ang="0">
                  <a:pos x="T0" y="T1"/>
                </a:cxn>
                <a:cxn ang="0">
                  <a:pos x="T2" y="T3"/>
                </a:cxn>
                <a:cxn ang="0">
                  <a:pos x="T4" y="T5"/>
                </a:cxn>
                <a:cxn ang="0">
                  <a:pos x="T6" y="T7"/>
                </a:cxn>
                <a:cxn ang="0">
                  <a:pos x="T8" y="T9"/>
                </a:cxn>
              </a:cxnLst>
              <a:rect l="0" t="0" r="r" b="b"/>
              <a:pathLst>
                <a:path w="92" h="91">
                  <a:moveTo>
                    <a:pt x="92" y="46"/>
                  </a:moveTo>
                  <a:lnTo>
                    <a:pt x="46" y="0"/>
                  </a:lnTo>
                  <a:lnTo>
                    <a:pt x="0" y="46"/>
                  </a:lnTo>
                  <a:lnTo>
                    <a:pt x="46" y="91"/>
                  </a:lnTo>
                  <a:lnTo>
                    <a:pt x="92" y="46"/>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8416" tIns="39208" rIns="78416" bIns="39208" numCol="1" anchor="t" anchorCtr="0" compatLnSpc="1">
              <a:prstTxWarp prst="textNoShape">
                <a:avLst/>
              </a:prstTxWarp>
            </a:bodyPr>
            <a:lstStyle/>
            <a:p>
              <a:pPr algn="ctr" defTabSz="784158" fontAlgn="base">
                <a:defRPr/>
              </a:pPr>
              <a:endParaRPr lang="en-US" sz="1925">
                <a:solidFill>
                  <a:srgbClr val="505050"/>
                </a:solidFill>
                <a:latin typeface="Segoe UI"/>
              </a:endParaRPr>
            </a:p>
          </p:txBody>
        </p:sp>
      </p:grpSp>
      <p:cxnSp>
        <p:nvCxnSpPr>
          <p:cNvPr id="64" name="Connector: Elbow 63">
            <a:extLst>
              <a:ext uri="{FF2B5EF4-FFF2-40B4-BE49-F238E27FC236}">
                <a16:creationId xmlns:a16="http://schemas.microsoft.com/office/drawing/2014/main" id="{85FB25BC-145C-4164-9CBA-4DB163C02437}"/>
              </a:ext>
            </a:extLst>
          </p:cNvPr>
          <p:cNvCxnSpPr>
            <a:cxnSpLocks/>
            <a:endCxn id="196" idx="3"/>
          </p:cNvCxnSpPr>
          <p:nvPr/>
        </p:nvCxnSpPr>
        <p:spPr>
          <a:xfrm rot="16200000" flipH="1">
            <a:off x="6925797" y="1407808"/>
            <a:ext cx="400766" cy="140999"/>
          </a:xfrm>
          <a:prstGeom prst="bentConnector3">
            <a:avLst>
              <a:gd name="adj1" fmla="val 100429"/>
            </a:avLst>
          </a:prstGeom>
          <a:ln w="19050">
            <a:solidFill>
              <a:srgbClr val="0088EE"/>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198" name="Connector: Elbow 197">
            <a:extLst>
              <a:ext uri="{FF2B5EF4-FFF2-40B4-BE49-F238E27FC236}">
                <a16:creationId xmlns:a16="http://schemas.microsoft.com/office/drawing/2014/main" id="{A318EB77-5EFF-4B9C-A4AA-4B1B1ECFDC25}"/>
              </a:ext>
            </a:extLst>
          </p:cNvPr>
          <p:cNvCxnSpPr>
            <a:cxnSpLocks/>
            <a:endCxn id="183" idx="0"/>
          </p:cNvCxnSpPr>
          <p:nvPr/>
        </p:nvCxnSpPr>
        <p:spPr>
          <a:xfrm rot="5400000">
            <a:off x="7381457" y="1402671"/>
            <a:ext cx="400766" cy="150278"/>
          </a:xfrm>
          <a:prstGeom prst="bentConnector2">
            <a:avLst/>
          </a:prstGeom>
          <a:ln w="19050">
            <a:solidFill>
              <a:srgbClr val="0088EE"/>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grpSp>
        <p:nvGrpSpPr>
          <p:cNvPr id="109" name="Group 108">
            <a:extLst>
              <a:ext uri="{FF2B5EF4-FFF2-40B4-BE49-F238E27FC236}">
                <a16:creationId xmlns:a16="http://schemas.microsoft.com/office/drawing/2014/main" id="{EF5AA2B0-C145-4D9A-833C-72BDCBE95D7F}"/>
              </a:ext>
            </a:extLst>
          </p:cNvPr>
          <p:cNvGrpSpPr/>
          <p:nvPr/>
        </p:nvGrpSpPr>
        <p:grpSpPr>
          <a:xfrm>
            <a:off x="7290779" y="1923964"/>
            <a:ext cx="148076" cy="148076"/>
            <a:chOff x="8830394" y="2929277"/>
            <a:chExt cx="219652" cy="219652"/>
          </a:xfrm>
        </p:grpSpPr>
        <p:sp>
          <p:nvSpPr>
            <p:cNvPr id="106" name="Oval 105">
              <a:extLst>
                <a:ext uri="{FF2B5EF4-FFF2-40B4-BE49-F238E27FC236}">
                  <a16:creationId xmlns:a16="http://schemas.microsoft.com/office/drawing/2014/main" id="{5F29D88D-B9CA-48CB-85CF-A9C3F635F8E5}"/>
                </a:ext>
              </a:extLst>
            </p:cNvPr>
            <p:cNvSpPr/>
            <p:nvPr/>
          </p:nvSpPr>
          <p:spPr bwMode="auto">
            <a:xfrm>
              <a:off x="8830394" y="2929277"/>
              <a:ext cx="219652" cy="21965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US" sz="175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87" name="Group 38">
              <a:extLst>
                <a:ext uri="{FF2B5EF4-FFF2-40B4-BE49-F238E27FC236}">
                  <a16:creationId xmlns:a16="http://schemas.microsoft.com/office/drawing/2014/main" id="{E06987CE-7BE5-4DA2-A2B5-CF1F837BF533}"/>
                </a:ext>
              </a:extLst>
            </p:cNvPr>
            <p:cNvGrpSpPr>
              <a:grpSpLocks noChangeAspect="1"/>
            </p:cNvGrpSpPr>
            <p:nvPr/>
          </p:nvGrpSpPr>
          <p:grpSpPr bwMode="auto">
            <a:xfrm>
              <a:off x="8857446" y="3002683"/>
              <a:ext cx="165548" cy="72841"/>
              <a:chOff x="5455" y="1805"/>
              <a:chExt cx="375" cy="165"/>
            </a:xfrm>
          </p:grpSpPr>
          <p:sp>
            <p:nvSpPr>
              <p:cNvPr id="89" name="AutoShape 37">
                <a:extLst>
                  <a:ext uri="{FF2B5EF4-FFF2-40B4-BE49-F238E27FC236}">
                    <a16:creationId xmlns:a16="http://schemas.microsoft.com/office/drawing/2014/main" id="{620F0800-6A87-4BD8-996C-C8F4808AF9C5}"/>
                  </a:ext>
                </a:extLst>
              </p:cNvPr>
              <p:cNvSpPr>
                <a:spLocks noChangeAspect="1" noChangeArrowheads="1" noTextEdit="1"/>
              </p:cNvSpPr>
              <p:nvPr/>
            </p:nvSpPr>
            <p:spPr bwMode="auto">
              <a:xfrm>
                <a:off x="5455" y="1805"/>
                <a:ext cx="375"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90" name="Freeform 39">
                <a:extLst>
                  <a:ext uri="{FF2B5EF4-FFF2-40B4-BE49-F238E27FC236}">
                    <a16:creationId xmlns:a16="http://schemas.microsoft.com/office/drawing/2014/main" id="{5C7FB931-7D3C-4A43-A034-227C789E101A}"/>
                  </a:ext>
                </a:extLst>
              </p:cNvPr>
              <p:cNvSpPr>
                <a:spLocks/>
              </p:cNvSpPr>
              <p:nvPr/>
            </p:nvSpPr>
            <p:spPr bwMode="auto">
              <a:xfrm>
                <a:off x="5722" y="1863"/>
                <a:ext cx="108" cy="107"/>
              </a:xfrm>
              <a:custGeom>
                <a:avLst/>
                <a:gdLst>
                  <a:gd name="T0" fmla="*/ 83 w 108"/>
                  <a:gd name="T1" fmla="*/ 0 h 107"/>
                  <a:gd name="T2" fmla="*/ 108 w 108"/>
                  <a:gd name="T3" fmla="*/ 24 h 107"/>
                  <a:gd name="T4" fmla="*/ 25 w 108"/>
                  <a:gd name="T5" fmla="*/ 107 h 107"/>
                  <a:gd name="T6" fmla="*/ 0 w 108"/>
                  <a:gd name="T7" fmla="*/ 82 h 107"/>
                  <a:gd name="T8" fmla="*/ 83 w 108"/>
                  <a:gd name="T9" fmla="*/ 0 h 107"/>
                </a:gdLst>
                <a:ahLst/>
                <a:cxnLst>
                  <a:cxn ang="0">
                    <a:pos x="T0" y="T1"/>
                  </a:cxn>
                  <a:cxn ang="0">
                    <a:pos x="T2" y="T3"/>
                  </a:cxn>
                  <a:cxn ang="0">
                    <a:pos x="T4" y="T5"/>
                  </a:cxn>
                  <a:cxn ang="0">
                    <a:pos x="T6" y="T7"/>
                  </a:cxn>
                  <a:cxn ang="0">
                    <a:pos x="T8" y="T9"/>
                  </a:cxn>
                </a:cxnLst>
                <a:rect l="0" t="0" r="r" b="b"/>
                <a:pathLst>
                  <a:path w="108" h="107">
                    <a:moveTo>
                      <a:pt x="83" y="0"/>
                    </a:moveTo>
                    <a:lnTo>
                      <a:pt x="108" y="24"/>
                    </a:lnTo>
                    <a:lnTo>
                      <a:pt x="25" y="107"/>
                    </a:lnTo>
                    <a:lnTo>
                      <a:pt x="0" y="82"/>
                    </a:lnTo>
                    <a:lnTo>
                      <a:pt x="83"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92" name="Freeform 40">
                <a:extLst>
                  <a:ext uri="{FF2B5EF4-FFF2-40B4-BE49-F238E27FC236}">
                    <a16:creationId xmlns:a16="http://schemas.microsoft.com/office/drawing/2014/main" id="{3A51168F-4B43-45BE-A0B5-805721C55998}"/>
                  </a:ext>
                </a:extLst>
              </p:cNvPr>
              <p:cNvSpPr>
                <a:spLocks/>
              </p:cNvSpPr>
              <p:nvPr/>
            </p:nvSpPr>
            <p:spPr bwMode="auto">
              <a:xfrm>
                <a:off x="5722" y="1805"/>
                <a:ext cx="108" cy="107"/>
              </a:xfrm>
              <a:custGeom>
                <a:avLst/>
                <a:gdLst>
                  <a:gd name="T0" fmla="*/ 108 w 108"/>
                  <a:gd name="T1" fmla="*/ 82 h 107"/>
                  <a:gd name="T2" fmla="*/ 83 w 108"/>
                  <a:gd name="T3" fmla="*/ 107 h 107"/>
                  <a:gd name="T4" fmla="*/ 0 w 108"/>
                  <a:gd name="T5" fmla="*/ 25 h 107"/>
                  <a:gd name="T6" fmla="*/ 25 w 108"/>
                  <a:gd name="T7" fmla="*/ 0 h 107"/>
                  <a:gd name="T8" fmla="*/ 108 w 108"/>
                  <a:gd name="T9" fmla="*/ 82 h 107"/>
                </a:gdLst>
                <a:ahLst/>
                <a:cxnLst>
                  <a:cxn ang="0">
                    <a:pos x="T0" y="T1"/>
                  </a:cxn>
                  <a:cxn ang="0">
                    <a:pos x="T2" y="T3"/>
                  </a:cxn>
                  <a:cxn ang="0">
                    <a:pos x="T4" y="T5"/>
                  </a:cxn>
                  <a:cxn ang="0">
                    <a:pos x="T6" y="T7"/>
                  </a:cxn>
                  <a:cxn ang="0">
                    <a:pos x="T8" y="T9"/>
                  </a:cxn>
                </a:cxnLst>
                <a:rect l="0" t="0" r="r" b="b"/>
                <a:pathLst>
                  <a:path w="108" h="107">
                    <a:moveTo>
                      <a:pt x="108" y="82"/>
                    </a:moveTo>
                    <a:lnTo>
                      <a:pt x="83" y="107"/>
                    </a:lnTo>
                    <a:lnTo>
                      <a:pt x="0" y="25"/>
                    </a:lnTo>
                    <a:lnTo>
                      <a:pt x="25" y="0"/>
                    </a:lnTo>
                    <a:lnTo>
                      <a:pt x="108" y="8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94" name="Freeform 41">
                <a:extLst>
                  <a:ext uri="{FF2B5EF4-FFF2-40B4-BE49-F238E27FC236}">
                    <a16:creationId xmlns:a16="http://schemas.microsoft.com/office/drawing/2014/main" id="{CDEB1EF2-CCD4-4618-877C-0688F40ED41C}"/>
                  </a:ext>
                </a:extLst>
              </p:cNvPr>
              <p:cNvSpPr>
                <a:spLocks/>
              </p:cNvSpPr>
              <p:nvPr/>
            </p:nvSpPr>
            <p:spPr bwMode="auto">
              <a:xfrm>
                <a:off x="5455" y="1863"/>
                <a:ext cx="108" cy="107"/>
              </a:xfrm>
              <a:custGeom>
                <a:avLst/>
                <a:gdLst>
                  <a:gd name="T0" fmla="*/ 25 w 108"/>
                  <a:gd name="T1" fmla="*/ 0 h 107"/>
                  <a:gd name="T2" fmla="*/ 0 w 108"/>
                  <a:gd name="T3" fmla="*/ 24 h 107"/>
                  <a:gd name="T4" fmla="*/ 83 w 108"/>
                  <a:gd name="T5" fmla="*/ 107 h 107"/>
                  <a:gd name="T6" fmla="*/ 108 w 108"/>
                  <a:gd name="T7" fmla="*/ 82 h 107"/>
                  <a:gd name="T8" fmla="*/ 25 w 108"/>
                  <a:gd name="T9" fmla="*/ 0 h 107"/>
                </a:gdLst>
                <a:ahLst/>
                <a:cxnLst>
                  <a:cxn ang="0">
                    <a:pos x="T0" y="T1"/>
                  </a:cxn>
                  <a:cxn ang="0">
                    <a:pos x="T2" y="T3"/>
                  </a:cxn>
                  <a:cxn ang="0">
                    <a:pos x="T4" y="T5"/>
                  </a:cxn>
                  <a:cxn ang="0">
                    <a:pos x="T6" y="T7"/>
                  </a:cxn>
                  <a:cxn ang="0">
                    <a:pos x="T8" y="T9"/>
                  </a:cxn>
                </a:cxnLst>
                <a:rect l="0" t="0" r="r" b="b"/>
                <a:pathLst>
                  <a:path w="108" h="107">
                    <a:moveTo>
                      <a:pt x="25" y="0"/>
                    </a:moveTo>
                    <a:lnTo>
                      <a:pt x="0" y="24"/>
                    </a:lnTo>
                    <a:lnTo>
                      <a:pt x="83" y="107"/>
                    </a:lnTo>
                    <a:lnTo>
                      <a:pt x="108" y="82"/>
                    </a:lnTo>
                    <a:lnTo>
                      <a:pt x="25"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95" name="Freeform 42">
                <a:extLst>
                  <a:ext uri="{FF2B5EF4-FFF2-40B4-BE49-F238E27FC236}">
                    <a16:creationId xmlns:a16="http://schemas.microsoft.com/office/drawing/2014/main" id="{1FD7F6E1-845F-4682-A9D3-8FD702B8AA07}"/>
                  </a:ext>
                </a:extLst>
              </p:cNvPr>
              <p:cNvSpPr>
                <a:spLocks/>
              </p:cNvSpPr>
              <p:nvPr/>
            </p:nvSpPr>
            <p:spPr bwMode="auto">
              <a:xfrm>
                <a:off x="5455" y="1805"/>
                <a:ext cx="108" cy="107"/>
              </a:xfrm>
              <a:custGeom>
                <a:avLst/>
                <a:gdLst>
                  <a:gd name="T0" fmla="*/ 0 w 108"/>
                  <a:gd name="T1" fmla="*/ 82 h 107"/>
                  <a:gd name="T2" fmla="*/ 25 w 108"/>
                  <a:gd name="T3" fmla="*/ 107 h 107"/>
                  <a:gd name="T4" fmla="*/ 108 w 108"/>
                  <a:gd name="T5" fmla="*/ 25 h 107"/>
                  <a:gd name="T6" fmla="*/ 83 w 108"/>
                  <a:gd name="T7" fmla="*/ 0 h 107"/>
                  <a:gd name="T8" fmla="*/ 0 w 108"/>
                  <a:gd name="T9" fmla="*/ 82 h 107"/>
                </a:gdLst>
                <a:ahLst/>
                <a:cxnLst>
                  <a:cxn ang="0">
                    <a:pos x="T0" y="T1"/>
                  </a:cxn>
                  <a:cxn ang="0">
                    <a:pos x="T2" y="T3"/>
                  </a:cxn>
                  <a:cxn ang="0">
                    <a:pos x="T4" y="T5"/>
                  </a:cxn>
                  <a:cxn ang="0">
                    <a:pos x="T6" y="T7"/>
                  </a:cxn>
                  <a:cxn ang="0">
                    <a:pos x="T8" y="T9"/>
                  </a:cxn>
                </a:cxnLst>
                <a:rect l="0" t="0" r="r" b="b"/>
                <a:pathLst>
                  <a:path w="108" h="107">
                    <a:moveTo>
                      <a:pt x="0" y="82"/>
                    </a:moveTo>
                    <a:lnTo>
                      <a:pt x="25" y="107"/>
                    </a:lnTo>
                    <a:lnTo>
                      <a:pt x="108" y="25"/>
                    </a:lnTo>
                    <a:lnTo>
                      <a:pt x="83" y="0"/>
                    </a:lnTo>
                    <a:lnTo>
                      <a:pt x="0" y="8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97" name="Oval 43">
                <a:extLst>
                  <a:ext uri="{FF2B5EF4-FFF2-40B4-BE49-F238E27FC236}">
                    <a16:creationId xmlns:a16="http://schemas.microsoft.com/office/drawing/2014/main" id="{369AAE5E-1C56-4CCF-B9E1-95AFFEEAFC43}"/>
                  </a:ext>
                </a:extLst>
              </p:cNvPr>
              <p:cNvSpPr>
                <a:spLocks noChangeArrowheads="1"/>
              </p:cNvSpPr>
              <p:nvPr/>
            </p:nvSpPr>
            <p:spPr bwMode="auto">
              <a:xfrm>
                <a:off x="5625" y="1870"/>
                <a:ext cx="35" cy="35"/>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99" name="Oval 44">
                <a:extLst>
                  <a:ext uri="{FF2B5EF4-FFF2-40B4-BE49-F238E27FC236}">
                    <a16:creationId xmlns:a16="http://schemas.microsoft.com/office/drawing/2014/main" id="{F41188D4-9E59-4E95-9EB4-017BB46DECAC}"/>
                  </a:ext>
                </a:extLst>
              </p:cNvPr>
              <p:cNvSpPr>
                <a:spLocks noChangeArrowheads="1"/>
              </p:cNvSpPr>
              <p:nvPr/>
            </p:nvSpPr>
            <p:spPr bwMode="auto">
              <a:xfrm>
                <a:off x="5678" y="1870"/>
                <a:ext cx="35" cy="35"/>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00" name="Oval 45">
                <a:extLst>
                  <a:ext uri="{FF2B5EF4-FFF2-40B4-BE49-F238E27FC236}">
                    <a16:creationId xmlns:a16="http://schemas.microsoft.com/office/drawing/2014/main" id="{AE5C153F-7A51-4BE7-B14B-69A6383DDF0C}"/>
                  </a:ext>
                </a:extLst>
              </p:cNvPr>
              <p:cNvSpPr>
                <a:spLocks noChangeArrowheads="1"/>
              </p:cNvSpPr>
              <p:nvPr/>
            </p:nvSpPr>
            <p:spPr bwMode="auto">
              <a:xfrm>
                <a:off x="5572" y="1870"/>
                <a:ext cx="35" cy="35"/>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grpSp>
      </p:grpSp>
      <p:grpSp>
        <p:nvGrpSpPr>
          <p:cNvPr id="124" name="Group 123">
            <a:extLst>
              <a:ext uri="{FF2B5EF4-FFF2-40B4-BE49-F238E27FC236}">
                <a16:creationId xmlns:a16="http://schemas.microsoft.com/office/drawing/2014/main" id="{D87DC04F-AE80-4D0C-9F71-D9BEDB14D97A}"/>
              </a:ext>
            </a:extLst>
          </p:cNvPr>
          <p:cNvGrpSpPr/>
          <p:nvPr/>
        </p:nvGrpSpPr>
        <p:grpSpPr>
          <a:xfrm>
            <a:off x="5760672" y="2043562"/>
            <a:ext cx="3343515" cy="171763"/>
            <a:chOff x="7161105" y="3065998"/>
            <a:chExt cx="3822171" cy="196352"/>
          </a:xfrm>
        </p:grpSpPr>
        <p:sp>
          <p:nvSpPr>
            <p:cNvPr id="113" name="TextBox 112">
              <a:extLst>
                <a:ext uri="{FF2B5EF4-FFF2-40B4-BE49-F238E27FC236}">
                  <a16:creationId xmlns:a16="http://schemas.microsoft.com/office/drawing/2014/main" id="{294E9536-1DF9-4419-83C2-8FB66B5BA9B7}"/>
                </a:ext>
              </a:extLst>
            </p:cNvPr>
            <p:cNvSpPr txBox="1"/>
            <p:nvPr/>
          </p:nvSpPr>
          <p:spPr>
            <a:xfrm>
              <a:off x="7199209" y="3065998"/>
              <a:ext cx="1140638" cy="169249"/>
            </a:xfrm>
            <a:prstGeom prst="rect">
              <a:avLst/>
            </a:prstGeom>
            <a:noFill/>
          </p:spPr>
          <p:txBody>
            <a:bodyPr wrap="square" lIns="0" tIns="0" rIns="0" bIns="0" rtlCol="0">
              <a:spAutoFit/>
            </a:bodyPr>
            <a:lstStyle/>
            <a:p>
              <a:pPr defTabSz="799888"/>
              <a:r>
                <a:rPr lang="en-US" sz="962">
                  <a:solidFill>
                    <a:srgbClr val="7030A0"/>
                  </a:solidFill>
                  <a:latin typeface="Segoe UI Semibold"/>
                </a:rPr>
                <a:t>BRAZE</a:t>
              </a:r>
            </a:p>
          </p:txBody>
        </p:sp>
        <p:cxnSp>
          <p:nvCxnSpPr>
            <p:cNvPr id="213" name="Straight Connector 212">
              <a:extLst>
                <a:ext uri="{FF2B5EF4-FFF2-40B4-BE49-F238E27FC236}">
                  <a16:creationId xmlns:a16="http://schemas.microsoft.com/office/drawing/2014/main" id="{98051460-C052-41A0-8D77-063309828344}"/>
                </a:ext>
              </a:extLst>
            </p:cNvPr>
            <p:cNvCxnSpPr>
              <a:cxnSpLocks/>
            </p:cNvCxnSpPr>
            <p:nvPr/>
          </p:nvCxnSpPr>
          <p:spPr>
            <a:xfrm>
              <a:off x="7161105" y="3262350"/>
              <a:ext cx="3822171" cy="0"/>
            </a:xfrm>
            <a:prstGeom prst="line">
              <a:avLst/>
            </a:prstGeom>
            <a:solidFill>
              <a:schemeClr val="bg1"/>
            </a:solidFill>
            <a:ln w="12700">
              <a:solidFill>
                <a:srgbClr val="7030A0">
                  <a:alpha val="25000"/>
                </a:srgb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grpSp>
        <p:nvGrpSpPr>
          <p:cNvPr id="122" name="Group 121">
            <a:extLst>
              <a:ext uri="{FF2B5EF4-FFF2-40B4-BE49-F238E27FC236}">
                <a16:creationId xmlns:a16="http://schemas.microsoft.com/office/drawing/2014/main" id="{CDAD7244-2C0D-448F-BC65-5A964C720657}"/>
              </a:ext>
            </a:extLst>
          </p:cNvPr>
          <p:cNvGrpSpPr/>
          <p:nvPr/>
        </p:nvGrpSpPr>
        <p:grpSpPr>
          <a:xfrm>
            <a:off x="5760672" y="2419975"/>
            <a:ext cx="3343515" cy="178322"/>
            <a:chOff x="7161105" y="3496292"/>
            <a:chExt cx="3822171" cy="203850"/>
          </a:xfrm>
        </p:grpSpPr>
        <p:sp>
          <p:nvSpPr>
            <p:cNvPr id="214" name="TextBox 213">
              <a:extLst>
                <a:ext uri="{FF2B5EF4-FFF2-40B4-BE49-F238E27FC236}">
                  <a16:creationId xmlns:a16="http://schemas.microsoft.com/office/drawing/2014/main" id="{97143E02-10C2-41BE-896D-A85F0F3933B7}"/>
                </a:ext>
              </a:extLst>
            </p:cNvPr>
            <p:cNvSpPr txBox="1"/>
            <p:nvPr/>
          </p:nvSpPr>
          <p:spPr>
            <a:xfrm>
              <a:off x="7199209" y="3530893"/>
              <a:ext cx="1140638" cy="169249"/>
            </a:xfrm>
            <a:prstGeom prst="rect">
              <a:avLst/>
            </a:prstGeom>
            <a:noFill/>
          </p:spPr>
          <p:txBody>
            <a:bodyPr wrap="square" lIns="0" tIns="0" rIns="0" bIns="0" rtlCol="0">
              <a:spAutoFit/>
            </a:bodyPr>
            <a:lstStyle/>
            <a:p>
              <a:pPr defTabSz="799888"/>
              <a:r>
                <a:rPr lang="en-US" sz="962">
                  <a:solidFill>
                    <a:srgbClr val="0088EE"/>
                  </a:solidFill>
                  <a:latin typeface="Segoe UI Semibold"/>
                </a:rPr>
                <a:t>AZURE</a:t>
              </a:r>
            </a:p>
          </p:txBody>
        </p:sp>
        <p:cxnSp>
          <p:nvCxnSpPr>
            <p:cNvPr id="215" name="Straight Connector 214">
              <a:extLst>
                <a:ext uri="{FF2B5EF4-FFF2-40B4-BE49-F238E27FC236}">
                  <a16:creationId xmlns:a16="http://schemas.microsoft.com/office/drawing/2014/main" id="{7984609A-4BB7-4F9E-AB63-A632ACFA5EF2}"/>
                </a:ext>
              </a:extLst>
            </p:cNvPr>
            <p:cNvCxnSpPr>
              <a:cxnSpLocks/>
            </p:cNvCxnSpPr>
            <p:nvPr/>
          </p:nvCxnSpPr>
          <p:spPr>
            <a:xfrm>
              <a:off x="7161105" y="3496292"/>
              <a:ext cx="3822171" cy="0"/>
            </a:xfrm>
            <a:prstGeom prst="line">
              <a:avLst/>
            </a:prstGeom>
            <a:solidFill>
              <a:schemeClr val="bg1"/>
            </a:solidFill>
            <a:ln w="12700">
              <a:solidFill>
                <a:srgbClr val="0088EE">
                  <a:alpha val="25000"/>
                </a:srgb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grpSp>
        <p:nvGrpSpPr>
          <p:cNvPr id="216" name="Group 215">
            <a:extLst>
              <a:ext uri="{FF2B5EF4-FFF2-40B4-BE49-F238E27FC236}">
                <a16:creationId xmlns:a16="http://schemas.microsoft.com/office/drawing/2014/main" id="{AA43A2B3-0E5A-4A1B-9C47-F1C608B014A3}"/>
              </a:ext>
            </a:extLst>
          </p:cNvPr>
          <p:cNvGrpSpPr/>
          <p:nvPr/>
        </p:nvGrpSpPr>
        <p:grpSpPr>
          <a:xfrm>
            <a:off x="7290779" y="2515375"/>
            <a:ext cx="148076" cy="148076"/>
            <a:chOff x="8830394" y="2929277"/>
            <a:chExt cx="219652" cy="219652"/>
          </a:xfrm>
        </p:grpSpPr>
        <p:sp>
          <p:nvSpPr>
            <p:cNvPr id="217" name="Oval 216">
              <a:extLst>
                <a:ext uri="{FF2B5EF4-FFF2-40B4-BE49-F238E27FC236}">
                  <a16:creationId xmlns:a16="http://schemas.microsoft.com/office/drawing/2014/main" id="{AFF5C9C6-F019-42B0-A911-9F6A8509F2EA}"/>
                </a:ext>
              </a:extLst>
            </p:cNvPr>
            <p:cNvSpPr/>
            <p:nvPr/>
          </p:nvSpPr>
          <p:spPr bwMode="auto">
            <a:xfrm>
              <a:off x="8830394" y="2929277"/>
              <a:ext cx="219652" cy="21965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US" sz="175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18" name="Group 38">
              <a:extLst>
                <a:ext uri="{FF2B5EF4-FFF2-40B4-BE49-F238E27FC236}">
                  <a16:creationId xmlns:a16="http://schemas.microsoft.com/office/drawing/2014/main" id="{7CEC918F-7F20-44D2-BADE-DB9DBFC5CD68}"/>
                </a:ext>
              </a:extLst>
            </p:cNvPr>
            <p:cNvGrpSpPr>
              <a:grpSpLocks noChangeAspect="1"/>
            </p:cNvGrpSpPr>
            <p:nvPr/>
          </p:nvGrpSpPr>
          <p:grpSpPr bwMode="auto">
            <a:xfrm>
              <a:off x="8857446" y="3002683"/>
              <a:ext cx="165548" cy="72841"/>
              <a:chOff x="5455" y="1805"/>
              <a:chExt cx="375" cy="165"/>
            </a:xfrm>
          </p:grpSpPr>
          <p:sp>
            <p:nvSpPr>
              <p:cNvPr id="219" name="AutoShape 37">
                <a:extLst>
                  <a:ext uri="{FF2B5EF4-FFF2-40B4-BE49-F238E27FC236}">
                    <a16:creationId xmlns:a16="http://schemas.microsoft.com/office/drawing/2014/main" id="{ADB39AAA-42A1-4EF3-BB12-C1DC4BC870B0}"/>
                  </a:ext>
                </a:extLst>
              </p:cNvPr>
              <p:cNvSpPr>
                <a:spLocks noChangeAspect="1" noChangeArrowheads="1" noTextEdit="1"/>
              </p:cNvSpPr>
              <p:nvPr/>
            </p:nvSpPr>
            <p:spPr bwMode="auto">
              <a:xfrm>
                <a:off x="5455" y="1805"/>
                <a:ext cx="375"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220" name="Freeform 39">
                <a:extLst>
                  <a:ext uri="{FF2B5EF4-FFF2-40B4-BE49-F238E27FC236}">
                    <a16:creationId xmlns:a16="http://schemas.microsoft.com/office/drawing/2014/main" id="{AABB0903-A05B-40CF-B15B-871440889D20}"/>
                  </a:ext>
                </a:extLst>
              </p:cNvPr>
              <p:cNvSpPr>
                <a:spLocks/>
              </p:cNvSpPr>
              <p:nvPr/>
            </p:nvSpPr>
            <p:spPr bwMode="auto">
              <a:xfrm>
                <a:off x="5722" y="1863"/>
                <a:ext cx="108" cy="107"/>
              </a:xfrm>
              <a:custGeom>
                <a:avLst/>
                <a:gdLst>
                  <a:gd name="T0" fmla="*/ 83 w 108"/>
                  <a:gd name="T1" fmla="*/ 0 h 107"/>
                  <a:gd name="T2" fmla="*/ 108 w 108"/>
                  <a:gd name="T3" fmla="*/ 24 h 107"/>
                  <a:gd name="T4" fmla="*/ 25 w 108"/>
                  <a:gd name="T5" fmla="*/ 107 h 107"/>
                  <a:gd name="T6" fmla="*/ 0 w 108"/>
                  <a:gd name="T7" fmla="*/ 82 h 107"/>
                  <a:gd name="T8" fmla="*/ 83 w 108"/>
                  <a:gd name="T9" fmla="*/ 0 h 107"/>
                </a:gdLst>
                <a:ahLst/>
                <a:cxnLst>
                  <a:cxn ang="0">
                    <a:pos x="T0" y="T1"/>
                  </a:cxn>
                  <a:cxn ang="0">
                    <a:pos x="T2" y="T3"/>
                  </a:cxn>
                  <a:cxn ang="0">
                    <a:pos x="T4" y="T5"/>
                  </a:cxn>
                  <a:cxn ang="0">
                    <a:pos x="T6" y="T7"/>
                  </a:cxn>
                  <a:cxn ang="0">
                    <a:pos x="T8" y="T9"/>
                  </a:cxn>
                </a:cxnLst>
                <a:rect l="0" t="0" r="r" b="b"/>
                <a:pathLst>
                  <a:path w="108" h="107">
                    <a:moveTo>
                      <a:pt x="83" y="0"/>
                    </a:moveTo>
                    <a:lnTo>
                      <a:pt x="108" y="24"/>
                    </a:lnTo>
                    <a:lnTo>
                      <a:pt x="25" y="107"/>
                    </a:lnTo>
                    <a:lnTo>
                      <a:pt x="0" y="82"/>
                    </a:lnTo>
                    <a:lnTo>
                      <a:pt x="83"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221" name="Freeform 40">
                <a:extLst>
                  <a:ext uri="{FF2B5EF4-FFF2-40B4-BE49-F238E27FC236}">
                    <a16:creationId xmlns:a16="http://schemas.microsoft.com/office/drawing/2014/main" id="{95E172CE-DD26-4974-9137-F44C87355FD9}"/>
                  </a:ext>
                </a:extLst>
              </p:cNvPr>
              <p:cNvSpPr>
                <a:spLocks/>
              </p:cNvSpPr>
              <p:nvPr/>
            </p:nvSpPr>
            <p:spPr bwMode="auto">
              <a:xfrm>
                <a:off x="5722" y="1805"/>
                <a:ext cx="108" cy="107"/>
              </a:xfrm>
              <a:custGeom>
                <a:avLst/>
                <a:gdLst>
                  <a:gd name="T0" fmla="*/ 108 w 108"/>
                  <a:gd name="T1" fmla="*/ 82 h 107"/>
                  <a:gd name="T2" fmla="*/ 83 w 108"/>
                  <a:gd name="T3" fmla="*/ 107 h 107"/>
                  <a:gd name="T4" fmla="*/ 0 w 108"/>
                  <a:gd name="T5" fmla="*/ 25 h 107"/>
                  <a:gd name="T6" fmla="*/ 25 w 108"/>
                  <a:gd name="T7" fmla="*/ 0 h 107"/>
                  <a:gd name="T8" fmla="*/ 108 w 108"/>
                  <a:gd name="T9" fmla="*/ 82 h 107"/>
                </a:gdLst>
                <a:ahLst/>
                <a:cxnLst>
                  <a:cxn ang="0">
                    <a:pos x="T0" y="T1"/>
                  </a:cxn>
                  <a:cxn ang="0">
                    <a:pos x="T2" y="T3"/>
                  </a:cxn>
                  <a:cxn ang="0">
                    <a:pos x="T4" y="T5"/>
                  </a:cxn>
                  <a:cxn ang="0">
                    <a:pos x="T6" y="T7"/>
                  </a:cxn>
                  <a:cxn ang="0">
                    <a:pos x="T8" y="T9"/>
                  </a:cxn>
                </a:cxnLst>
                <a:rect l="0" t="0" r="r" b="b"/>
                <a:pathLst>
                  <a:path w="108" h="107">
                    <a:moveTo>
                      <a:pt x="108" y="82"/>
                    </a:moveTo>
                    <a:lnTo>
                      <a:pt x="83" y="107"/>
                    </a:lnTo>
                    <a:lnTo>
                      <a:pt x="0" y="25"/>
                    </a:lnTo>
                    <a:lnTo>
                      <a:pt x="25" y="0"/>
                    </a:lnTo>
                    <a:lnTo>
                      <a:pt x="108" y="8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222" name="Freeform 41">
                <a:extLst>
                  <a:ext uri="{FF2B5EF4-FFF2-40B4-BE49-F238E27FC236}">
                    <a16:creationId xmlns:a16="http://schemas.microsoft.com/office/drawing/2014/main" id="{7369E480-2A3B-44C9-BAC7-48D845BEA915}"/>
                  </a:ext>
                </a:extLst>
              </p:cNvPr>
              <p:cNvSpPr>
                <a:spLocks/>
              </p:cNvSpPr>
              <p:nvPr/>
            </p:nvSpPr>
            <p:spPr bwMode="auto">
              <a:xfrm>
                <a:off x="5455" y="1863"/>
                <a:ext cx="108" cy="107"/>
              </a:xfrm>
              <a:custGeom>
                <a:avLst/>
                <a:gdLst>
                  <a:gd name="T0" fmla="*/ 25 w 108"/>
                  <a:gd name="T1" fmla="*/ 0 h 107"/>
                  <a:gd name="T2" fmla="*/ 0 w 108"/>
                  <a:gd name="T3" fmla="*/ 24 h 107"/>
                  <a:gd name="T4" fmla="*/ 83 w 108"/>
                  <a:gd name="T5" fmla="*/ 107 h 107"/>
                  <a:gd name="T6" fmla="*/ 108 w 108"/>
                  <a:gd name="T7" fmla="*/ 82 h 107"/>
                  <a:gd name="T8" fmla="*/ 25 w 108"/>
                  <a:gd name="T9" fmla="*/ 0 h 107"/>
                </a:gdLst>
                <a:ahLst/>
                <a:cxnLst>
                  <a:cxn ang="0">
                    <a:pos x="T0" y="T1"/>
                  </a:cxn>
                  <a:cxn ang="0">
                    <a:pos x="T2" y="T3"/>
                  </a:cxn>
                  <a:cxn ang="0">
                    <a:pos x="T4" y="T5"/>
                  </a:cxn>
                  <a:cxn ang="0">
                    <a:pos x="T6" y="T7"/>
                  </a:cxn>
                  <a:cxn ang="0">
                    <a:pos x="T8" y="T9"/>
                  </a:cxn>
                </a:cxnLst>
                <a:rect l="0" t="0" r="r" b="b"/>
                <a:pathLst>
                  <a:path w="108" h="107">
                    <a:moveTo>
                      <a:pt x="25" y="0"/>
                    </a:moveTo>
                    <a:lnTo>
                      <a:pt x="0" y="24"/>
                    </a:lnTo>
                    <a:lnTo>
                      <a:pt x="83" y="107"/>
                    </a:lnTo>
                    <a:lnTo>
                      <a:pt x="108" y="82"/>
                    </a:lnTo>
                    <a:lnTo>
                      <a:pt x="25"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223" name="Freeform 42">
                <a:extLst>
                  <a:ext uri="{FF2B5EF4-FFF2-40B4-BE49-F238E27FC236}">
                    <a16:creationId xmlns:a16="http://schemas.microsoft.com/office/drawing/2014/main" id="{A3798A46-4875-4FBB-8539-7277C933A1D5}"/>
                  </a:ext>
                </a:extLst>
              </p:cNvPr>
              <p:cNvSpPr>
                <a:spLocks/>
              </p:cNvSpPr>
              <p:nvPr/>
            </p:nvSpPr>
            <p:spPr bwMode="auto">
              <a:xfrm>
                <a:off x="5455" y="1805"/>
                <a:ext cx="108" cy="107"/>
              </a:xfrm>
              <a:custGeom>
                <a:avLst/>
                <a:gdLst>
                  <a:gd name="T0" fmla="*/ 0 w 108"/>
                  <a:gd name="T1" fmla="*/ 82 h 107"/>
                  <a:gd name="T2" fmla="*/ 25 w 108"/>
                  <a:gd name="T3" fmla="*/ 107 h 107"/>
                  <a:gd name="T4" fmla="*/ 108 w 108"/>
                  <a:gd name="T5" fmla="*/ 25 h 107"/>
                  <a:gd name="T6" fmla="*/ 83 w 108"/>
                  <a:gd name="T7" fmla="*/ 0 h 107"/>
                  <a:gd name="T8" fmla="*/ 0 w 108"/>
                  <a:gd name="T9" fmla="*/ 82 h 107"/>
                </a:gdLst>
                <a:ahLst/>
                <a:cxnLst>
                  <a:cxn ang="0">
                    <a:pos x="T0" y="T1"/>
                  </a:cxn>
                  <a:cxn ang="0">
                    <a:pos x="T2" y="T3"/>
                  </a:cxn>
                  <a:cxn ang="0">
                    <a:pos x="T4" y="T5"/>
                  </a:cxn>
                  <a:cxn ang="0">
                    <a:pos x="T6" y="T7"/>
                  </a:cxn>
                  <a:cxn ang="0">
                    <a:pos x="T8" y="T9"/>
                  </a:cxn>
                </a:cxnLst>
                <a:rect l="0" t="0" r="r" b="b"/>
                <a:pathLst>
                  <a:path w="108" h="107">
                    <a:moveTo>
                      <a:pt x="0" y="82"/>
                    </a:moveTo>
                    <a:lnTo>
                      <a:pt x="25" y="107"/>
                    </a:lnTo>
                    <a:lnTo>
                      <a:pt x="108" y="25"/>
                    </a:lnTo>
                    <a:lnTo>
                      <a:pt x="83" y="0"/>
                    </a:lnTo>
                    <a:lnTo>
                      <a:pt x="0" y="8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224" name="Oval 43">
                <a:extLst>
                  <a:ext uri="{FF2B5EF4-FFF2-40B4-BE49-F238E27FC236}">
                    <a16:creationId xmlns:a16="http://schemas.microsoft.com/office/drawing/2014/main" id="{838936C7-A0B3-4585-AC58-5FA51F6E6AA0}"/>
                  </a:ext>
                </a:extLst>
              </p:cNvPr>
              <p:cNvSpPr>
                <a:spLocks noChangeArrowheads="1"/>
              </p:cNvSpPr>
              <p:nvPr/>
            </p:nvSpPr>
            <p:spPr bwMode="auto">
              <a:xfrm>
                <a:off x="5625" y="1870"/>
                <a:ext cx="35" cy="35"/>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225" name="Oval 44">
                <a:extLst>
                  <a:ext uri="{FF2B5EF4-FFF2-40B4-BE49-F238E27FC236}">
                    <a16:creationId xmlns:a16="http://schemas.microsoft.com/office/drawing/2014/main" id="{2985C13D-CB26-4526-9753-F3E160ECF7CB}"/>
                  </a:ext>
                </a:extLst>
              </p:cNvPr>
              <p:cNvSpPr>
                <a:spLocks noChangeArrowheads="1"/>
              </p:cNvSpPr>
              <p:nvPr/>
            </p:nvSpPr>
            <p:spPr bwMode="auto">
              <a:xfrm>
                <a:off x="5678" y="1870"/>
                <a:ext cx="35" cy="35"/>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226" name="Oval 45">
                <a:extLst>
                  <a:ext uri="{FF2B5EF4-FFF2-40B4-BE49-F238E27FC236}">
                    <a16:creationId xmlns:a16="http://schemas.microsoft.com/office/drawing/2014/main" id="{6E4AABC2-B07B-4B85-BC4F-F004E2E91E2C}"/>
                  </a:ext>
                </a:extLst>
              </p:cNvPr>
              <p:cNvSpPr>
                <a:spLocks noChangeArrowheads="1"/>
              </p:cNvSpPr>
              <p:nvPr/>
            </p:nvSpPr>
            <p:spPr bwMode="auto">
              <a:xfrm>
                <a:off x="5572" y="1870"/>
                <a:ext cx="35" cy="35"/>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grpSp>
      </p:grpSp>
      <p:pic>
        <p:nvPicPr>
          <p:cNvPr id="126" name="Graphic 125">
            <a:extLst>
              <a:ext uri="{FF2B5EF4-FFF2-40B4-BE49-F238E27FC236}">
                <a16:creationId xmlns:a16="http://schemas.microsoft.com/office/drawing/2014/main" id="{1F51D608-6273-4A74-BCFA-9468D08F397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301951" y="2753174"/>
            <a:ext cx="140040" cy="140040"/>
          </a:xfrm>
          <a:prstGeom prst="rect">
            <a:avLst/>
          </a:prstGeom>
        </p:spPr>
      </p:pic>
      <p:cxnSp>
        <p:nvCxnSpPr>
          <p:cNvPr id="135" name="Straight Connector 134">
            <a:extLst>
              <a:ext uri="{FF2B5EF4-FFF2-40B4-BE49-F238E27FC236}">
                <a16:creationId xmlns:a16="http://schemas.microsoft.com/office/drawing/2014/main" id="{68B119DB-FBCF-4F5C-A1AD-23AFD5A81EEA}"/>
              </a:ext>
            </a:extLst>
          </p:cNvPr>
          <p:cNvCxnSpPr>
            <a:stCxn id="106" idx="4"/>
            <a:endCxn id="217" idx="0"/>
          </p:cNvCxnSpPr>
          <p:nvPr/>
        </p:nvCxnSpPr>
        <p:spPr>
          <a:xfrm>
            <a:off x="7364817" y="2072040"/>
            <a:ext cx="0" cy="443334"/>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62046789-12EB-49A8-8AE5-AF335DB2E9D7}"/>
              </a:ext>
            </a:extLst>
          </p:cNvPr>
          <p:cNvCxnSpPr>
            <a:endCxn id="217" idx="0"/>
          </p:cNvCxnSpPr>
          <p:nvPr/>
        </p:nvCxnSpPr>
        <p:spPr>
          <a:xfrm>
            <a:off x="7364817" y="2072040"/>
            <a:ext cx="0" cy="443334"/>
          </a:xfrm>
          <a:prstGeom prst="line">
            <a:avLst/>
          </a:prstGeom>
          <a:ln w="19050">
            <a:solidFill>
              <a:srgbClr val="0088EE"/>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1025" name="Picture 1024">
            <a:extLst>
              <a:ext uri="{FF2B5EF4-FFF2-40B4-BE49-F238E27FC236}">
                <a16:creationId xmlns:a16="http://schemas.microsoft.com/office/drawing/2014/main" id="{FCB1FC42-FBDF-44F6-BA66-D8A4F1F75DA6}"/>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l="92492" r="1753" b="34433"/>
          <a:stretch/>
        </p:blipFill>
        <p:spPr>
          <a:xfrm>
            <a:off x="7381873" y="2040406"/>
            <a:ext cx="39994" cy="455623"/>
          </a:xfrm>
          <a:prstGeom prst="rect">
            <a:avLst/>
          </a:prstGeom>
        </p:spPr>
      </p:pic>
      <p:sp>
        <p:nvSpPr>
          <p:cNvPr id="1026" name="TextBox 1025">
            <a:extLst>
              <a:ext uri="{FF2B5EF4-FFF2-40B4-BE49-F238E27FC236}">
                <a16:creationId xmlns:a16="http://schemas.microsoft.com/office/drawing/2014/main" id="{D1475E4F-2E73-494B-B1C0-1EBF966A7317}"/>
              </a:ext>
            </a:extLst>
          </p:cNvPr>
          <p:cNvSpPr txBox="1"/>
          <p:nvPr/>
        </p:nvSpPr>
        <p:spPr>
          <a:xfrm>
            <a:off x="7906313" y="723393"/>
            <a:ext cx="1097098" cy="341504"/>
          </a:xfrm>
          <a:prstGeom prst="rect">
            <a:avLst/>
          </a:prstGeom>
          <a:noFill/>
        </p:spPr>
        <p:txBody>
          <a:bodyPr wrap="square" tIns="0" bIns="0" rtlCol="0">
            <a:spAutoFit/>
          </a:bodyPr>
          <a:lstStyle/>
          <a:p>
            <a:pPr defTabSz="959901">
              <a:lnSpc>
                <a:spcPct val="125000"/>
              </a:lnSpc>
              <a:defRPr/>
            </a:pPr>
            <a:r>
              <a:rPr lang="en-US" sz="612">
                <a:solidFill>
                  <a:prstClr val="black"/>
                </a:solidFill>
                <a:latin typeface="Segoe UI Regular" panose="020B0502040204020203" pitchFamily="34" charset="0"/>
                <a:ea typeface="Segoe Pro" charset="0"/>
                <a:cs typeface="Segoe UI Regular" panose="020B0502040204020203" pitchFamily="34" charset="0"/>
              </a:rPr>
              <a:t>User </a:t>
            </a:r>
            <a:r>
              <a:rPr lang="en-US" sz="612">
                <a:solidFill>
                  <a:prstClr val="black"/>
                </a:solidFill>
                <a:latin typeface="Segoe UI Semibold"/>
                <a:ea typeface="Segoe Pro" charset="0"/>
                <a:cs typeface="Segoe UI Regular" panose="020B0502040204020203" pitchFamily="34" charset="0"/>
              </a:rPr>
              <a:t>Data Points</a:t>
            </a:r>
            <a:r>
              <a:rPr lang="en-US" sz="612">
                <a:solidFill>
                  <a:prstClr val="black"/>
                </a:solidFill>
                <a:latin typeface="Segoe UI Regular" panose="020B0502040204020203" pitchFamily="34" charset="0"/>
                <a:ea typeface="Segoe Pro" charset="0"/>
                <a:cs typeface="Segoe UI Regular" panose="020B0502040204020203" pitchFamily="34" charset="0"/>
              </a:rPr>
              <a:t> gathered by Braze via SDK (or API).</a:t>
            </a:r>
          </a:p>
        </p:txBody>
      </p:sp>
      <p:sp>
        <p:nvSpPr>
          <p:cNvPr id="1027" name="TextBox 1026">
            <a:extLst>
              <a:ext uri="{FF2B5EF4-FFF2-40B4-BE49-F238E27FC236}">
                <a16:creationId xmlns:a16="http://schemas.microsoft.com/office/drawing/2014/main" id="{5752A27F-BD8A-4393-9B3F-712E769F1B3C}"/>
              </a:ext>
            </a:extLst>
          </p:cNvPr>
          <p:cNvSpPr txBox="1"/>
          <p:nvPr/>
        </p:nvSpPr>
        <p:spPr>
          <a:xfrm>
            <a:off x="7906313" y="1538721"/>
            <a:ext cx="1097098" cy="576953"/>
          </a:xfrm>
          <a:prstGeom prst="rect">
            <a:avLst/>
          </a:prstGeom>
          <a:noFill/>
        </p:spPr>
        <p:txBody>
          <a:bodyPr wrap="square" tIns="0" bIns="0" rtlCol="0">
            <a:spAutoFit/>
          </a:bodyPr>
          <a:lstStyle/>
          <a:p>
            <a:pPr defTabSz="959901">
              <a:lnSpc>
                <a:spcPct val="125000"/>
              </a:lnSpc>
              <a:defRPr/>
            </a:pPr>
            <a:r>
              <a:rPr lang="en-US" sz="612">
                <a:solidFill>
                  <a:prstClr val="black"/>
                </a:solidFill>
                <a:latin typeface="Segoe UI Semibold"/>
                <a:ea typeface="Segoe Pro" charset="0"/>
                <a:cs typeface="Segoe UI Regular" panose="020B0502040204020203" pitchFamily="34" charset="0"/>
              </a:rPr>
              <a:t>User Events </a:t>
            </a:r>
            <a:r>
              <a:rPr lang="en-US" sz="612">
                <a:solidFill>
                  <a:prstClr val="black"/>
                </a:solidFill>
                <a:latin typeface="Segoe UI"/>
                <a:ea typeface="Segoe Pro" charset="0"/>
                <a:cs typeface="Segoe UI Regular" panose="020B0502040204020203" pitchFamily="34" charset="0"/>
              </a:rPr>
              <a:t>and </a:t>
            </a:r>
            <a:r>
              <a:rPr lang="en-US" sz="612">
                <a:solidFill>
                  <a:prstClr val="black"/>
                </a:solidFill>
                <a:latin typeface="Segoe UI Semibold"/>
                <a:ea typeface="Segoe Pro" charset="0"/>
                <a:cs typeface="Segoe UI Regular" panose="020B0502040204020203" pitchFamily="34" charset="0"/>
              </a:rPr>
              <a:t>Message Engagement</a:t>
            </a:r>
            <a:r>
              <a:rPr lang="en-US" sz="612">
                <a:solidFill>
                  <a:prstClr val="black"/>
                </a:solidFill>
                <a:latin typeface="Segoe UI"/>
                <a:ea typeface="Segoe Pro" charset="0"/>
                <a:cs typeface="Segoe UI Regular" panose="020B0502040204020203" pitchFamily="34" charset="0"/>
              </a:rPr>
              <a:t> Events sent to Partner Storage with “</a:t>
            </a:r>
            <a:r>
              <a:rPr lang="en-US" sz="612">
                <a:solidFill>
                  <a:prstClr val="black"/>
                </a:solidFill>
                <a:latin typeface="Segoe UI Semibold"/>
                <a:ea typeface="Segoe Pro" charset="0"/>
                <a:cs typeface="Segoe UI Regular" panose="020B0502040204020203" pitchFamily="34" charset="0"/>
              </a:rPr>
              <a:t>Currents</a:t>
            </a:r>
            <a:r>
              <a:rPr lang="en-US" sz="612">
                <a:solidFill>
                  <a:prstClr val="black"/>
                </a:solidFill>
                <a:latin typeface="Segoe UI"/>
                <a:ea typeface="Segoe Pro" charset="0"/>
                <a:cs typeface="Segoe UI Regular" panose="020B0502040204020203" pitchFamily="34" charset="0"/>
              </a:rPr>
              <a:t>” – Braze managed delivery service.</a:t>
            </a:r>
          </a:p>
        </p:txBody>
      </p:sp>
      <p:sp>
        <p:nvSpPr>
          <p:cNvPr id="1028" name="TextBox 1027">
            <a:extLst>
              <a:ext uri="{FF2B5EF4-FFF2-40B4-BE49-F238E27FC236}">
                <a16:creationId xmlns:a16="http://schemas.microsoft.com/office/drawing/2014/main" id="{782E19D2-47DA-48F1-B1D2-D9394754E6B6}"/>
              </a:ext>
            </a:extLst>
          </p:cNvPr>
          <p:cNvSpPr txBox="1"/>
          <p:nvPr/>
        </p:nvSpPr>
        <p:spPr>
          <a:xfrm>
            <a:off x="7906313" y="2570645"/>
            <a:ext cx="1097098" cy="576953"/>
          </a:xfrm>
          <a:prstGeom prst="rect">
            <a:avLst/>
          </a:prstGeom>
          <a:noFill/>
        </p:spPr>
        <p:txBody>
          <a:bodyPr wrap="square" tIns="0" bIns="0" rtlCol="0">
            <a:spAutoFit/>
          </a:bodyPr>
          <a:lstStyle/>
          <a:p>
            <a:pPr defTabSz="959901">
              <a:lnSpc>
                <a:spcPct val="125000"/>
              </a:lnSpc>
              <a:defRPr/>
            </a:pPr>
            <a:r>
              <a:rPr lang="en-US" sz="612">
                <a:solidFill>
                  <a:prstClr val="black"/>
                </a:solidFill>
                <a:latin typeface="Segoe UI"/>
                <a:ea typeface="Segoe Pro" charset="0"/>
                <a:cs typeface="Segoe UI Regular" panose="020B0502040204020203" pitchFamily="34" charset="0"/>
              </a:rPr>
              <a:t>Real-time (~5 min) Events available on </a:t>
            </a:r>
            <a:r>
              <a:rPr lang="en-US" sz="612">
                <a:solidFill>
                  <a:prstClr val="black"/>
                </a:solidFill>
                <a:latin typeface="Segoe UI Semibold"/>
                <a:ea typeface="Segoe Pro" charset="0"/>
                <a:cs typeface="Segoe UI Regular" panose="020B0502040204020203" pitchFamily="34" charset="0"/>
              </a:rPr>
              <a:t>Azure Storage</a:t>
            </a:r>
            <a:r>
              <a:rPr lang="en-US" sz="612">
                <a:solidFill>
                  <a:prstClr val="black"/>
                </a:solidFill>
                <a:latin typeface="Segoe UI"/>
                <a:ea typeface="Segoe Pro" charset="0"/>
                <a:cs typeface="Segoe UI Regular" panose="020B0502040204020203" pitchFamily="34" charset="0"/>
              </a:rPr>
              <a:t> in </a:t>
            </a:r>
            <a:r>
              <a:rPr lang="en-US" sz="612">
                <a:solidFill>
                  <a:prstClr val="black"/>
                </a:solidFill>
                <a:latin typeface="Courier New" panose="02070309020205020404" pitchFamily="49" charset="0"/>
                <a:ea typeface="Segoe Pro" charset="0"/>
                <a:cs typeface="Courier New" panose="02070309020205020404" pitchFamily="49" charset="0"/>
              </a:rPr>
              <a:t>.a</a:t>
            </a:r>
            <a:r>
              <a:rPr lang="en-US" sz="612" err="1">
                <a:solidFill>
                  <a:prstClr val="black"/>
                </a:solidFill>
                <a:latin typeface="Courier New" panose="02070309020205020404" pitchFamily="49" charset="0"/>
                <a:ea typeface="Segoe Pro" charset="0"/>
                <a:cs typeface="Courier New" panose="02070309020205020404" pitchFamily="49" charset="0"/>
              </a:rPr>
              <a:t>vro</a:t>
            </a:r>
            <a:r>
              <a:rPr lang="en-US" sz="612">
                <a:solidFill>
                  <a:prstClr val="black"/>
                </a:solidFill>
                <a:latin typeface="Segoe UI"/>
                <a:ea typeface="Segoe Pro" charset="0"/>
                <a:cs typeface="Segoe UI Regular" panose="020B0502040204020203" pitchFamily="34" charset="0"/>
              </a:rPr>
              <a:t> format. Event Delivery semantics managed by Braze.</a:t>
            </a:r>
          </a:p>
        </p:txBody>
      </p:sp>
      <p:pic>
        <p:nvPicPr>
          <p:cNvPr id="1033" name="Graphic 1032">
            <a:extLst>
              <a:ext uri="{FF2B5EF4-FFF2-40B4-BE49-F238E27FC236}">
                <a16:creationId xmlns:a16="http://schemas.microsoft.com/office/drawing/2014/main" id="{E23611DB-9F3F-457D-8796-855D8E0B8017}"/>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7278345" y="3992816"/>
            <a:ext cx="174663" cy="174663"/>
          </a:xfrm>
          <a:prstGeom prst="rect">
            <a:avLst/>
          </a:prstGeom>
        </p:spPr>
      </p:pic>
      <p:sp>
        <p:nvSpPr>
          <p:cNvPr id="1034" name="TextBox 1033">
            <a:extLst>
              <a:ext uri="{FF2B5EF4-FFF2-40B4-BE49-F238E27FC236}">
                <a16:creationId xmlns:a16="http://schemas.microsoft.com/office/drawing/2014/main" id="{24681E64-6578-49B1-A876-FEC2A456665A}"/>
              </a:ext>
            </a:extLst>
          </p:cNvPr>
          <p:cNvSpPr txBox="1"/>
          <p:nvPr/>
        </p:nvSpPr>
        <p:spPr>
          <a:xfrm>
            <a:off x="7906313" y="3381559"/>
            <a:ext cx="1097098" cy="812402"/>
          </a:xfrm>
          <a:prstGeom prst="rect">
            <a:avLst/>
          </a:prstGeom>
          <a:noFill/>
        </p:spPr>
        <p:txBody>
          <a:bodyPr wrap="square" tIns="0" bIns="0" rtlCol="0">
            <a:spAutoFit/>
          </a:bodyPr>
          <a:lstStyle/>
          <a:p>
            <a:pPr defTabSz="959901">
              <a:lnSpc>
                <a:spcPct val="125000"/>
              </a:lnSpc>
              <a:defRPr/>
            </a:pPr>
            <a:r>
              <a:rPr lang="en-US" sz="612">
                <a:solidFill>
                  <a:prstClr val="black"/>
                </a:solidFill>
                <a:latin typeface="Segoe UI"/>
                <a:ea typeface="Segoe Pro" charset="0"/>
                <a:cs typeface="Segoe UI Regular" panose="020B0502040204020203" pitchFamily="34" charset="0"/>
              </a:rPr>
              <a:t>Process Events Stream in real-time with </a:t>
            </a:r>
            <a:r>
              <a:rPr lang="en-US" sz="612">
                <a:solidFill>
                  <a:prstClr val="black"/>
                </a:solidFill>
                <a:latin typeface="Segoe UI Semibold"/>
                <a:ea typeface="Segoe Pro" charset="0"/>
                <a:cs typeface="Segoe UI Regular" panose="020B0502040204020203" pitchFamily="34" charset="0"/>
              </a:rPr>
              <a:t>Databricks</a:t>
            </a:r>
            <a:r>
              <a:rPr lang="en-US" sz="612">
                <a:solidFill>
                  <a:prstClr val="black"/>
                </a:solidFill>
                <a:latin typeface="Segoe UI"/>
                <a:ea typeface="Segoe Pro" charset="0"/>
                <a:cs typeface="Segoe UI Regular" panose="020B0502040204020203" pitchFamily="34" charset="0"/>
              </a:rPr>
              <a:t> (Auto Loader) and persist to </a:t>
            </a:r>
            <a:r>
              <a:rPr lang="en-US" sz="612">
                <a:solidFill>
                  <a:prstClr val="black"/>
                </a:solidFill>
                <a:latin typeface="Segoe UI Semibold"/>
                <a:ea typeface="Segoe Pro" charset="0"/>
                <a:cs typeface="Segoe UI Regular" panose="020B0502040204020203" pitchFamily="34" charset="0"/>
              </a:rPr>
              <a:t>Data Lake </a:t>
            </a:r>
            <a:r>
              <a:rPr lang="en-US" sz="612">
                <a:solidFill>
                  <a:prstClr val="black"/>
                </a:solidFill>
                <a:latin typeface="Segoe UI"/>
                <a:ea typeface="Segoe Pro" charset="0"/>
                <a:cs typeface="Segoe UI Regular" panose="020B0502040204020203" pitchFamily="34" charset="0"/>
              </a:rPr>
              <a:t>(downstream analysis) and </a:t>
            </a:r>
            <a:r>
              <a:rPr lang="en-US" sz="612">
                <a:solidFill>
                  <a:prstClr val="black"/>
                </a:solidFill>
                <a:latin typeface="Segoe UI Semibold"/>
                <a:ea typeface="Segoe Pro" charset="0"/>
                <a:cs typeface="Segoe UI Regular" panose="020B0502040204020203" pitchFamily="34" charset="0"/>
              </a:rPr>
              <a:t>Synapse</a:t>
            </a:r>
            <a:r>
              <a:rPr lang="en-US" sz="612">
                <a:solidFill>
                  <a:prstClr val="black"/>
                </a:solidFill>
                <a:latin typeface="Segoe UI"/>
                <a:ea typeface="Segoe Pro" charset="0"/>
                <a:cs typeface="Segoe UI Regular" panose="020B0502040204020203" pitchFamily="34" charset="0"/>
              </a:rPr>
              <a:t> (queryable and consumable).</a:t>
            </a:r>
            <a:endParaRPr lang="en-US" sz="612">
              <a:solidFill>
                <a:prstClr val="black"/>
              </a:solidFill>
              <a:latin typeface="Segoe UI Semibold"/>
              <a:ea typeface="Segoe Pro" charset="0"/>
              <a:cs typeface="Segoe UI Regular" panose="020B0502040204020203" pitchFamily="34" charset="0"/>
            </a:endParaRPr>
          </a:p>
        </p:txBody>
      </p:sp>
      <p:cxnSp>
        <p:nvCxnSpPr>
          <p:cNvPr id="1039" name="Straight Arrow Connector 1038">
            <a:extLst>
              <a:ext uri="{FF2B5EF4-FFF2-40B4-BE49-F238E27FC236}">
                <a16:creationId xmlns:a16="http://schemas.microsoft.com/office/drawing/2014/main" id="{3BBB9D1E-B3F5-4490-86A9-32B35BFB85EA}"/>
              </a:ext>
            </a:extLst>
          </p:cNvPr>
          <p:cNvCxnSpPr>
            <a:cxnSpLocks/>
          </p:cNvCxnSpPr>
          <p:nvPr/>
        </p:nvCxnSpPr>
        <p:spPr>
          <a:xfrm>
            <a:off x="7365676" y="2949500"/>
            <a:ext cx="6421" cy="476436"/>
          </a:xfrm>
          <a:prstGeom prst="straightConnector1">
            <a:avLst/>
          </a:prstGeom>
          <a:ln w="19050">
            <a:solidFill>
              <a:srgbClr val="0088EE"/>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75" name="Straight Arrow Connector 274">
            <a:extLst>
              <a:ext uri="{FF2B5EF4-FFF2-40B4-BE49-F238E27FC236}">
                <a16:creationId xmlns:a16="http://schemas.microsoft.com/office/drawing/2014/main" id="{802C5C50-13B7-40F6-9C76-313EDCCE5764}"/>
              </a:ext>
            </a:extLst>
          </p:cNvPr>
          <p:cNvCxnSpPr>
            <a:cxnSpLocks/>
          </p:cNvCxnSpPr>
          <p:nvPr/>
        </p:nvCxnSpPr>
        <p:spPr>
          <a:xfrm>
            <a:off x="7368887" y="3679686"/>
            <a:ext cx="0" cy="272864"/>
          </a:xfrm>
          <a:prstGeom prst="straightConnector1">
            <a:avLst/>
          </a:prstGeom>
          <a:ln w="19050">
            <a:solidFill>
              <a:srgbClr val="0088EE"/>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1047" name="Graphic 246">
            <a:extLst>
              <a:ext uri="{FF2B5EF4-FFF2-40B4-BE49-F238E27FC236}">
                <a16:creationId xmlns:a16="http://schemas.microsoft.com/office/drawing/2014/main" id="{9C6A4CDD-A947-429B-9EDD-ED2B1490D685}"/>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7297361" y="3478155"/>
            <a:ext cx="155701" cy="155701"/>
          </a:xfrm>
          <a:prstGeom prst="rect">
            <a:avLst/>
          </a:prstGeom>
        </p:spPr>
      </p:pic>
      <p:sp>
        <p:nvSpPr>
          <p:cNvPr id="1049" name="Oval 1048">
            <a:extLst>
              <a:ext uri="{FF2B5EF4-FFF2-40B4-BE49-F238E27FC236}">
                <a16:creationId xmlns:a16="http://schemas.microsoft.com/office/drawing/2014/main" id="{3E42FACE-B5B6-4A10-AB89-4B1B5386ACAC}"/>
              </a:ext>
            </a:extLst>
          </p:cNvPr>
          <p:cNvSpPr/>
          <p:nvPr/>
        </p:nvSpPr>
        <p:spPr bwMode="auto">
          <a:xfrm>
            <a:off x="6950540" y="3959162"/>
            <a:ext cx="247526" cy="247526"/>
          </a:xfrm>
          <a:prstGeom prst="ellipse">
            <a:avLst/>
          </a:prstGeom>
          <a:solidFill>
            <a:schemeClr val="tx1"/>
          </a:solidFill>
          <a:ln w="19050">
            <a:solidFill>
              <a:srgbClr val="0088E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US" sz="175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050" name="Graphic 1049">
            <a:extLst>
              <a:ext uri="{FF2B5EF4-FFF2-40B4-BE49-F238E27FC236}">
                <a16:creationId xmlns:a16="http://schemas.microsoft.com/office/drawing/2014/main" id="{2E57BF62-CA92-4C77-80C1-729486B2383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007368" y="4010656"/>
            <a:ext cx="140040" cy="140040"/>
          </a:xfrm>
          <a:prstGeom prst="rect">
            <a:avLst/>
          </a:prstGeom>
        </p:spPr>
      </p:pic>
      <p:cxnSp>
        <p:nvCxnSpPr>
          <p:cNvPr id="289" name="Straight Arrow Connector 288">
            <a:extLst>
              <a:ext uri="{FF2B5EF4-FFF2-40B4-BE49-F238E27FC236}">
                <a16:creationId xmlns:a16="http://schemas.microsoft.com/office/drawing/2014/main" id="{C2DA00C6-B2FA-4DF0-8A38-CDAC788C5419}"/>
              </a:ext>
            </a:extLst>
          </p:cNvPr>
          <p:cNvCxnSpPr>
            <a:cxnSpLocks/>
            <a:stCxn id="1049" idx="2"/>
          </p:cNvCxnSpPr>
          <p:nvPr/>
        </p:nvCxnSpPr>
        <p:spPr>
          <a:xfrm flipH="1">
            <a:off x="5924631" y="4082925"/>
            <a:ext cx="1025909" cy="0"/>
          </a:xfrm>
          <a:prstGeom prst="straightConnector1">
            <a:avLst/>
          </a:prstGeom>
          <a:ln w="19050">
            <a:solidFill>
              <a:srgbClr val="0088EE"/>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1085" name="Group 1084">
            <a:extLst>
              <a:ext uri="{FF2B5EF4-FFF2-40B4-BE49-F238E27FC236}">
                <a16:creationId xmlns:a16="http://schemas.microsoft.com/office/drawing/2014/main" id="{2AC8A946-78EA-4914-BC2E-961076955AB6}"/>
              </a:ext>
            </a:extLst>
          </p:cNvPr>
          <p:cNvGrpSpPr/>
          <p:nvPr/>
        </p:nvGrpSpPr>
        <p:grpSpPr>
          <a:xfrm>
            <a:off x="6131409" y="3818074"/>
            <a:ext cx="621812" cy="171768"/>
            <a:chOff x="7556344" y="5146940"/>
            <a:chExt cx="710830" cy="196358"/>
          </a:xfrm>
        </p:grpSpPr>
        <p:sp>
          <p:nvSpPr>
            <p:cNvPr id="1054" name="Rectangle: Rounded Corners 1053">
              <a:extLst>
                <a:ext uri="{FF2B5EF4-FFF2-40B4-BE49-F238E27FC236}">
                  <a16:creationId xmlns:a16="http://schemas.microsoft.com/office/drawing/2014/main" id="{C66DA4D6-400E-4990-964C-20EBED5E44FF}"/>
                </a:ext>
              </a:extLst>
            </p:cNvPr>
            <p:cNvSpPr/>
            <p:nvPr/>
          </p:nvSpPr>
          <p:spPr bwMode="auto">
            <a:xfrm>
              <a:off x="7556344" y="5146940"/>
              <a:ext cx="710830" cy="196358"/>
            </a:xfrm>
            <a:prstGeom prst="roundRect">
              <a:avLst/>
            </a:prstGeom>
            <a:solidFill>
              <a:schemeClr val="tx1"/>
            </a:solidFill>
            <a:ln w="12700">
              <a:solidFill>
                <a:srgbClr val="0088E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US" sz="175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056" name="Graphic 246">
              <a:extLst>
                <a:ext uri="{FF2B5EF4-FFF2-40B4-BE49-F238E27FC236}">
                  <a16:creationId xmlns:a16="http://schemas.microsoft.com/office/drawing/2014/main" id="{ECE0FFEC-4A3F-42C9-950B-25D3C5E5F30C}"/>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7931206" y="5177743"/>
              <a:ext cx="130643" cy="130643"/>
            </a:xfrm>
            <a:prstGeom prst="rect">
              <a:avLst/>
            </a:prstGeom>
          </p:spPr>
        </p:pic>
        <p:pic>
          <p:nvPicPr>
            <p:cNvPr id="1058" name="Graphic 1057">
              <a:extLst>
                <a:ext uri="{FF2B5EF4-FFF2-40B4-BE49-F238E27FC236}">
                  <a16:creationId xmlns:a16="http://schemas.microsoft.com/office/drawing/2014/main" id="{17DAD969-DBE7-4858-8E49-A10B6B8B2B25}"/>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7768322" y="5175717"/>
              <a:ext cx="125732" cy="125732"/>
            </a:xfrm>
            <a:prstGeom prst="rect">
              <a:avLst/>
            </a:prstGeom>
          </p:spPr>
        </p:pic>
        <p:pic>
          <p:nvPicPr>
            <p:cNvPr id="1060" name="Picture 12">
              <a:extLst>
                <a:ext uri="{FF2B5EF4-FFF2-40B4-BE49-F238E27FC236}">
                  <a16:creationId xmlns:a16="http://schemas.microsoft.com/office/drawing/2014/main" id="{91DD8923-9EEC-4AA4-B406-AF41F466FD25}"/>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099001" y="5172411"/>
              <a:ext cx="118050" cy="127022"/>
            </a:xfrm>
            <a:prstGeom prst="rect">
              <a:avLst/>
            </a:prstGeom>
            <a:noFill/>
            <a:extLst>
              <a:ext uri="{909E8E84-426E-40DD-AFC4-6F175D3DCCD1}">
                <a14:hiddenFill xmlns:a14="http://schemas.microsoft.com/office/drawing/2010/main">
                  <a:solidFill>
                    <a:srgbClr val="FFFFFF"/>
                  </a:solidFill>
                </a14:hiddenFill>
              </a:ext>
            </a:extLst>
          </p:spPr>
        </p:pic>
        <p:grpSp>
          <p:nvGrpSpPr>
            <p:cNvPr id="1083" name="Group 1082">
              <a:extLst>
                <a:ext uri="{FF2B5EF4-FFF2-40B4-BE49-F238E27FC236}">
                  <a16:creationId xmlns:a16="http://schemas.microsoft.com/office/drawing/2014/main" id="{813EB0BC-3A2A-4C0D-BB0F-6DB8103E0416}"/>
                </a:ext>
              </a:extLst>
            </p:cNvPr>
            <p:cNvGrpSpPr/>
            <p:nvPr/>
          </p:nvGrpSpPr>
          <p:grpSpPr>
            <a:xfrm>
              <a:off x="7605437" y="5174792"/>
              <a:ext cx="125733" cy="126069"/>
              <a:chOff x="6188075" y="4616450"/>
              <a:chExt cx="593726" cy="595313"/>
            </a:xfrm>
          </p:grpSpPr>
          <p:sp>
            <p:nvSpPr>
              <p:cNvPr id="1064" name="AutoShape 47">
                <a:extLst>
                  <a:ext uri="{FF2B5EF4-FFF2-40B4-BE49-F238E27FC236}">
                    <a16:creationId xmlns:a16="http://schemas.microsoft.com/office/drawing/2014/main" id="{2FBDA31C-BE7D-4B14-8F2E-5E52CB7A81F1}"/>
                  </a:ext>
                </a:extLst>
              </p:cNvPr>
              <p:cNvSpPr>
                <a:spLocks noChangeAspect="1" noChangeArrowheads="1" noTextEdit="1"/>
              </p:cNvSpPr>
              <p:nvPr/>
            </p:nvSpPr>
            <p:spPr bwMode="auto">
              <a:xfrm>
                <a:off x="6188075" y="4616450"/>
                <a:ext cx="593725" cy="595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065" name="Rectangle 49">
                <a:extLst>
                  <a:ext uri="{FF2B5EF4-FFF2-40B4-BE49-F238E27FC236}">
                    <a16:creationId xmlns:a16="http://schemas.microsoft.com/office/drawing/2014/main" id="{8F943495-2D76-4D41-B95C-8490EC7B6234}"/>
                  </a:ext>
                </a:extLst>
              </p:cNvPr>
              <p:cNvSpPr>
                <a:spLocks noChangeArrowheads="1"/>
              </p:cNvSpPr>
              <p:nvPr/>
            </p:nvSpPr>
            <p:spPr bwMode="auto">
              <a:xfrm>
                <a:off x="6188075" y="4616450"/>
                <a:ext cx="593725" cy="595313"/>
              </a:xfrm>
              <a:prstGeom prst="rect">
                <a:avLst/>
              </a:prstGeom>
              <a:solidFill>
                <a:schemeClr val="tx1"/>
              </a:solidFill>
              <a:ln>
                <a:noFill/>
              </a:ln>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066" name="Rectangle 50">
                <a:extLst>
                  <a:ext uri="{FF2B5EF4-FFF2-40B4-BE49-F238E27FC236}">
                    <a16:creationId xmlns:a16="http://schemas.microsoft.com/office/drawing/2014/main" id="{89D6035D-822B-413D-AD0C-3C390013C834}"/>
                  </a:ext>
                </a:extLst>
              </p:cNvPr>
              <p:cNvSpPr>
                <a:spLocks noChangeArrowheads="1"/>
              </p:cNvSpPr>
              <p:nvPr/>
            </p:nvSpPr>
            <p:spPr bwMode="auto">
              <a:xfrm>
                <a:off x="6188075" y="4616450"/>
                <a:ext cx="296863" cy="59531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067" name="Rectangle 51">
                <a:extLst>
                  <a:ext uri="{FF2B5EF4-FFF2-40B4-BE49-F238E27FC236}">
                    <a16:creationId xmlns:a16="http://schemas.microsoft.com/office/drawing/2014/main" id="{B3D8160C-412B-47A4-90B4-CAB97963B191}"/>
                  </a:ext>
                </a:extLst>
              </p:cNvPr>
              <p:cNvSpPr>
                <a:spLocks noChangeArrowheads="1"/>
              </p:cNvSpPr>
              <p:nvPr/>
            </p:nvSpPr>
            <p:spPr bwMode="auto">
              <a:xfrm>
                <a:off x="6484938" y="4913313"/>
                <a:ext cx="296863" cy="29845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068" name="Rectangle 52">
                <a:extLst>
                  <a:ext uri="{FF2B5EF4-FFF2-40B4-BE49-F238E27FC236}">
                    <a16:creationId xmlns:a16="http://schemas.microsoft.com/office/drawing/2014/main" id="{76E5B2C0-3FE1-42A7-8F35-0BD042325FD4}"/>
                  </a:ext>
                </a:extLst>
              </p:cNvPr>
              <p:cNvSpPr>
                <a:spLocks noChangeArrowheads="1"/>
              </p:cNvSpPr>
              <p:nvPr/>
            </p:nvSpPr>
            <p:spPr bwMode="auto">
              <a:xfrm>
                <a:off x="6262688" y="4710113"/>
                <a:ext cx="55563" cy="5556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069" name="Rectangle 53">
                <a:extLst>
                  <a:ext uri="{FF2B5EF4-FFF2-40B4-BE49-F238E27FC236}">
                    <a16:creationId xmlns:a16="http://schemas.microsoft.com/office/drawing/2014/main" id="{DF24086F-17E5-4CD8-B5E2-1C67B69A02DC}"/>
                  </a:ext>
                </a:extLst>
              </p:cNvPr>
              <p:cNvSpPr>
                <a:spLocks noChangeArrowheads="1"/>
              </p:cNvSpPr>
              <p:nvPr/>
            </p:nvSpPr>
            <p:spPr bwMode="auto">
              <a:xfrm>
                <a:off x="6354763" y="4710113"/>
                <a:ext cx="55563" cy="5556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070" name="Rectangle 54">
                <a:extLst>
                  <a:ext uri="{FF2B5EF4-FFF2-40B4-BE49-F238E27FC236}">
                    <a16:creationId xmlns:a16="http://schemas.microsoft.com/office/drawing/2014/main" id="{2D0BD73C-53D0-484C-9842-9860D00094D7}"/>
                  </a:ext>
                </a:extLst>
              </p:cNvPr>
              <p:cNvSpPr>
                <a:spLocks noChangeArrowheads="1"/>
              </p:cNvSpPr>
              <p:nvPr/>
            </p:nvSpPr>
            <p:spPr bwMode="auto">
              <a:xfrm>
                <a:off x="6262688" y="4802188"/>
                <a:ext cx="55563" cy="5556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071" name="Rectangle 55">
                <a:extLst>
                  <a:ext uri="{FF2B5EF4-FFF2-40B4-BE49-F238E27FC236}">
                    <a16:creationId xmlns:a16="http://schemas.microsoft.com/office/drawing/2014/main" id="{F33150ED-DB12-411F-8EB8-D84BE6D434B0}"/>
                  </a:ext>
                </a:extLst>
              </p:cNvPr>
              <p:cNvSpPr>
                <a:spLocks noChangeArrowheads="1"/>
              </p:cNvSpPr>
              <p:nvPr/>
            </p:nvSpPr>
            <p:spPr bwMode="auto">
              <a:xfrm>
                <a:off x="6354763" y="4802188"/>
                <a:ext cx="55563" cy="5556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072" name="Rectangle 56">
                <a:extLst>
                  <a:ext uri="{FF2B5EF4-FFF2-40B4-BE49-F238E27FC236}">
                    <a16:creationId xmlns:a16="http://schemas.microsoft.com/office/drawing/2014/main" id="{6C23DED6-5264-4DB0-87C7-4A57D86CE098}"/>
                  </a:ext>
                </a:extLst>
              </p:cNvPr>
              <p:cNvSpPr>
                <a:spLocks noChangeArrowheads="1"/>
              </p:cNvSpPr>
              <p:nvPr/>
            </p:nvSpPr>
            <p:spPr bwMode="auto">
              <a:xfrm>
                <a:off x="6262688" y="4895850"/>
                <a:ext cx="55563" cy="5556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073" name="Rectangle 57">
                <a:extLst>
                  <a:ext uri="{FF2B5EF4-FFF2-40B4-BE49-F238E27FC236}">
                    <a16:creationId xmlns:a16="http://schemas.microsoft.com/office/drawing/2014/main" id="{7F665C1D-5C7C-4679-B84C-10B29DE45362}"/>
                  </a:ext>
                </a:extLst>
              </p:cNvPr>
              <p:cNvSpPr>
                <a:spLocks noChangeArrowheads="1"/>
              </p:cNvSpPr>
              <p:nvPr/>
            </p:nvSpPr>
            <p:spPr bwMode="auto">
              <a:xfrm>
                <a:off x="6354763" y="4895850"/>
                <a:ext cx="55563" cy="5556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074" name="Rectangle 58">
                <a:extLst>
                  <a:ext uri="{FF2B5EF4-FFF2-40B4-BE49-F238E27FC236}">
                    <a16:creationId xmlns:a16="http://schemas.microsoft.com/office/drawing/2014/main" id="{F75410E7-8CE7-4E8F-8F2B-0E1018476D35}"/>
                  </a:ext>
                </a:extLst>
              </p:cNvPr>
              <p:cNvSpPr>
                <a:spLocks noChangeArrowheads="1"/>
              </p:cNvSpPr>
              <p:nvPr/>
            </p:nvSpPr>
            <p:spPr bwMode="auto">
              <a:xfrm>
                <a:off x="6262688" y="4987925"/>
                <a:ext cx="55563" cy="5715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075" name="Rectangle 59">
                <a:extLst>
                  <a:ext uri="{FF2B5EF4-FFF2-40B4-BE49-F238E27FC236}">
                    <a16:creationId xmlns:a16="http://schemas.microsoft.com/office/drawing/2014/main" id="{9B78C039-3973-4D14-897E-A69B6B6541EF}"/>
                  </a:ext>
                </a:extLst>
              </p:cNvPr>
              <p:cNvSpPr>
                <a:spLocks noChangeArrowheads="1"/>
              </p:cNvSpPr>
              <p:nvPr/>
            </p:nvSpPr>
            <p:spPr bwMode="auto">
              <a:xfrm>
                <a:off x="6354763" y="4987925"/>
                <a:ext cx="55563" cy="5715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076" name="Rectangle 60">
                <a:extLst>
                  <a:ext uri="{FF2B5EF4-FFF2-40B4-BE49-F238E27FC236}">
                    <a16:creationId xmlns:a16="http://schemas.microsoft.com/office/drawing/2014/main" id="{7D9468BA-D270-4E2B-9CC5-BED7F4FBDAE2}"/>
                  </a:ext>
                </a:extLst>
              </p:cNvPr>
              <p:cNvSpPr>
                <a:spLocks noChangeArrowheads="1"/>
              </p:cNvSpPr>
              <p:nvPr/>
            </p:nvSpPr>
            <p:spPr bwMode="auto">
              <a:xfrm>
                <a:off x="6299200" y="5137150"/>
                <a:ext cx="74613" cy="74613"/>
              </a:xfrm>
              <a:prstGeom prst="rect">
                <a:avLst/>
              </a:prstGeom>
              <a:solidFill>
                <a:schemeClr val="tx1"/>
              </a:solidFill>
              <a:ln>
                <a:noFill/>
              </a:ln>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077" name="Rectangle 61">
                <a:extLst>
                  <a:ext uri="{FF2B5EF4-FFF2-40B4-BE49-F238E27FC236}">
                    <a16:creationId xmlns:a16="http://schemas.microsoft.com/office/drawing/2014/main" id="{9C7469D0-67E6-4DCB-889F-84B5125EE009}"/>
                  </a:ext>
                </a:extLst>
              </p:cNvPr>
              <p:cNvSpPr>
                <a:spLocks noChangeArrowheads="1"/>
              </p:cNvSpPr>
              <p:nvPr/>
            </p:nvSpPr>
            <p:spPr bwMode="auto">
              <a:xfrm>
                <a:off x="6559550" y="4987925"/>
                <a:ext cx="55563" cy="5715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078" name="Rectangle 62">
                <a:extLst>
                  <a:ext uri="{FF2B5EF4-FFF2-40B4-BE49-F238E27FC236}">
                    <a16:creationId xmlns:a16="http://schemas.microsoft.com/office/drawing/2014/main" id="{E14AC057-5319-4E94-92A9-DB86F5CD0B25}"/>
                  </a:ext>
                </a:extLst>
              </p:cNvPr>
              <p:cNvSpPr>
                <a:spLocks noChangeArrowheads="1"/>
              </p:cNvSpPr>
              <p:nvPr/>
            </p:nvSpPr>
            <p:spPr bwMode="auto">
              <a:xfrm>
                <a:off x="6651625" y="4987925"/>
                <a:ext cx="55563" cy="5715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079" name="Rectangle 63">
                <a:extLst>
                  <a:ext uri="{FF2B5EF4-FFF2-40B4-BE49-F238E27FC236}">
                    <a16:creationId xmlns:a16="http://schemas.microsoft.com/office/drawing/2014/main" id="{E94CD650-D938-4188-AA84-BC7CC436ED4E}"/>
                  </a:ext>
                </a:extLst>
              </p:cNvPr>
              <p:cNvSpPr>
                <a:spLocks noChangeArrowheads="1"/>
              </p:cNvSpPr>
              <p:nvPr/>
            </p:nvSpPr>
            <p:spPr bwMode="auto">
              <a:xfrm>
                <a:off x="6596063" y="5137150"/>
                <a:ext cx="74613" cy="74613"/>
              </a:xfrm>
              <a:prstGeom prst="rect">
                <a:avLst/>
              </a:prstGeom>
              <a:solidFill>
                <a:schemeClr val="tx1"/>
              </a:solidFill>
              <a:ln>
                <a:noFill/>
              </a:ln>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080" name="Oval 64">
                <a:extLst>
                  <a:ext uri="{FF2B5EF4-FFF2-40B4-BE49-F238E27FC236}">
                    <a16:creationId xmlns:a16="http://schemas.microsoft.com/office/drawing/2014/main" id="{28C0052C-1EB7-484D-B678-303A67567E56}"/>
                  </a:ext>
                </a:extLst>
              </p:cNvPr>
              <p:cNvSpPr>
                <a:spLocks noChangeArrowheads="1"/>
              </p:cNvSpPr>
              <p:nvPr/>
            </p:nvSpPr>
            <p:spPr bwMode="auto">
              <a:xfrm>
                <a:off x="6559550" y="4710113"/>
                <a:ext cx="111125" cy="111125"/>
              </a:xfrm>
              <a:prstGeom prst="ellipse">
                <a:avLst/>
              </a:prstGeom>
              <a:solidFill>
                <a:srgbClr val="50E6FF"/>
              </a:solidFill>
              <a:ln>
                <a:noFill/>
              </a:ln>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081" name="Freeform 65">
                <a:extLst>
                  <a:ext uri="{FF2B5EF4-FFF2-40B4-BE49-F238E27FC236}">
                    <a16:creationId xmlns:a16="http://schemas.microsoft.com/office/drawing/2014/main" id="{82BAB0E4-EC88-4708-81BC-78FDE1DB7D42}"/>
                  </a:ext>
                </a:extLst>
              </p:cNvPr>
              <p:cNvSpPr>
                <a:spLocks/>
              </p:cNvSpPr>
              <p:nvPr/>
            </p:nvSpPr>
            <p:spPr bwMode="auto">
              <a:xfrm>
                <a:off x="6540500" y="4779963"/>
                <a:ext cx="185738" cy="41275"/>
              </a:xfrm>
              <a:custGeom>
                <a:avLst/>
                <a:gdLst>
                  <a:gd name="T0" fmla="*/ 378 w 426"/>
                  <a:gd name="T1" fmla="*/ 96 h 96"/>
                  <a:gd name="T2" fmla="*/ 48 w 426"/>
                  <a:gd name="T3" fmla="*/ 96 h 96"/>
                  <a:gd name="T4" fmla="*/ 0 w 426"/>
                  <a:gd name="T5" fmla="*/ 48 h 96"/>
                  <a:gd name="T6" fmla="*/ 0 w 426"/>
                  <a:gd name="T7" fmla="*/ 48 h 96"/>
                  <a:gd name="T8" fmla="*/ 48 w 426"/>
                  <a:gd name="T9" fmla="*/ 0 h 96"/>
                  <a:gd name="T10" fmla="*/ 378 w 426"/>
                  <a:gd name="T11" fmla="*/ 0 h 96"/>
                  <a:gd name="T12" fmla="*/ 426 w 426"/>
                  <a:gd name="T13" fmla="*/ 48 h 96"/>
                  <a:gd name="T14" fmla="*/ 426 w 426"/>
                  <a:gd name="T15" fmla="*/ 48 h 96"/>
                  <a:gd name="T16" fmla="*/ 378 w 426"/>
                  <a:gd name="T1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96">
                    <a:moveTo>
                      <a:pt x="378" y="96"/>
                    </a:moveTo>
                    <a:cubicBezTo>
                      <a:pt x="48" y="96"/>
                      <a:pt x="48" y="96"/>
                      <a:pt x="48" y="96"/>
                    </a:cubicBezTo>
                    <a:cubicBezTo>
                      <a:pt x="21" y="96"/>
                      <a:pt x="0" y="75"/>
                      <a:pt x="0" y="48"/>
                    </a:cubicBezTo>
                    <a:cubicBezTo>
                      <a:pt x="0" y="48"/>
                      <a:pt x="0" y="48"/>
                      <a:pt x="0" y="48"/>
                    </a:cubicBezTo>
                    <a:cubicBezTo>
                      <a:pt x="0" y="21"/>
                      <a:pt x="21" y="0"/>
                      <a:pt x="48" y="0"/>
                    </a:cubicBezTo>
                    <a:cubicBezTo>
                      <a:pt x="378" y="0"/>
                      <a:pt x="378" y="0"/>
                      <a:pt x="378" y="0"/>
                    </a:cubicBezTo>
                    <a:cubicBezTo>
                      <a:pt x="405" y="0"/>
                      <a:pt x="426" y="21"/>
                      <a:pt x="426" y="48"/>
                    </a:cubicBezTo>
                    <a:cubicBezTo>
                      <a:pt x="426" y="48"/>
                      <a:pt x="426" y="48"/>
                      <a:pt x="426" y="48"/>
                    </a:cubicBezTo>
                    <a:cubicBezTo>
                      <a:pt x="426" y="75"/>
                      <a:pt x="405" y="96"/>
                      <a:pt x="378" y="96"/>
                    </a:cubicBezTo>
                    <a:close/>
                  </a:path>
                </a:pathLst>
              </a:custGeom>
              <a:solidFill>
                <a:srgbClr val="50E6FF"/>
              </a:solidFill>
              <a:ln>
                <a:noFill/>
              </a:ln>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082" name="Oval 66">
                <a:extLst>
                  <a:ext uri="{FF2B5EF4-FFF2-40B4-BE49-F238E27FC236}">
                    <a16:creationId xmlns:a16="http://schemas.microsoft.com/office/drawing/2014/main" id="{CC413D72-A373-49BC-8909-5716C52C7CB4}"/>
                  </a:ext>
                </a:extLst>
              </p:cNvPr>
              <p:cNvSpPr>
                <a:spLocks noChangeArrowheads="1"/>
              </p:cNvSpPr>
              <p:nvPr/>
            </p:nvSpPr>
            <p:spPr bwMode="auto">
              <a:xfrm>
                <a:off x="6634163" y="4727575"/>
                <a:ext cx="73025" cy="74613"/>
              </a:xfrm>
              <a:prstGeom prst="ellipse">
                <a:avLst/>
              </a:prstGeom>
              <a:solidFill>
                <a:srgbClr val="50E6FF"/>
              </a:solidFill>
              <a:ln>
                <a:noFill/>
              </a:ln>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grpSp>
      </p:grpSp>
      <p:sp>
        <p:nvSpPr>
          <p:cNvPr id="1084" name="TextBox 1083">
            <a:extLst>
              <a:ext uri="{FF2B5EF4-FFF2-40B4-BE49-F238E27FC236}">
                <a16:creationId xmlns:a16="http://schemas.microsoft.com/office/drawing/2014/main" id="{7F8CD229-1012-42D1-B7E5-77CB46D09F9C}"/>
              </a:ext>
            </a:extLst>
          </p:cNvPr>
          <p:cNvSpPr txBox="1"/>
          <p:nvPr/>
        </p:nvSpPr>
        <p:spPr>
          <a:xfrm>
            <a:off x="5778917" y="3398579"/>
            <a:ext cx="1412725" cy="341504"/>
          </a:xfrm>
          <a:prstGeom prst="rect">
            <a:avLst/>
          </a:prstGeom>
          <a:noFill/>
        </p:spPr>
        <p:txBody>
          <a:bodyPr wrap="square" tIns="0" bIns="0" rtlCol="0">
            <a:spAutoFit/>
          </a:bodyPr>
          <a:lstStyle/>
          <a:p>
            <a:pPr algn="ctr" defTabSz="959901">
              <a:lnSpc>
                <a:spcPct val="125000"/>
              </a:lnSpc>
              <a:defRPr/>
            </a:pPr>
            <a:r>
              <a:rPr lang="en-US" sz="612" dirty="0">
                <a:solidFill>
                  <a:prstClr val="black"/>
                </a:solidFill>
                <a:latin typeface="Segoe UI"/>
                <a:ea typeface="Segoe Pro" charset="0"/>
                <a:cs typeface="Segoe UI Regular" panose="020B0502040204020203" pitchFamily="34" charset="0"/>
              </a:rPr>
              <a:t>Onboard additional data sources and enable advanced analytics use-cases downstream.</a:t>
            </a:r>
            <a:endParaRPr lang="en-US" sz="612" dirty="0">
              <a:solidFill>
                <a:prstClr val="black"/>
              </a:solidFill>
              <a:latin typeface="Segoe UI Semibold"/>
              <a:ea typeface="Segoe Pro" charset="0"/>
              <a:cs typeface="Segoe UI Regular" panose="020B0502040204020203" pitchFamily="34" charset="0"/>
            </a:endParaRPr>
          </a:p>
        </p:txBody>
      </p:sp>
      <p:grpSp>
        <p:nvGrpSpPr>
          <p:cNvPr id="236" name="Group 235">
            <a:extLst>
              <a:ext uri="{FF2B5EF4-FFF2-40B4-BE49-F238E27FC236}">
                <a16:creationId xmlns:a16="http://schemas.microsoft.com/office/drawing/2014/main" id="{CF4D900E-77C9-4579-BB59-0A425306EEED}"/>
              </a:ext>
            </a:extLst>
          </p:cNvPr>
          <p:cNvGrpSpPr/>
          <p:nvPr/>
        </p:nvGrpSpPr>
        <p:grpSpPr>
          <a:xfrm>
            <a:off x="7243873" y="4573167"/>
            <a:ext cx="247526" cy="247526"/>
            <a:chOff x="8836727" y="5935515"/>
            <a:chExt cx="282962" cy="282962"/>
          </a:xfrm>
        </p:grpSpPr>
        <p:sp>
          <p:nvSpPr>
            <p:cNvPr id="229" name="Oval 228">
              <a:extLst>
                <a:ext uri="{FF2B5EF4-FFF2-40B4-BE49-F238E27FC236}">
                  <a16:creationId xmlns:a16="http://schemas.microsoft.com/office/drawing/2014/main" id="{A358F0CD-7AFB-44B8-835C-32959624C4AC}"/>
                </a:ext>
              </a:extLst>
            </p:cNvPr>
            <p:cNvSpPr/>
            <p:nvPr/>
          </p:nvSpPr>
          <p:spPr bwMode="auto">
            <a:xfrm>
              <a:off x="8836727" y="5935515"/>
              <a:ext cx="282962" cy="282962"/>
            </a:xfrm>
            <a:prstGeom prst="ellipse">
              <a:avLst/>
            </a:prstGeom>
            <a:solidFill>
              <a:schemeClr val="tx1"/>
            </a:solidFill>
            <a:ln w="19050">
              <a:solidFill>
                <a:srgbClr val="0088E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US" sz="175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337" name="Group 336">
              <a:extLst>
                <a:ext uri="{FF2B5EF4-FFF2-40B4-BE49-F238E27FC236}">
                  <a16:creationId xmlns:a16="http://schemas.microsoft.com/office/drawing/2014/main" id="{4359A674-3024-411F-8557-5A78DE368AC1}"/>
                </a:ext>
              </a:extLst>
            </p:cNvPr>
            <p:cNvGrpSpPr/>
            <p:nvPr/>
          </p:nvGrpSpPr>
          <p:grpSpPr>
            <a:xfrm>
              <a:off x="8894739" y="6024787"/>
              <a:ext cx="154390" cy="119903"/>
              <a:chOff x="2892376" y="1128944"/>
              <a:chExt cx="2671499" cy="2074746"/>
            </a:xfrm>
          </p:grpSpPr>
          <p:sp>
            <p:nvSpPr>
              <p:cNvPr id="338" name="Freeform: Shape 338">
                <a:extLst>
                  <a:ext uri="{FF2B5EF4-FFF2-40B4-BE49-F238E27FC236}">
                    <a16:creationId xmlns:a16="http://schemas.microsoft.com/office/drawing/2014/main" id="{692BADC9-CA1F-423B-9BF1-40620887A186}"/>
                  </a:ext>
                </a:extLst>
              </p:cNvPr>
              <p:cNvSpPr/>
              <p:nvPr/>
            </p:nvSpPr>
            <p:spPr>
              <a:xfrm>
                <a:off x="2892376" y="1128944"/>
                <a:ext cx="2671499" cy="1729800"/>
              </a:xfrm>
              <a:custGeom>
                <a:avLst/>
                <a:gdLst>
                  <a:gd name="connsiteX0" fmla="*/ 61230 w 493108"/>
                  <a:gd name="connsiteY0" fmla="*/ 0 h 319287"/>
                  <a:gd name="connsiteX1" fmla="*/ 431878 w 493108"/>
                  <a:gd name="connsiteY1" fmla="*/ 0 h 319287"/>
                  <a:gd name="connsiteX2" fmla="*/ 493108 w 493108"/>
                  <a:gd name="connsiteY2" fmla="*/ 61230 h 319287"/>
                  <a:gd name="connsiteX3" fmla="*/ 493108 w 493108"/>
                  <a:gd name="connsiteY3" fmla="*/ 258057 h 319287"/>
                  <a:gd name="connsiteX4" fmla="*/ 431878 w 493108"/>
                  <a:gd name="connsiteY4" fmla="*/ 319287 h 319287"/>
                  <a:gd name="connsiteX5" fmla="*/ 425306 w 493108"/>
                  <a:gd name="connsiteY5" fmla="*/ 319287 h 319287"/>
                  <a:gd name="connsiteX6" fmla="*/ 425306 w 493108"/>
                  <a:gd name="connsiteY6" fmla="*/ 298563 h 319287"/>
                  <a:gd name="connsiteX7" fmla="*/ 434307 w 493108"/>
                  <a:gd name="connsiteY7" fmla="*/ 298563 h 319287"/>
                  <a:gd name="connsiteX8" fmla="*/ 474000 w 493108"/>
                  <a:gd name="connsiteY8" fmla="*/ 258870 h 319287"/>
                  <a:gd name="connsiteX9" fmla="*/ 474000 w 493108"/>
                  <a:gd name="connsiteY9" fmla="*/ 59417 h 319287"/>
                  <a:gd name="connsiteX10" fmla="*/ 434307 w 493108"/>
                  <a:gd name="connsiteY10" fmla="*/ 19724 h 319287"/>
                  <a:gd name="connsiteX11" fmla="*/ 60650 w 493108"/>
                  <a:gd name="connsiteY11" fmla="*/ 19724 h 319287"/>
                  <a:gd name="connsiteX12" fmla="*/ 20957 w 493108"/>
                  <a:gd name="connsiteY12" fmla="*/ 59417 h 319287"/>
                  <a:gd name="connsiteX13" fmla="*/ 20957 w 493108"/>
                  <a:gd name="connsiteY13" fmla="*/ 258870 h 319287"/>
                  <a:gd name="connsiteX14" fmla="*/ 60650 w 493108"/>
                  <a:gd name="connsiteY14" fmla="*/ 298563 h 319287"/>
                  <a:gd name="connsiteX15" fmla="*/ 69652 w 493108"/>
                  <a:gd name="connsiteY15" fmla="*/ 298563 h 319287"/>
                  <a:gd name="connsiteX16" fmla="*/ 69652 w 493108"/>
                  <a:gd name="connsiteY16" fmla="*/ 319287 h 319287"/>
                  <a:gd name="connsiteX17" fmla="*/ 61230 w 493108"/>
                  <a:gd name="connsiteY17" fmla="*/ 319287 h 319287"/>
                  <a:gd name="connsiteX18" fmla="*/ 0 w 493108"/>
                  <a:gd name="connsiteY18" fmla="*/ 258057 h 319287"/>
                  <a:gd name="connsiteX19" fmla="*/ 0 w 493108"/>
                  <a:gd name="connsiteY19" fmla="*/ 61230 h 319287"/>
                  <a:gd name="connsiteX20" fmla="*/ 61230 w 493108"/>
                  <a:gd name="connsiteY20" fmla="*/ 0 h 319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93108" h="319287">
                    <a:moveTo>
                      <a:pt x="61230" y="0"/>
                    </a:moveTo>
                    <a:lnTo>
                      <a:pt x="431878" y="0"/>
                    </a:lnTo>
                    <a:cubicBezTo>
                      <a:pt x="465695" y="0"/>
                      <a:pt x="493108" y="27414"/>
                      <a:pt x="493108" y="61230"/>
                    </a:cubicBezTo>
                    <a:lnTo>
                      <a:pt x="493108" y="258057"/>
                    </a:lnTo>
                    <a:cubicBezTo>
                      <a:pt x="493108" y="291874"/>
                      <a:pt x="465695" y="319287"/>
                      <a:pt x="431878" y="319287"/>
                    </a:cubicBezTo>
                    <a:lnTo>
                      <a:pt x="425306" y="319287"/>
                    </a:lnTo>
                    <a:lnTo>
                      <a:pt x="425306" y="298563"/>
                    </a:lnTo>
                    <a:lnTo>
                      <a:pt x="434307" y="298563"/>
                    </a:lnTo>
                    <a:cubicBezTo>
                      <a:pt x="456229" y="298563"/>
                      <a:pt x="474000" y="280792"/>
                      <a:pt x="474000" y="258870"/>
                    </a:cubicBezTo>
                    <a:lnTo>
                      <a:pt x="474000" y="59417"/>
                    </a:lnTo>
                    <a:cubicBezTo>
                      <a:pt x="474000" y="37495"/>
                      <a:pt x="456229" y="19724"/>
                      <a:pt x="434307" y="19724"/>
                    </a:cubicBezTo>
                    <a:lnTo>
                      <a:pt x="60650" y="19724"/>
                    </a:lnTo>
                    <a:cubicBezTo>
                      <a:pt x="38728" y="19724"/>
                      <a:pt x="20957" y="37495"/>
                      <a:pt x="20957" y="59417"/>
                    </a:cubicBezTo>
                    <a:lnTo>
                      <a:pt x="20957" y="258870"/>
                    </a:lnTo>
                    <a:cubicBezTo>
                      <a:pt x="20957" y="280792"/>
                      <a:pt x="38728" y="298563"/>
                      <a:pt x="60650" y="298563"/>
                    </a:cubicBezTo>
                    <a:lnTo>
                      <a:pt x="69652" y="298563"/>
                    </a:lnTo>
                    <a:lnTo>
                      <a:pt x="69652" y="319287"/>
                    </a:lnTo>
                    <a:lnTo>
                      <a:pt x="61230" y="319287"/>
                    </a:lnTo>
                    <a:cubicBezTo>
                      <a:pt x="27414" y="319287"/>
                      <a:pt x="0" y="291874"/>
                      <a:pt x="0" y="258057"/>
                    </a:cubicBezTo>
                    <a:lnTo>
                      <a:pt x="0" y="61230"/>
                    </a:lnTo>
                    <a:cubicBezTo>
                      <a:pt x="0" y="27414"/>
                      <a:pt x="27414" y="0"/>
                      <a:pt x="61230" y="0"/>
                    </a:cubicBezTo>
                    <a:close/>
                  </a:path>
                </a:pathLst>
              </a:custGeom>
              <a:solidFill>
                <a:srgbClr val="0078D7"/>
              </a:solidFill>
              <a:ln w="342900" cap="sq" cmpd="sng" algn="ctr">
                <a:noFill/>
                <a:prstDash val="solid"/>
              </a:ln>
              <a:effectLst/>
            </p:spPr>
            <p:txBody>
              <a:bodyPr wrap="square" rtlCol="0" anchor="ctr">
                <a:noAutofit/>
              </a:bodyPr>
              <a:lstStyle/>
              <a:p>
                <a:pPr algn="ctr" defTabSz="799888">
                  <a:defRPr/>
                </a:pPr>
                <a:endParaRPr lang="en-US" sz="1544" kern="0">
                  <a:solidFill>
                    <a:srgbClr val="FFFFFF"/>
                  </a:solidFill>
                  <a:latin typeface="Segoe UI"/>
                </a:endParaRPr>
              </a:p>
            </p:txBody>
          </p:sp>
          <p:sp>
            <p:nvSpPr>
              <p:cNvPr id="339" name="Freeform: Shape 339">
                <a:extLst>
                  <a:ext uri="{FF2B5EF4-FFF2-40B4-BE49-F238E27FC236}">
                    <a16:creationId xmlns:a16="http://schemas.microsoft.com/office/drawing/2014/main" id="{B58F4814-7FB2-462E-9B8E-76EDA29166A9}"/>
                  </a:ext>
                </a:extLst>
              </p:cNvPr>
              <p:cNvSpPr/>
              <p:nvPr/>
            </p:nvSpPr>
            <p:spPr>
              <a:xfrm>
                <a:off x="3423630" y="1624015"/>
                <a:ext cx="1730427" cy="1579675"/>
              </a:xfrm>
              <a:custGeom>
                <a:avLst/>
                <a:gdLst>
                  <a:gd name="connsiteX0" fmla="*/ 169583 w 1959012"/>
                  <a:gd name="connsiteY0" fmla="*/ 1054931 h 1788347"/>
                  <a:gd name="connsiteX1" fmla="*/ 339166 w 1959012"/>
                  <a:gd name="connsiteY1" fmla="*/ 1224514 h 1788347"/>
                  <a:gd name="connsiteX2" fmla="*/ 339166 w 1959012"/>
                  <a:gd name="connsiteY2" fmla="*/ 1618758 h 1788347"/>
                  <a:gd name="connsiteX3" fmla="*/ 169583 w 1959012"/>
                  <a:gd name="connsiteY3" fmla="*/ 1788341 h 1788347"/>
                  <a:gd name="connsiteX4" fmla="*/ 0 w 1959012"/>
                  <a:gd name="connsiteY4" fmla="*/ 1618758 h 1788347"/>
                  <a:gd name="connsiteX5" fmla="*/ 0 w 1959012"/>
                  <a:gd name="connsiteY5" fmla="*/ 1224514 h 1788347"/>
                  <a:gd name="connsiteX6" fmla="*/ 169583 w 1959012"/>
                  <a:gd name="connsiteY6" fmla="*/ 1054931 h 1788347"/>
                  <a:gd name="connsiteX7" fmla="*/ 1255480 w 1959012"/>
                  <a:gd name="connsiteY7" fmla="*/ 692010 h 1788347"/>
                  <a:gd name="connsiteX8" fmla="*/ 1425063 w 1959012"/>
                  <a:gd name="connsiteY8" fmla="*/ 861593 h 1788347"/>
                  <a:gd name="connsiteX9" fmla="*/ 1425063 w 1959012"/>
                  <a:gd name="connsiteY9" fmla="*/ 1618764 h 1788347"/>
                  <a:gd name="connsiteX10" fmla="*/ 1255480 w 1959012"/>
                  <a:gd name="connsiteY10" fmla="*/ 1788347 h 1788347"/>
                  <a:gd name="connsiteX11" fmla="*/ 1085897 w 1959012"/>
                  <a:gd name="connsiteY11" fmla="*/ 1618764 h 1788347"/>
                  <a:gd name="connsiteX12" fmla="*/ 1085897 w 1959012"/>
                  <a:gd name="connsiteY12" fmla="*/ 861593 h 1788347"/>
                  <a:gd name="connsiteX13" fmla="*/ 1255480 w 1959012"/>
                  <a:gd name="connsiteY13" fmla="*/ 692010 h 1788347"/>
                  <a:gd name="connsiteX14" fmla="*/ 712526 w 1959012"/>
                  <a:gd name="connsiteY14" fmla="*/ 438716 h 1788347"/>
                  <a:gd name="connsiteX15" fmla="*/ 882106 w 1959012"/>
                  <a:gd name="connsiteY15" fmla="*/ 608296 h 1788347"/>
                  <a:gd name="connsiteX16" fmla="*/ 882106 w 1959012"/>
                  <a:gd name="connsiteY16" fmla="*/ 1618767 h 1788347"/>
                  <a:gd name="connsiteX17" fmla="*/ 712526 w 1959012"/>
                  <a:gd name="connsiteY17" fmla="*/ 1788347 h 1788347"/>
                  <a:gd name="connsiteX18" fmla="*/ 542946 w 1959012"/>
                  <a:gd name="connsiteY18" fmla="*/ 1618767 h 1788347"/>
                  <a:gd name="connsiteX19" fmla="*/ 542946 w 1959012"/>
                  <a:gd name="connsiteY19" fmla="*/ 608296 h 1788347"/>
                  <a:gd name="connsiteX20" fmla="*/ 712526 w 1959012"/>
                  <a:gd name="connsiteY20" fmla="*/ 438716 h 1788347"/>
                  <a:gd name="connsiteX21" fmla="*/ 1789429 w 1959012"/>
                  <a:gd name="connsiteY21" fmla="*/ 0 h 1788347"/>
                  <a:gd name="connsiteX22" fmla="*/ 1959012 w 1959012"/>
                  <a:gd name="connsiteY22" fmla="*/ 169583 h 1788347"/>
                  <a:gd name="connsiteX23" fmla="*/ 1959012 w 1959012"/>
                  <a:gd name="connsiteY23" fmla="*/ 1618764 h 1788347"/>
                  <a:gd name="connsiteX24" fmla="*/ 1789429 w 1959012"/>
                  <a:gd name="connsiteY24" fmla="*/ 1788347 h 1788347"/>
                  <a:gd name="connsiteX25" fmla="*/ 1619846 w 1959012"/>
                  <a:gd name="connsiteY25" fmla="*/ 1618764 h 1788347"/>
                  <a:gd name="connsiteX26" fmla="*/ 1619846 w 1959012"/>
                  <a:gd name="connsiteY26" fmla="*/ 169583 h 1788347"/>
                  <a:gd name="connsiteX27" fmla="*/ 1789429 w 1959012"/>
                  <a:gd name="connsiteY27" fmla="*/ 0 h 1788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959012" h="1788347">
                    <a:moveTo>
                      <a:pt x="169583" y="1054931"/>
                    </a:moveTo>
                    <a:cubicBezTo>
                      <a:pt x="263241" y="1054931"/>
                      <a:pt x="339166" y="1130856"/>
                      <a:pt x="339166" y="1224514"/>
                    </a:cubicBezTo>
                    <a:lnTo>
                      <a:pt x="339166" y="1618758"/>
                    </a:lnTo>
                    <a:cubicBezTo>
                      <a:pt x="339166" y="1712416"/>
                      <a:pt x="263241" y="1788341"/>
                      <a:pt x="169583" y="1788341"/>
                    </a:cubicBezTo>
                    <a:cubicBezTo>
                      <a:pt x="75925" y="1788341"/>
                      <a:pt x="0" y="1712416"/>
                      <a:pt x="0" y="1618758"/>
                    </a:cubicBezTo>
                    <a:lnTo>
                      <a:pt x="0" y="1224514"/>
                    </a:lnTo>
                    <a:cubicBezTo>
                      <a:pt x="0" y="1130856"/>
                      <a:pt x="75925" y="1054931"/>
                      <a:pt x="169583" y="1054931"/>
                    </a:cubicBezTo>
                    <a:close/>
                    <a:moveTo>
                      <a:pt x="1255480" y="692010"/>
                    </a:moveTo>
                    <a:cubicBezTo>
                      <a:pt x="1349138" y="692010"/>
                      <a:pt x="1425063" y="767935"/>
                      <a:pt x="1425063" y="861593"/>
                    </a:cubicBezTo>
                    <a:lnTo>
                      <a:pt x="1425063" y="1618764"/>
                    </a:lnTo>
                    <a:cubicBezTo>
                      <a:pt x="1425063" y="1712422"/>
                      <a:pt x="1349138" y="1788347"/>
                      <a:pt x="1255480" y="1788347"/>
                    </a:cubicBezTo>
                    <a:cubicBezTo>
                      <a:pt x="1161822" y="1788347"/>
                      <a:pt x="1085897" y="1712422"/>
                      <a:pt x="1085897" y="1618764"/>
                    </a:cubicBezTo>
                    <a:lnTo>
                      <a:pt x="1085897" y="861593"/>
                    </a:lnTo>
                    <a:cubicBezTo>
                      <a:pt x="1085897" y="767935"/>
                      <a:pt x="1161822" y="692010"/>
                      <a:pt x="1255480" y="692010"/>
                    </a:cubicBezTo>
                    <a:close/>
                    <a:moveTo>
                      <a:pt x="712526" y="438716"/>
                    </a:moveTo>
                    <a:cubicBezTo>
                      <a:pt x="806182" y="438716"/>
                      <a:pt x="882106" y="514640"/>
                      <a:pt x="882106" y="608296"/>
                    </a:cubicBezTo>
                    <a:lnTo>
                      <a:pt x="882106" y="1618767"/>
                    </a:lnTo>
                    <a:cubicBezTo>
                      <a:pt x="882106" y="1712423"/>
                      <a:pt x="806182" y="1788347"/>
                      <a:pt x="712526" y="1788347"/>
                    </a:cubicBezTo>
                    <a:cubicBezTo>
                      <a:pt x="618870" y="1788347"/>
                      <a:pt x="542946" y="1712423"/>
                      <a:pt x="542946" y="1618767"/>
                    </a:cubicBezTo>
                    <a:lnTo>
                      <a:pt x="542946" y="608296"/>
                    </a:lnTo>
                    <a:cubicBezTo>
                      <a:pt x="542946" y="514640"/>
                      <a:pt x="618870" y="438716"/>
                      <a:pt x="712526" y="438716"/>
                    </a:cubicBezTo>
                    <a:close/>
                    <a:moveTo>
                      <a:pt x="1789429" y="0"/>
                    </a:moveTo>
                    <a:cubicBezTo>
                      <a:pt x="1883087" y="0"/>
                      <a:pt x="1959012" y="75925"/>
                      <a:pt x="1959012" y="169583"/>
                    </a:cubicBezTo>
                    <a:lnTo>
                      <a:pt x="1959012" y="1618764"/>
                    </a:lnTo>
                    <a:cubicBezTo>
                      <a:pt x="1959012" y="1712422"/>
                      <a:pt x="1883087" y="1788347"/>
                      <a:pt x="1789429" y="1788347"/>
                    </a:cubicBezTo>
                    <a:cubicBezTo>
                      <a:pt x="1695771" y="1788347"/>
                      <a:pt x="1619846" y="1712422"/>
                      <a:pt x="1619846" y="1618764"/>
                    </a:cubicBezTo>
                    <a:lnTo>
                      <a:pt x="1619846" y="169583"/>
                    </a:lnTo>
                    <a:cubicBezTo>
                      <a:pt x="1619846" y="75925"/>
                      <a:pt x="1695771" y="0"/>
                      <a:pt x="1789429" y="0"/>
                    </a:cubicBezTo>
                    <a:close/>
                  </a:path>
                </a:pathLst>
              </a:custGeom>
              <a:solidFill>
                <a:srgbClr val="50E6FF"/>
              </a:solidFill>
              <a:ln w="342900" cap="sq" cmpd="sng" algn="ctr">
                <a:noFill/>
                <a:prstDash val="solid"/>
              </a:ln>
              <a:effectLst/>
            </p:spPr>
            <p:txBody>
              <a:bodyPr wrap="square" rtlCol="0" anchor="ctr">
                <a:noAutofit/>
              </a:bodyPr>
              <a:lstStyle/>
              <a:p>
                <a:pPr algn="ctr" defTabSz="799888">
                  <a:defRPr/>
                </a:pPr>
                <a:endParaRPr lang="en-US" sz="1544" kern="0">
                  <a:solidFill>
                    <a:srgbClr val="FFFFFF"/>
                  </a:solidFill>
                  <a:latin typeface="Segoe UI"/>
                </a:endParaRPr>
              </a:p>
            </p:txBody>
          </p:sp>
        </p:grpSp>
      </p:grpSp>
      <p:cxnSp>
        <p:nvCxnSpPr>
          <p:cNvPr id="340" name="Straight Arrow Connector 339">
            <a:extLst>
              <a:ext uri="{FF2B5EF4-FFF2-40B4-BE49-F238E27FC236}">
                <a16:creationId xmlns:a16="http://schemas.microsoft.com/office/drawing/2014/main" id="{3301BF00-16CE-4063-98E9-5ECC5C46A708}"/>
              </a:ext>
            </a:extLst>
          </p:cNvPr>
          <p:cNvCxnSpPr>
            <a:cxnSpLocks/>
            <a:stCxn id="1048" idx="4"/>
            <a:endCxn id="229" idx="0"/>
          </p:cNvCxnSpPr>
          <p:nvPr/>
        </p:nvCxnSpPr>
        <p:spPr>
          <a:xfrm>
            <a:off x="7367636" y="4203911"/>
            <a:ext cx="0" cy="369256"/>
          </a:xfrm>
          <a:prstGeom prst="straightConnector1">
            <a:avLst/>
          </a:prstGeom>
          <a:ln w="19050">
            <a:solidFill>
              <a:srgbClr val="0088EE"/>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42" name="TextBox 241">
            <a:extLst>
              <a:ext uri="{FF2B5EF4-FFF2-40B4-BE49-F238E27FC236}">
                <a16:creationId xmlns:a16="http://schemas.microsoft.com/office/drawing/2014/main" id="{2C1CD033-9A06-49A0-9DCB-EFFBC9902949}"/>
              </a:ext>
            </a:extLst>
          </p:cNvPr>
          <p:cNvSpPr txBox="1"/>
          <p:nvPr/>
        </p:nvSpPr>
        <p:spPr>
          <a:xfrm>
            <a:off x="7906313" y="4469483"/>
            <a:ext cx="1097098" cy="459228"/>
          </a:xfrm>
          <a:prstGeom prst="rect">
            <a:avLst/>
          </a:prstGeom>
          <a:noFill/>
        </p:spPr>
        <p:txBody>
          <a:bodyPr wrap="square" tIns="0" bIns="0" rtlCol="0">
            <a:spAutoFit/>
          </a:bodyPr>
          <a:lstStyle/>
          <a:p>
            <a:pPr defTabSz="959901">
              <a:lnSpc>
                <a:spcPct val="125000"/>
              </a:lnSpc>
              <a:defRPr/>
            </a:pPr>
            <a:r>
              <a:rPr lang="en-US" sz="612">
                <a:solidFill>
                  <a:prstClr val="black"/>
                </a:solidFill>
                <a:latin typeface="Segoe UI"/>
                <a:ea typeface="Segoe Pro" charset="0"/>
                <a:cs typeface="Segoe UI Regular" panose="020B0502040204020203" pitchFamily="34" charset="0"/>
              </a:rPr>
              <a:t>Analyze data visually with </a:t>
            </a:r>
            <a:r>
              <a:rPr lang="en-US" sz="612">
                <a:solidFill>
                  <a:prstClr val="black"/>
                </a:solidFill>
                <a:latin typeface="Segoe UI Semibold"/>
                <a:ea typeface="Segoe Pro" charset="0"/>
                <a:cs typeface="Segoe UI Regular" panose="020B0502040204020203" pitchFamily="34" charset="0"/>
              </a:rPr>
              <a:t>Power BI </a:t>
            </a:r>
            <a:r>
              <a:rPr lang="en-US" sz="612">
                <a:solidFill>
                  <a:prstClr val="black"/>
                </a:solidFill>
                <a:latin typeface="Segoe UI"/>
                <a:ea typeface="Segoe Pro" charset="0"/>
                <a:cs typeface="Segoe UI Regular" panose="020B0502040204020203" pitchFamily="34" charset="0"/>
              </a:rPr>
              <a:t>and build Business Aligned data models and dashboards. </a:t>
            </a:r>
          </a:p>
        </p:txBody>
      </p:sp>
    </p:spTree>
    <p:extLst>
      <p:ext uri="{BB962C8B-B14F-4D97-AF65-F5344CB8AC3E}">
        <p14:creationId xmlns:p14="http://schemas.microsoft.com/office/powerpoint/2010/main" val="12521646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79"/>
                                        </p:tgtEl>
                                        <p:attrNameLst>
                                          <p:attrName>style.visibility</p:attrName>
                                        </p:attrNameLst>
                                      </p:cBhvr>
                                      <p:to>
                                        <p:strVal val="visible"/>
                                      </p:to>
                                    </p:set>
                                    <p:animEffect transition="in" filter="fade">
                                      <p:cBhvr>
                                        <p:cTn id="7" dur="500"/>
                                        <p:tgtEl>
                                          <p:spTgt spid="179"/>
                                        </p:tgtEl>
                                      </p:cBhvr>
                                    </p:animEffect>
                                  </p:childTnLst>
                                </p:cTn>
                              </p:par>
                              <p:par>
                                <p:cTn id="8" presetID="42" presetClass="path" presetSubtype="0" decel="100000" fill="hold" nodeType="withEffect">
                                  <p:stCondLst>
                                    <p:cond delay="0"/>
                                  </p:stCondLst>
                                  <p:childTnLst>
                                    <p:animMotion origin="layout" path="M 3.72117E-6 2.9611E-6 L 3.72117E-6 0.03599 " pathEditMode="relative" rAng="0" ptsTypes="AA">
                                      <p:cBhvr>
                                        <p:cTn id="9" dur="500" spd="-100000" fill="hold"/>
                                        <p:tgtEl>
                                          <p:spTgt spid="179"/>
                                        </p:tgtEl>
                                        <p:attrNameLst>
                                          <p:attrName>ppt_x</p:attrName>
                                          <p:attrName>ppt_y</p:attrName>
                                        </p:attrNameLst>
                                      </p:cBhvr>
                                      <p:rCtr x="0" y="1799"/>
                                    </p:animMotion>
                                  </p:childTnLst>
                                </p:cTn>
                              </p:par>
                              <p:par>
                                <p:cTn id="10" presetID="10" presetClass="entr" presetSubtype="0" fill="hold" nodeType="withEffect">
                                  <p:stCondLst>
                                    <p:cond delay="0"/>
                                  </p:stCondLst>
                                  <p:childTnLst>
                                    <p:set>
                                      <p:cBhvr>
                                        <p:cTn id="11" dur="1" fill="hold">
                                          <p:stCondLst>
                                            <p:cond delay="0"/>
                                          </p:stCondLst>
                                        </p:cTn>
                                        <p:tgtEl>
                                          <p:spTgt spid="184"/>
                                        </p:tgtEl>
                                        <p:attrNameLst>
                                          <p:attrName>style.visibility</p:attrName>
                                        </p:attrNameLst>
                                      </p:cBhvr>
                                      <p:to>
                                        <p:strVal val="visible"/>
                                      </p:to>
                                    </p:set>
                                    <p:animEffect transition="in" filter="fade">
                                      <p:cBhvr>
                                        <p:cTn id="12" dur="500"/>
                                        <p:tgtEl>
                                          <p:spTgt spid="184"/>
                                        </p:tgtEl>
                                      </p:cBhvr>
                                    </p:animEffect>
                                  </p:childTnLst>
                                </p:cTn>
                              </p:par>
                              <p:par>
                                <p:cTn id="13" presetID="42" presetClass="path" presetSubtype="0" decel="100000" fill="hold" nodeType="withEffect">
                                  <p:stCondLst>
                                    <p:cond delay="0"/>
                                  </p:stCondLst>
                                  <p:childTnLst>
                                    <p:animMotion origin="layout" path="M 3.72117E-6 2.25456E-6 L 3.72117E-6 0.03599 " pathEditMode="relative" rAng="0" ptsTypes="AA">
                                      <p:cBhvr>
                                        <p:cTn id="14" dur="500" spd="-100000" fill="hold"/>
                                        <p:tgtEl>
                                          <p:spTgt spid="184"/>
                                        </p:tgtEl>
                                        <p:attrNameLst>
                                          <p:attrName>ppt_x</p:attrName>
                                          <p:attrName>ppt_y</p:attrName>
                                        </p:attrNameLst>
                                      </p:cBhvr>
                                      <p:rCtr x="0" y="1799"/>
                                    </p:animMotion>
                                  </p:childTnLst>
                                </p:cTn>
                              </p:par>
                              <p:par>
                                <p:cTn id="15" presetID="10" presetClass="entr" presetSubtype="0" fill="hold" nodeType="withEffect">
                                  <p:stCondLst>
                                    <p:cond delay="0"/>
                                  </p:stCondLst>
                                  <p:childTnLst>
                                    <p:set>
                                      <p:cBhvr>
                                        <p:cTn id="16" dur="1" fill="hold">
                                          <p:stCondLst>
                                            <p:cond delay="0"/>
                                          </p:stCondLst>
                                        </p:cTn>
                                        <p:tgtEl>
                                          <p:spTgt spid="188"/>
                                        </p:tgtEl>
                                        <p:attrNameLst>
                                          <p:attrName>style.visibility</p:attrName>
                                        </p:attrNameLst>
                                      </p:cBhvr>
                                      <p:to>
                                        <p:strVal val="visible"/>
                                      </p:to>
                                    </p:set>
                                    <p:animEffect transition="in" filter="fade">
                                      <p:cBhvr>
                                        <p:cTn id="17" dur="500"/>
                                        <p:tgtEl>
                                          <p:spTgt spid="188"/>
                                        </p:tgtEl>
                                      </p:cBhvr>
                                    </p:animEffect>
                                  </p:childTnLst>
                                </p:cTn>
                              </p:par>
                              <p:par>
                                <p:cTn id="18" presetID="42" presetClass="path" presetSubtype="0" decel="100000" fill="hold" nodeType="withEffect">
                                  <p:stCondLst>
                                    <p:cond delay="0"/>
                                  </p:stCondLst>
                                  <p:childTnLst>
                                    <p:animMotion origin="layout" path="M 3.72117E-6 -6.66843E-7 L 3.72117E-6 0.03599 " pathEditMode="relative" rAng="0" ptsTypes="AA">
                                      <p:cBhvr>
                                        <p:cTn id="19" dur="500" spd="-100000" fill="hold"/>
                                        <p:tgtEl>
                                          <p:spTgt spid="188"/>
                                        </p:tgtEl>
                                        <p:attrNameLst>
                                          <p:attrName>ppt_x</p:attrName>
                                          <p:attrName>ppt_y</p:attrName>
                                        </p:attrNameLst>
                                      </p:cBhvr>
                                      <p:rCtr x="0" y="1799"/>
                                    </p:animMotion>
                                  </p:childTnLst>
                                </p:cTn>
                              </p:par>
                              <p:par>
                                <p:cTn id="20" presetID="10" presetClass="entr" presetSubtype="0" fill="hold" nodeType="withEffect">
                                  <p:stCondLst>
                                    <p:cond delay="0"/>
                                  </p:stCondLst>
                                  <p:childTnLst>
                                    <p:set>
                                      <p:cBhvr>
                                        <p:cTn id="21" dur="1" fill="hold">
                                          <p:stCondLst>
                                            <p:cond delay="0"/>
                                          </p:stCondLst>
                                        </p:cTn>
                                        <p:tgtEl>
                                          <p:spTgt spid="192"/>
                                        </p:tgtEl>
                                        <p:attrNameLst>
                                          <p:attrName>style.visibility</p:attrName>
                                        </p:attrNameLst>
                                      </p:cBhvr>
                                      <p:to>
                                        <p:strVal val="visible"/>
                                      </p:to>
                                    </p:set>
                                    <p:animEffect transition="in" filter="fade">
                                      <p:cBhvr>
                                        <p:cTn id="22" dur="500"/>
                                        <p:tgtEl>
                                          <p:spTgt spid="192"/>
                                        </p:tgtEl>
                                      </p:cBhvr>
                                    </p:animEffect>
                                  </p:childTnLst>
                                </p:cTn>
                              </p:par>
                              <p:par>
                                <p:cTn id="23" presetID="42" presetClass="path" presetSubtype="0" decel="100000" fill="hold" nodeType="withEffect">
                                  <p:stCondLst>
                                    <p:cond delay="0"/>
                                  </p:stCondLst>
                                  <p:childTnLst>
                                    <p:animMotion origin="layout" path="M 3.72117E-6 4.06986E-6 L 3.72117E-6 0.03598 " pathEditMode="relative" rAng="0" ptsTypes="AA">
                                      <p:cBhvr>
                                        <p:cTn id="24" dur="500" spd="-100000" fill="hold"/>
                                        <p:tgtEl>
                                          <p:spTgt spid="192"/>
                                        </p:tgtEl>
                                        <p:attrNameLst>
                                          <p:attrName>ppt_x</p:attrName>
                                          <p:attrName>ppt_y</p:attrName>
                                        </p:attrNameLst>
                                      </p:cBhvr>
                                      <p:rCtr x="0" y="179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descr="Graphical user interface, text, application, email&#10;&#10;Description automatically generated">
            <a:extLst>
              <a:ext uri="{FF2B5EF4-FFF2-40B4-BE49-F238E27FC236}">
                <a16:creationId xmlns:a16="http://schemas.microsoft.com/office/drawing/2014/main" id="{D215A417-0898-4916-B3BA-59730ED55B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9952" y="0"/>
            <a:ext cx="10872421" cy="5999163"/>
          </a:xfrm>
          <a:prstGeom prst="rect">
            <a:avLst/>
          </a:prstGeom>
        </p:spPr>
      </p:pic>
      <p:sp>
        <p:nvSpPr>
          <p:cNvPr id="4" name="Left Brace 3">
            <a:extLst>
              <a:ext uri="{FF2B5EF4-FFF2-40B4-BE49-F238E27FC236}">
                <a16:creationId xmlns:a16="http://schemas.microsoft.com/office/drawing/2014/main" id="{532C480D-1764-45E3-8047-A5EC31440325}"/>
              </a:ext>
            </a:extLst>
          </p:cNvPr>
          <p:cNvSpPr/>
          <p:nvPr/>
        </p:nvSpPr>
        <p:spPr>
          <a:xfrm>
            <a:off x="1863737" y="956185"/>
            <a:ext cx="193663" cy="2239453"/>
          </a:xfrm>
          <a:prstGeom prst="leftBrace">
            <a:avLst>
              <a:gd name="adj1" fmla="val 55208"/>
              <a:gd name="adj2" fmla="val 50027"/>
            </a:avLst>
          </a:prstGeom>
          <a:ln w="15875">
            <a:solidFill>
              <a:srgbClr val="50E6FF"/>
            </a:solidFill>
            <a:prstDash val="solid"/>
            <a:headEnd type="none" w="lg" len="med"/>
            <a:tailEnd type="none"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Rectangle 4">
            <a:extLst>
              <a:ext uri="{FF2B5EF4-FFF2-40B4-BE49-F238E27FC236}">
                <a16:creationId xmlns:a16="http://schemas.microsoft.com/office/drawing/2014/main" id="{799A6B7D-1CCD-4D8B-A367-8864EDD254B8}"/>
              </a:ext>
            </a:extLst>
          </p:cNvPr>
          <p:cNvSpPr/>
          <p:nvPr/>
        </p:nvSpPr>
        <p:spPr bwMode="auto">
          <a:xfrm>
            <a:off x="1026724" y="1895377"/>
            <a:ext cx="959239" cy="219173"/>
          </a:xfrm>
          <a:prstGeom prst="rect">
            <a:avLst/>
          </a:prstGeom>
          <a:noFill/>
          <a:ln>
            <a:noFill/>
            <a:headEnd type="none" w="med" len="med"/>
            <a:tailEnd type="none" w="med" len="med"/>
          </a:ln>
          <a:effectLst>
            <a:outerShdw blurRad="50800" dist="38100" dir="2700000" algn="tl" rotWithShape="0">
              <a:prstClr val="black">
                <a:alpha val="18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lnSpc>
                <a:spcPts val="2309"/>
              </a:lnSpc>
              <a:spcBef>
                <a:spcPct val="0"/>
              </a:spcBef>
              <a:spcAft>
                <a:spcPct val="0"/>
              </a:spcAft>
              <a:defRPr/>
            </a:pPr>
            <a:r>
              <a:rPr lang="en-US" sz="800" dirty="0">
                <a:solidFill>
                  <a:srgbClr val="0070C0"/>
                </a:solidFill>
                <a:latin typeface="Segoe UI Semibold"/>
                <a:ea typeface="Segoe UI" pitchFamily="34" charset="0"/>
                <a:cs typeface="Segoe UI" pitchFamily="34" charset="0"/>
              </a:rPr>
              <a:t>Full asset list</a:t>
            </a:r>
          </a:p>
        </p:txBody>
      </p:sp>
      <p:sp>
        <p:nvSpPr>
          <p:cNvPr id="11" name="Left Brace 10">
            <a:extLst>
              <a:ext uri="{FF2B5EF4-FFF2-40B4-BE49-F238E27FC236}">
                <a16:creationId xmlns:a16="http://schemas.microsoft.com/office/drawing/2014/main" id="{D89735CF-574F-403C-B58F-8070CED14372}"/>
              </a:ext>
            </a:extLst>
          </p:cNvPr>
          <p:cNvSpPr/>
          <p:nvPr/>
        </p:nvSpPr>
        <p:spPr>
          <a:xfrm rot="5400000">
            <a:off x="8251293" y="1802870"/>
            <a:ext cx="135468" cy="906995"/>
          </a:xfrm>
          <a:prstGeom prst="leftBrace">
            <a:avLst>
              <a:gd name="adj1" fmla="val 55208"/>
              <a:gd name="adj2" fmla="val 50027"/>
            </a:avLst>
          </a:prstGeom>
          <a:ln w="15875">
            <a:solidFill>
              <a:srgbClr val="50E6FF"/>
            </a:solidFill>
            <a:prstDash val="solid"/>
            <a:headEnd type="none" w="lg" len="med"/>
            <a:tailEnd type="none"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E01C5640-F398-44E6-A2E1-08DA5FE9C0E8}"/>
              </a:ext>
            </a:extLst>
          </p:cNvPr>
          <p:cNvSpPr/>
          <p:nvPr/>
        </p:nvSpPr>
        <p:spPr bwMode="auto">
          <a:xfrm>
            <a:off x="7839407" y="1895376"/>
            <a:ext cx="959239" cy="219173"/>
          </a:xfrm>
          <a:prstGeom prst="rect">
            <a:avLst/>
          </a:prstGeom>
          <a:noFill/>
          <a:ln>
            <a:noFill/>
            <a:headEnd type="none" w="med" len="med"/>
            <a:tailEnd type="none" w="med" len="med"/>
          </a:ln>
          <a:effectLst>
            <a:outerShdw blurRad="50800" dist="38100" dir="2700000" algn="tl" rotWithShape="0">
              <a:prstClr val="black">
                <a:alpha val="18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lnSpc>
                <a:spcPts val="2309"/>
              </a:lnSpc>
              <a:spcBef>
                <a:spcPct val="0"/>
              </a:spcBef>
              <a:spcAft>
                <a:spcPct val="0"/>
              </a:spcAft>
              <a:defRPr/>
            </a:pPr>
            <a:r>
              <a:rPr lang="en-US" sz="800" dirty="0">
                <a:solidFill>
                  <a:srgbClr val="0070C0"/>
                </a:solidFill>
                <a:latin typeface="Segoe UI Semibold"/>
                <a:ea typeface="Segoe UI" pitchFamily="34" charset="0"/>
                <a:cs typeface="Segoe UI" pitchFamily="34" charset="0"/>
              </a:rPr>
              <a:t>Full asset list</a:t>
            </a:r>
          </a:p>
        </p:txBody>
      </p:sp>
      <p:sp>
        <p:nvSpPr>
          <p:cNvPr id="40" name="Left Brace 39">
            <a:extLst>
              <a:ext uri="{FF2B5EF4-FFF2-40B4-BE49-F238E27FC236}">
                <a16:creationId xmlns:a16="http://schemas.microsoft.com/office/drawing/2014/main" id="{13705D2F-C065-4F59-BBC4-56329787D823}"/>
              </a:ext>
            </a:extLst>
          </p:cNvPr>
          <p:cNvSpPr/>
          <p:nvPr/>
        </p:nvSpPr>
        <p:spPr>
          <a:xfrm rot="10800000">
            <a:off x="2973557" y="4667034"/>
            <a:ext cx="135468" cy="951445"/>
          </a:xfrm>
          <a:prstGeom prst="leftBrace">
            <a:avLst>
              <a:gd name="adj1" fmla="val 55208"/>
              <a:gd name="adj2" fmla="val 50027"/>
            </a:avLst>
          </a:prstGeom>
          <a:ln w="15875">
            <a:solidFill>
              <a:srgbClr val="50E6FF"/>
            </a:solidFill>
            <a:prstDash val="solid"/>
            <a:headEnd type="none" w="lg" len="med"/>
            <a:tailEnd type="none"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2" name="Rectangle 41">
            <a:extLst>
              <a:ext uri="{FF2B5EF4-FFF2-40B4-BE49-F238E27FC236}">
                <a16:creationId xmlns:a16="http://schemas.microsoft.com/office/drawing/2014/main" id="{5521E0EE-E519-45CC-86C2-A0B66C056CCA}"/>
              </a:ext>
            </a:extLst>
          </p:cNvPr>
          <p:cNvSpPr/>
          <p:nvPr/>
        </p:nvSpPr>
        <p:spPr bwMode="auto">
          <a:xfrm>
            <a:off x="3041290" y="5055395"/>
            <a:ext cx="1154473" cy="219173"/>
          </a:xfrm>
          <a:prstGeom prst="rect">
            <a:avLst/>
          </a:prstGeom>
          <a:noFill/>
          <a:ln>
            <a:noFill/>
            <a:headEnd type="none" w="med" len="med"/>
            <a:tailEnd type="none" w="med" len="med"/>
          </a:ln>
          <a:effectLst>
            <a:outerShdw blurRad="50800" dist="38100" dir="2700000" algn="tl" rotWithShape="0">
              <a:prstClr val="black">
                <a:alpha val="18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800" dirty="0">
                <a:solidFill>
                  <a:srgbClr val="0070C0"/>
                </a:solidFill>
                <a:latin typeface="Segoe UI Semibold"/>
                <a:ea typeface="Segoe UI" pitchFamily="34" charset="0"/>
                <a:cs typeface="Segoe UI" pitchFamily="34" charset="0"/>
              </a:rPr>
              <a:t>Schema and classifications</a:t>
            </a:r>
          </a:p>
        </p:txBody>
      </p:sp>
      <p:sp>
        <p:nvSpPr>
          <p:cNvPr id="46" name="Rectangle 45">
            <a:extLst>
              <a:ext uri="{FF2B5EF4-FFF2-40B4-BE49-F238E27FC236}">
                <a16:creationId xmlns:a16="http://schemas.microsoft.com/office/drawing/2014/main" id="{021DD7E7-A09C-4F10-938F-912A67C56E63}"/>
              </a:ext>
            </a:extLst>
          </p:cNvPr>
          <p:cNvSpPr/>
          <p:nvPr/>
        </p:nvSpPr>
        <p:spPr bwMode="auto">
          <a:xfrm>
            <a:off x="8824769" y="1957653"/>
            <a:ext cx="1995631" cy="219173"/>
          </a:xfrm>
          <a:prstGeom prst="rect">
            <a:avLst/>
          </a:prstGeom>
          <a:noFill/>
          <a:ln>
            <a:noFill/>
            <a:headEnd type="none" w="med" len="med"/>
            <a:tailEnd type="none" w="med" len="med"/>
          </a:ln>
          <a:effectLst>
            <a:outerShdw blurRad="50800" dist="38100" dir="2700000" algn="tl" rotWithShape="0">
              <a:prstClr val="black">
                <a:alpha val="18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algn="ctr" defTabSz="815727" fontAlgn="base">
              <a:spcBef>
                <a:spcPct val="0"/>
              </a:spcBef>
              <a:spcAft>
                <a:spcPct val="0"/>
              </a:spcAft>
              <a:defRPr/>
            </a:pPr>
            <a:r>
              <a:rPr lang="en-US" sz="800" dirty="0">
                <a:solidFill>
                  <a:srgbClr val="0070C0"/>
                </a:solidFill>
                <a:latin typeface="Segoe UI Semibold"/>
                <a:ea typeface="Segoe UI" pitchFamily="34" charset="0"/>
                <a:cs typeface="Segoe UI" pitchFamily="34" charset="0"/>
              </a:rPr>
              <a:t>Schema and classifications</a:t>
            </a:r>
          </a:p>
        </p:txBody>
      </p:sp>
      <p:sp>
        <p:nvSpPr>
          <p:cNvPr id="48" name="Left Brace 47">
            <a:extLst>
              <a:ext uri="{FF2B5EF4-FFF2-40B4-BE49-F238E27FC236}">
                <a16:creationId xmlns:a16="http://schemas.microsoft.com/office/drawing/2014/main" id="{C9BD1335-6133-4812-B68D-08DAAE2E6C90}"/>
              </a:ext>
            </a:extLst>
          </p:cNvPr>
          <p:cNvSpPr/>
          <p:nvPr/>
        </p:nvSpPr>
        <p:spPr>
          <a:xfrm rot="5400000">
            <a:off x="9728728" y="1232430"/>
            <a:ext cx="135468" cy="2047875"/>
          </a:xfrm>
          <a:prstGeom prst="leftBrace">
            <a:avLst>
              <a:gd name="adj1" fmla="val 55208"/>
              <a:gd name="adj2" fmla="val 50027"/>
            </a:avLst>
          </a:prstGeom>
          <a:ln w="15875">
            <a:solidFill>
              <a:srgbClr val="50E6FF"/>
            </a:solidFill>
            <a:prstDash val="solid"/>
            <a:headEnd type="none" w="lg" len="med"/>
            <a:tailEnd type="none"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cxnSp>
        <p:nvCxnSpPr>
          <p:cNvPr id="55" name="Connector: Elbow 54">
            <a:extLst>
              <a:ext uri="{FF2B5EF4-FFF2-40B4-BE49-F238E27FC236}">
                <a16:creationId xmlns:a16="http://schemas.microsoft.com/office/drawing/2014/main" id="{3FCD9D58-4E95-494B-85B1-3539BBDEA780}"/>
              </a:ext>
            </a:extLst>
          </p:cNvPr>
          <p:cNvCxnSpPr>
            <a:cxnSpLocks/>
            <a:stCxn id="51" idx="1"/>
          </p:cNvCxnSpPr>
          <p:nvPr/>
        </p:nvCxnSpPr>
        <p:spPr>
          <a:xfrm rot="10800000" flipV="1">
            <a:off x="879458" y="1034303"/>
            <a:ext cx="1223081" cy="2956399"/>
          </a:xfrm>
          <a:prstGeom prst="bentConnector2">
            <a:avLst/>
          </a:prstGeom>
          <a:ln w="19050">
            <a:solidFill>
              <a:srgbClr val="0078D4"/>
            </a:solidFill>
            <a:headEnd type="none" w="lg" len="med"/>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58" name="Rectangle 57">
            <a:extLst>
              <a:ext uri="{FF2B5EF4-FFF2-40B4-BE49-F238E27FC236}">
                <a16:creationId xmlns:a16="http://schemas.microsoft.com/office/drawing/2014/main" id="{6764E320-8456-4AE6-B0E4-BAEB297174A8}"/>
              </a:ext>
            </a:extLst>
          </p:cNvPr>
          <p:cNvSpPr/>
          <p:nvPr/>
        </p:nvSpPr>
        <p:spPr bwMode="auto">
          <a:xfrm rot="16200000">
            <a:off x="245112" y="2067239"/>
            <a:ext cx="959239" cy="219173"/>
          </a:xfrm>
          <a:prstGeom prst="rect">
            <a:avLst/>
          </a:prstGeom>
          <a:noFill/>
          <a:ln>
            <a:noFill/>
            <a:headEnd type="none" w="med" len="med"/>
            <a:tailEnd type="none" w="med" len="med"/>
          </a:ln>
          <a:effectLst>
            <a:outerShdw blurRad="50800" dist="38100" dir="2700000" algn="tl" rotWithShape="0">
              <a:prstClr val="black">
                <a:alpha val="18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lnSpc>
                <a:spcPts val="2309"/>
              </a:lnSpc>
              <a:spcBef>
                <a:spcPct val="0"/>
              </a:spcBef>
              <a:spcAft>
                <a:spcPct val="0"/>
              </a:spcAft>
              <a:defRPr/>
            </a:pPr>
            <a:r>
              <a:rPr lang="en-US" sz="800" dirty="0">
                <a:solidFill>
                  <a:srgbClr val="0070C0"/>
                </a:solidFill>
                <a:latin typeface="Segoe UI Semibold"/>
                <a:ea typeface="Segoe UI" pitchFamily="34" charset="0"/>
                <a:cs typeface="Segoe UI" pitchFamily="34" charset="0"/>
              </a:rPr>
              <a:t>Drill down</a:t>
            </a:r>
          </a:p>
        </p:txBody>
      </p:sp>
      <p:sp>
        <p:nvSpPr>
          <p:cNvPr id="62" name="Rectangle 61">
            <a:extLst>
              <a:ext uri="{FF2B5EF4-FFF2-40B4-BE49-F238E27FC236}">
                <a16:creationId xmlns:a16="http://schemas.microsoft.com/office/drawing/2014/main" id="{D6E3CBAE-8B61-4E96-A4C6-67223EA60AB0}"/>
              </a:ext>
            </a:extLst>
          </p:cNvPr>
          <p:cNvSpPr/>
          <p:nvPr/>
        </p:nvSpPr>
        <p:spPr bwMode="auto">
          <a:xfrm rot="16200000">
            <a:off x="8150066" y="2805662"/>
            <a:ext cx="959239" cy="219173"/>
          </a:xfrm>
          <a:prstGeom prst="rect">
            <a:avLst/>
          </a:prstGeom>
          <a:noFill/>
          <a:ln>
            <a:noFill/>
            <a:headEnd type="none" w="med" len="med"/>
            <a:tailEnd type="none" w="med" len="med"/>
          </a:ln>
          <a:effectLst>
            <a:outerShdw blurRad="50800" dist="38100" dir="2700000" algn="tl" rotWithShape="0">
              <a:prstClr val="black">
                <a:alpha val="18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lnSpc>
                <a:spcPts val="2309"/>
              </a:lnSpc>
              <a:spcBef>
                <a:spcPct val="0"/>
              </a:spcBef>
              <a:spcAft>
                <a:spcPct val="0"/>
              </a:spcAft>
              <a:defRPr/>
            </a:pPr>
            <a:r>
              <a:rPr lang="en-US" sz="800" dirty="0">
                <a:solidFill>
                  <a:srgbClr val="0070C0"/>
                </a:solidFill>
                <a:latin typeface="Segoe UI Semibold"/>
                <a:ea typeface="Segoe UI" pitchFamily="34" charset="0"/>
                <a:cs typeface="Segoe UI" pitchFamily="34" charset="0"/>
              </a:rPr>
              <a:t>Drill down</a:t>
            </a:r>
          </a:p>
        </p:txBody>
      </p:sp>
      <p:cxnSp>
        <p:nvCxnSpPr>
          <p:cNvPr id="64" name="Straight Connector 63">
            <a:extLst>
              <a:ext uri="{FF2B5EF4-FFF2-40B4-BE49-F238E27FC236}">
                <a16:creationId xmlns:a16="http://schemas.microsoft.com/office/drawing/2014/main" id="{FEDB46ED-B101-4EB3-B9A5-07774D2E0361}"/>
              </a:ext>
            </a:extLst>
          </p:cNvPr>
          <p:cNvCxnSpPr/>
          <p:nvPr/>
        </p:nvCxnSpPr>
        <p:spPr>
          <a:xfrm>
            <a:off x="4748348" y="0"/>
            <a:ext cx="0" cy="5999163"/>
          </a:xfrm>
          <a:prstGeom prst="line">
            <a:avLst/>
          </a:prstGeom>
          <a:ln w="25400">
            <a:solidFill>
              <a:srgbClr val="50E6FF"/>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83" name="Group 82">
            <a:extLst>
              <a:ext uri="{FF2B5EF4-FFF2-40B4-BE49-F238E27FC236}">
                <a16:creationId xmlns:a16="http://schemas.microsoft.com/office/drawing/2014/main" id="{9FC64766-1867-4BEF-9637-B20CF4D7B262}"/>
              </a:ext>
            </a:extLst>
          </p:cNvPr>
          <p:cNvGrpSpPr/>
          <p:nvPr/>
        </p:nvGrpSpPr>
        <p:grpSpPr>
          <a:xfrm>
            <a:off x="3747240" y="72150"/>
            <a:ext cx="1001108" cy="241992"/>
            <a:chOff x="2162177" y="34050"/>
            <a:chExt cx="1001108" cy="241992"/>
          </a:xfrm>
        </p:grpSpPr>
        <p:sp>
          <p:nvSpPr>
            <p:cNvPr id="77" name="Rectangle: Rounded Corners 76">
              <a:extLst>
                <a:ext uri="{FF2B5EF4-FFF2-40B4-BE49-F238E27FC236}">
                  <a16:creationId xmlns:a16="http://schemas.microsoft.com/office/drawing/2014/main" id="{AF1DEB90-5692-4D99-B032-B73B434D2380}"/>
                </a:ext>
              </a:extLst>
            </p:cNvPr>
            <p:cNvSpPr/>
            <p:nvPr/>
          </p:nvSpPr>
          <p:spPr bwMode="auto">
            <a:xfrm>
              <a:off x="2162177" y="38774"/>
              <a:ext cx="926302" cy="237268"/>
            </a:xfrm>
            <a:prstGeom prst="roundRect">
              <a:avLst>
                <a:gd name="adj" fmla="val 32780"/>
              </a:avLst>
            </a:prstGeom>
            <a:solidFill>
              <a:srgbClr val="0078D4">
                <a:alpha val="84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CA"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0" name="Graphic 79">
              <a:extLst>
                <a:ext uri="{FF2B5EF4-FFF2-40B4-BE49-F238E27FC236}">
                  <a16:creationId xmlns:a16="http://schemas.microsoft.com/office/drawing/2014/main" id="{CB26C822-CEBD-47E0-AEE7-F9265BA56AB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212484" y="46227"/>
              <a:ext cx="209248" cy="209248"/>
            </a:xfrm>
            <a:prstGeom prst="rect">
              <a:avLst/>
            </a:prstGeom>
            <a:effectLst>
              <a:outerShdw blurRad="50800" dist="38100" dir="2700000" algn="tl" rotWithShape="0">
                <a:prstClr val="black">
                  <a:alpha val="40000"/>
                </a:prstClr>
              </a:outerShdw>
            </a:effectLst>
          </p:spPr>
        </p:pic>
        <p:sp>
          <p:nvSpPr>
            <p:cNvPr id="82" name="TextBox 81">
              <a:extLst>
                <a:ext uri="{FF2B5EF4-FFF2-40B4-BE49-F238E27FC236}">
                  <a16:creationId xmlns:a16="http://schemas.microsoft.com/office/drawing/2014/main" id="{F14E2590-5EAD-408D-8478-017392CD43AA}"/>
                </a:ext>
              </a:extLst>
            </p:cNvPr>
            <p:cNvSpPr txBox="1"/>
            <p:nvPr/>
          </p:nvSpPr>
          <p:spPr>
            <a:xfrm>
              <a:off x="2383339" y="34050"/>
              <a:ext cx="779946" cy="207942"/>
            </a:xfrm>
            <a:prstGeom prst="rect">
              <a:avLst/>
            </a:prstGeom>
            <a:noFill/>
            <a:effectLst>
              <a:outerShdw blurRad="50800" dist="38100" dir="2700000" algn="tl" rotWithShape="0">
                <a:prstClr val="black">
                  <a:alpha val="40000"/>
                </a:prstClr>
              </a:outerShdw>
            </a:effectLst>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DDCFF"/>
                  </a:solidFill>
                  <a:effectLst/>
                  <a:uLnTx/>
                  <a:uFillTx/>
                  <a:latin typeface="Segoe UI Semibold" panose="020B0702040204020203" pitchFamily="34" charset="0"/>
                  <a:ea typeface="Segoe Pro" charset="0"/>
                  <a:cs typeface="Segoe UI Semibold" panose="020B0702040204020203" pitchFamily="34" charset="0"/>
                </a:rPr>
                <a:t>Purview</a:t>
              </a:r>
            </a:p>
          </p:txBody>
        </p:sp>
      </p:grpSp>
      <p:grpSp>
        <p:nvGrpSpPr>
          <p:cNvPr id="84" name="Group 83">
            <a:extLst>
              <a:ext uri="{FF2B5EF4-FFF2-40B4-BE49-F238E27FC236}">
                <a16:creationId xmlns:a16="http://schemas.microsoft.com/office/drawing/2014/main" id="{1F49579F-0F81-445E-8044-BD58D88EB979}"/>
              </a:ext>
            </a:extLst>
          </p:cNvPr>
          <p:cNvGrpSpPr/>
          <p:nvPr/>
        </p:nvGrpSpPr>
        <p:grpSpPr>
          <a:xfrm>
            <a:off x="4823154" y="74512"/>
            <a:ext cx="1001108" cy="241992"/>
            <a:chOff x="2162177" y="34050"/>
            <a:chExt cx="1001108" cy="241992"/>
          </a:xfrm>
        </p:grpSpPr>
        <p:sp>
          <p:nvSpPr>
            <p:cNvPr id="85" name="Rectangle: Rounded Corners 84">
              <a:extLst>
                <a:ext uri="{FF2B5EF4-FFF2-40B4-BE49-F238E27FC236}">
                  <a16:creationId xmlns:a16="http://schemas.microsoft.com/office/drawing/2014/main" id="{701E2B89-B4E5-420A-896B-B1DDC90DF1F1}"/>
                </a:ext>
              </a:extLst>
            </p:cNvPr>
            <p:cNvSpPr/>
            <p:nvPr/>
          </p:nvSpPr>
          <p:spPr bwMode="auto">
            <a:xfrm>
              <a:off x="2162177" y="38774"/>
              <a:ext cx="926302" cy="237268"/>
            </a:xfrm>
            <a:prstGeom prst="roundRect">
              <a:avLst>
                <a:gd name="adj" fmla="val 32780"/>
              </a:avLst>
            </a:prstGeom>
            <a:solidFill>
              <a:srgbClr val="0078D4">
                <a:alpha val="84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CA"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6" name="Graphic 85">
              <a:extLst>
                <a:ext uri="{FF2B5EF4-FFF2-40B4-BE49-F238E27FC236}">
                  <a16:creationId xmlns:a16="http://schemas.microsoft.com/office/drawing/2014/main" id="{A721D194-9360-4475-9277-3AC4AC706153}"/>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2228925" y="46227"/>
              <a:ext cx="176366" cy="209248"/>
            </a:xfrm>
            <a:prstGeom prst="rect">
              <a:avLst/>
            </a:prstGeom>
            <a:effectLst>
              <a:outerShdw blurRad="50800" dist="38100" dir="2700000" algn="tl" rotWithShape="0">
                <a:prstClr val="black">
                  <a:alpha val="40000"/>
                </a:prstClr>
              </a:outerShdw>
            </a:effectLst>
          </p:spPr>
        </p:pic>
        <p:sp>
          <p:nvSpPr>
            <p:cNvPr id="87" name="TextBox 86">
              <a:extLst>
                <a:ext uri="{FF2B5EF4-FFF2-40B4-BE49-F238E27FC236}">
                  <a16:creationId xmlns:a16="http://schemas.microsoft.com/office/drawing/2014/main" id="{8FDDD316-4F17-420F-9F36-7A96B60FCFE6}"/>
                </a:ext>
              </a:extLst>
            </p:cNvPr>
            <p:cNvSpPr txBox="1"/>
            <p:nvPr/>
          </p:nvSpPr>
          <p:spPr>
            <a:xfrm>
              <a:off x="2383339" y="34050"/>
              <a:ext cx="779946" cy="207942"/>
            </a:xfrm>
            <a:prstGeom prst="rect">
              <a:avLst/>
            </a:prstGeom>
            <a:noFill/>
            <a:effectLst>
              <a:outerShdw blurRad="50800" dist="38100" dir="2700000" algn="tl" rotWithShape="0">
                <a:prstClr val="black">
                  <a:alpha val="40000"/>
                </a:prstClr>
              </a:outerShdw>
            </a:effectLst>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DDCFF"/>
                  </a:solidFill>
                  <a:effectLst/>
                  <a:uLnTx/>
                  <a:uFillTx/>
                  <a:latin typeface="Segoe UI Semibold" panose="020B0702040204020203" pitchFamily="34" charset="0"/>
                  <a:ea typeface="Segoe Pro" charset="0"/>
                  <a:cs typeface="Segoe UI Semibold" panose="020B0702040204020203" pitchFamily="34" charset="0"/>
                </a:rPr>
                <a:t>Synapse</a:t>
              </a:r>
            </a:p>
          </p:txBody>
        </p:sp>
      </p:grpSp>
      <p:cxnSp>
        <p:nvCxnSpPr>
          <p:cNvPr id="93" name="Straight Connector 92">
            <a:extLst>
              <a:ext uri="{FF2B5EF4-FFF2-40B4-BE49-F238E27FC236}">
                <a16:creationId xmlns:a16="http://schemas.microsoft.com/office/drawing/2014/main" id="{75BFE377-614E-4E23-A029-BFE4E7D73EE3}"/>
              </a:ext>
            </a:extLst>
          </p:cNvPr>
          <p:cNvCxnSpPr>
            <a:stCxn id="4" idx="0"/>
          </p:cNvCxnSpPr>
          <p:nvPr/>
        </p:nvCxnSpPr>
        <p:spPr>
          <a:xfrm>
            <a:off x="2057400" y="956185"/>
            <a:ext cx="2501900" cy="0"/>
          </a:xfrm>
          <a:prstGeom prst="line">
            <a:avLst/>
          </a:prstGeom>
          <a:ln>
            <a:solidFill>
              <a:srgbClr val="50E6FF"/>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1" name="Rectangle: Rounded Corners 50">
            <a:extLst>
              <a:ext uri="{FF2B5EF4-FFF2-40B4-BE49-F238E27FC236}">
                <a16:creationId xmlns:a16="http://schemas.microsoft.com/office/drawing/2014/main" id="{03983E0C-48E2-4B97-B624-DE43A484DDA0}"/>
              </a:ext>
            </a:extLst>
          </p:cNvPr>
          <p:cNvSpPr/>
          <p:nvPr/>
        </p:nvSpPr>
        <p:spPr bwMode="auto">
          <a:xfrm>
            <a:off x="2102538" y="956185"/>
            <a:ext cx="1223082" cy="156238"/>
          </a:xfrm>
          <a:prstGeom prst="roundRect">
            <a:avLst/>
          </a:prstGeom>
          <a:noFill/>
          <a:ln w="19050">
            <a:solidFill>
              <a:srgbClr val="0078D4"/>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95" name="Straight Connector 94">
            <a:extLst>
              <a:ext uri="{FF2B5EF4-FFF2-40B4-BE49-F238E27FC236}">
                <a16:creationId xmlns:a16="http://schemas.microsoft.com/office/drawing/2014/main" id="{ABBB2B9B-C45D-4F29-8F1B-C118C46E7509}"/>
              </a:ext>
            </a:extLst>
          </p:cNvPr>
          <p:cNvCxnSpPr>
            <a:cxnSpLocks/>
          </p:cNvCxnSpPr>
          <p:nvPr/>
        </p:nvCxnSpPr>
        <p:spPr>
          <a:xfrm>
            <a:off x="2057400" y="3199323"/>
            <a:ext cx="2501900" cy="0"/>
          </a:xfrm>
          <a:prstGeom prst="line">
            <a:avLst/>
          </a:prstGeom>
          <a:ln>
            <a:solidFill>
              <a:srgbClr val="50E6FF"/>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EE637012-3308-4208-87F1-EA1B633FF74E}"/>
              </a:ext>
            </a:extLst>
          </p:cNvPr>
          <p:cNvCxnSpPr>
            <a:cxnSpLocks/>
          </p:cNvCxnSpPr>
          <p:nvPr/>
        </p:nvCxnSpPr>
        <p:spPr>
          <a:xfrm>
            <a:off x="831143" y="4667035"/>
            <a:ext cx="2139238" cy="0"/>
          </a:xfrm>
          <a:prstGeom prst="line">
            <a:avLst/>
          </a:prstGeom>
          <a:ln>
            <a:solidFill>
              <a:srgbClr val="50E6FF"/>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A1EA7FE0-2A88-464A-B98F-1390C95D0E99}"/>
              </a:ext>
            </a:extLst>
          </p:cNvPr>
          <p:cNvCxnSpPr>
            <a:cxnSpLocks/>
          </p:cNvCxnSpPr>
          <p:nvPr/>
        </p:nvCxnSpPr>
        <p:spPr>
          <a:xfrm>
            <a:off x="831143" y="5618479"/>
            <a:ext cx="2139238" cy="0"/>
          </a:xfrm>
          <a:prstGeom prst="line">
            <a:avLst/>
          </a:prstGeom>
          <a:ln>
            <a:solidFill>
              <a:srgbClr val="50E6FF"/>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7CDD84D2-43C7-496E-971A-B33DA0C4B152}"/>
              </a:ext>
            </a:extLst>
          </p:cNvPr>
          <p:cNvCxnSpPr>
            <a:cxnSpLocks/>
          </p:cNvCxnSpPr>
          <p:nvPr/>
        </p:nvCxnSpPr>
        <p:spPr>
          <a:xfrm flipV="1">
            <a:off x="7873191" y="2324103"/>
            <a:ext cx="0" cy="2152647"/>
          </a:xfrm>
          <a:prstGeom prst="line">
            <a:avLst/>
          </a:prstGeom>
          <a:ln>
            <a:solidFill>
              <a:srgbClr val="50E6FF"/>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73F94857-D7CE-4699-A2FE-95C00A422421}"/>
              </a:ext>
            </a:extLst>
          </p:cNvPr>
          <p:cNvCxnSpPr>
            <a:cxnSpLocks/>
          </p:cNvCxnSpPr>
          <p:nvPr/>
        </p:nvCxnSpPr>
        <p:spPr>
          <a:xfrm flipV="1">
            <a:off x="8778787" y="2324103"/>
            <a:ext cx="0" cy="2152647"/>
          </a:xfrm>
          <a:prstGeom prst="line">
            <a:avLst/>
          </a:prstGeom>
          <a:ln>
            <a:solidFill>
              <a:srgbClr val="50E6FF"/>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3A21F4F6-530F-401D-9DB3-8E6EE5FE7281}"/>
              </a:ext>
            </a:extLst>
          </p:cNvPr>
          <p:cNvCxnSpPr>
            <a:cxnSpLocks/>
          </p:cNvCxnSpPr>
          <p:nvPr/>
        </p:nvCxnSpPr>
        <p:spPr>
          <a:xfrm flipV="1">
            <a:off x="10820400" y="2346328"/>
            <a:ext cx="0" cy="2152647"/>
          </a:xfrm>
          <a:prstGeom prst="line">
            <a:avLst/>
          </a:prstGeom>
          <a:ln>
            <a:solidFill>
              <a:srgbClr val="50E6FF"/>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A18A759D-08BA-400D-AA97-117A3E4F48D1}"/>
              </a:ext>
            </a:extLst>
          </p:cNvPr>
          <p:cNvCxnSpPr/>
          <p:nvPr/>
        </p:nvCxnSpPr>
        <p:spPr>
          <a:xfrm>
            <a:off x="8782030" y="2604293"/>
            <a:ext cx="0" cy="790575"/>
          </a:xfrm>
          <a:prstGeom prst="straightConnector1">
            <a:avLst/>
          </a:prstGeom>
          <a:ln w="19050">
            <a:solidFill>
              <a:srgbClr val="0078D4"/>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35742717"/>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56755191-3235-4B3F-B6EF-58DD80477058}"/>
              </a:ext>
            </a:extLst>
          </p:cNvPr>
          <p:cNvSpPr/>
          <p:nvPr/>
        </p:nvSpPr>
        <p:spPr bwMode="auto">
          <a:xfrm>
            <a:off x="1930400" y="2196928"/>
            <a:ext cx="9126220" cy="1854372"/>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53" name="TextBox 52">
            <a:extLst>
              <a:ext uri="{FF2B5EF4-FFF2-40B4-BE49-F238E27FC236}">
                <a16:creationId xmlns:a16="http://schemas.microsoft.com/office/drawing/2014/main" id="{E36D81FC-EF6C-4E37-BD1B-9EEAB08BBD56}"/>
              </a:ext>
            </a:extLst>
          </p:cNvPr>
          <p:cNvSpPr txBox="1"/>
          <p:nvPr/>
        </p:nvSpPr>
        <p:spPr>
          <a:xfrm>
            <a:off x="1930400" y="2196928"/>
            <a:ext cx="9050020" cy="1602426"/>
          </a:xfrm>
          <a:prstGeom prst="rect">
            <a:avLst/>
          </a:prstGeom>
          <a:noFill/>
        </p:spPr>
        <p:txBody>
          <a:bodyPr wrap="square" anchor="ctr">
            <a:spAutoFit/>
          </a:bodyPr>
          <a:lstStyle/>
          <a:p>
            <a:pPr algn="ctr">
              <a:lnSpc>
                <a:spcPct val="300000"/>
              </a:lnSpc>
            </a:pPr>
            <a:r>
              <a:rPr lang="en-US" dirty="0">
                <a:latin typeface="Cascadia Mono PL" pitchFamily="1" charset="0"/>
                <a:cs typeface="Cascadia Mono PL" pitchFamily="1" charset="0"/>
              </a:rPr>
              <a:t>https:// mystorageaccount.blob.core.windows.net / </a:t>
            </a:r>
            <a:r>
              <a:rPr lang="en-US" dirty="0" err="1">
                <a:latin typeface="Cascadia Mono PL" pitchFamily="1" charset="0"/>
                <a:cs typeface="Cascadia Mono PL" pitchFamily="1" charset="0"/>
              </a:rPr>
              <a:t>mycontainer</a:t>
            </a:r>
            <a:r>
              <a:rPr lang="en-US" dirty="0">
                <a:latin typeface="Cascadia Mono PL" pitchFamily="1" charset="0"/>
                <a:cs typeface="Cascadia Mono PL" pitchFamily="1" charset="0"/>
              </a:rPr>
              <a:t> / </a:t>
            </a:r>
            <a:r>
              <a:rPr lang="en-US" dirty="0" err="1">
                <a:latin typeface="Cascadia Mono PL" pitchFamily="1" charset="0"/>
                <a:cs typeface="Cascadia Mono PL" pitchFamily="1" charset="0"/>
              </a:rPr>
              <a:t>mynamespace</a:t>
            </a:r>
            <a:r>
              <a:rPr lang="en-US" dirty="0">
                <a:latin typeface="Cascadia Mono PL" pitchFamily="1" charset="0"/>
                <a:cs typeface="Cascadia Mono PL" pitchFamily="1" charset="0"/>
              </a:rPr>
              <a:t> / </a:t>
            </a:r>
            <a:r>
              <a:rPr lang="en-US" dirty="0" err="1">
                <a:latin typeface="Cascadia Mono PL" pitchFamily="1" charset="0"/>
                <a:cs typeface="Cascadia Mono PL" pitchFamily="1" charset="0"/>
              </a:rPr>
              <a:t>mytopic</a:t>
            </a:r>
            <a:r>
              <a:rPr lang="en-US" dirty="0">
                <a:latin typeface="Cascadia Mono PL" pitchFamily="1" charset="0"/>
                <a:cs typeface="Cascadia Mono PL" pitchFamily="1" charset="0"/>
              </a:rPr>
              <a:t> / 32 / 2021 / 01 / 05 / 03 / 03 / 17.avro</a:t>
            </a:r>
          </a:p>
        </p:txBody>
      </p:sp>
      <p:sp>
        <p:nvSpPr>
          <p:cNvPr id="31" name="Rectangle 30">
            <a:extLst>
              <a:ext uri="{FF2B5EF4-FFF2-40B4-BE49-F238E27FC236}">
                <a16:creationId xmlns:a16="http://schemas.microsoft.com/office/drawing/2014/main" id="{7BF4C2A8-FF55-4AB5-B0B0-0B98073A7D55}"/>
              </a:ext>
            </a:extLst>
          </p:cNvPr>
          <p:cNvSpPr/>
          <p:nvPr/>
        </p:nvSpPr>
        <p:spPr bwMode="auto">
          <a:xfrm>
            <a:off x="3429258" y="2547078"/>
            <a:ext cx="2141072"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a:noFill/>
                <a:latin typeface="Segoe UI Semibold"/>
                <a:cs typeface="Segoe UI" pitchFamily="34" charset="0"/>
              </a:rPr>
              <a:t>Store</a:t>
            </a:r>
          </a:p>
        </p:txBody>
      </p:sp>
      <p:sp>
        <p:nvSpPr>
          <p:cNvPr id="42" name="TextBox 41">
            <a:extLst>
              <a:ext uri="{FF2B5EF4-FFF2-40B4-BE49-F238E27FC236}">
                <a16:creationId xmlns:a16="http://schemas.microsoft.com/office/drawing/2014/main" id="{BEEA9C97-CBEF-4923-B507-CCDEF14C844B}"/>
              </a:ext>
            </a:extLst>
          </p:cNvPr>
          <p:cNvSpPr txBox="1"/>
          <p:nvPr/>
        </p:nvSpPr>
        <p:spPr>
          <a:xfrm>
            <a:off x="3916118" y="2345050"/>
            <a:ext cx="1146175"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Storage Account</a:t>
            </a:r>
          </a:p>
        </p:txBody>
      </p:sp>
      <p:sp>
        <p:nvSpPr>
          <p:cNvPr id="2" name="Rectangle 1">
            <a:extLst>
              <a:ext uri="{FF2B5EF4-FFF2-40B4-BE49-F238E27FC236}">
                <a16:creationId xmlns:a16="http://schemas.microsoft.com/office/drawing/2014/main" id="{7ED66DBD-5EE8-4604-B787-9AB9E977CEC4}"/>
              </a:ext>
            </a:extLst>
          </p:cNvPr>
          <p:cNvSpPr/>
          <p:nvPr/>
        </p:nvSpPr>
        <p:spPr bwMode="auto">
          <a:xfrm>
            <a:off x="8822472" y="2547078"/>
            <a:ext cx="1639788"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a:noFill/>
                <a:latin typeface="Segoe UI Semibold"/>
                <a:cs typeface="Segoe UI" pitchFamily="34" charset="0"/>
              </a:rPr>
              <a:t>Store</a:t>
            </a:r>
          </a:p>
        </p:txBody>
      </p:sp>
      <p:sp>
        <p:nvSpPr>
          <p:cNvPr id="4" name="Rectangle 3">
            <a:extLst>
              <a:ext uri="{FF2B5EF4-FFF2-40B4-BE49-F238E27FC236}">
                <a16:creationId xmlns:a16="http://schemas.microsoft.com/office/drawing/2014/main" id="{5E547BE5-73DA-4490-9F9E-AC59B7335C5A}"/>
              </a:ext>
            </a:extLst>
          </p:cNvPr>
          <p:cNvSpPr/>
          <p:nvPr/>
        </p:nvSpPr>
        <p:spPr bwMode="auto">
          <a:xfrm>
            <a:off x="2186940" y="3355851"/>
            <a:ext cx="1600200"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a:noFill/>
                <a:latin typeface="Segoe UI Semibold"/>
                <a:cs typeface="Segoe UI" pitchFamily="34" charset="0"/>
              </a:rPr>
              <a:t>Store</a:t>
            </a:r>
          </a:p>
        </p:txBody>
      </p:sp>
      <p:sp>
        <p:nvSpPr>
          <p:cNvPr id="11" name="Rectangle 10">
            <a:extLst>
              <a:ext uri="{FF2B5EF4-FFF2-40B4-BE49-F238E27FC236}">
                <a16:creationId xmlns:a16="http://schemas.microsoft.com/office/drawing/2014/main" id="{EA1FE3C7-13CA-4CB1-A6D6-B4207C8CA13E}"/>
              </a:ext>
            </a:extLst>
          </p:cNvPr>
          <p:cNvSpPr/>
          <p:nvPr/>
        </p:nvSpPr>
        <p:spPr bwMode="auto">
          <a:xfrm>
            <a:off x="4076700" y="3355851"/>
            <a:ext cx="1026233"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a:noFill/>
                <a:latin typeface="Segoe UI Semibold"/>
                <a:cs typeface="Segoe UI" pitchFamily="34" charset="0"/>
              </a:rPr>
              <a:t>Store</a:t>
            </a:r>
          </a:p>
        </p:txBody>
      </p:sp>
      <p:sp>
        <p:nvSpPr>
          <p:cNvPr id="13" name="Rectangle 12">
            <a:extLst>
              <a:ext uri="{FF2B5EF4-FFF2-40B4-BE49-F238E27FC236}">
                <a16:creationId xmlns:a16="http://schemas.microsoft.com/office/drawing/2014/main" id="{720BE15B-7849-40A1-B796-01A95700FC98}"/>
              </a:ext>
            </a:extLst>
          </p:cNvPr>
          <p:cNvSpPr/>
          <p:nvPr/>
        </p:nvSpPr>
        <p:spPr bwMode="auto">
          <a:xfrm>
            <a:off x="5429177" y="3355851"/>
            <a:ext cx="354403"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a:noFill/>
                <a:latin typeface="Segoe UI Semibold"/>
                <a:cs typeface="Segoe UI" pitchFamily="34" charset="0"/>
              </a:rPr>
              <a:t>Store</a:t>
            </a:r>
          </a:p>
        </p:txBody>
      </p:sp>
      <p:sp>
        <p:nvSpPr>
          <p:cNvPr id="15" name="Rectangle 14">
            <a:extLst>
              <a:ext uri="{FF2B5EF4-FFF2-40B4-BE49-F238E27FC236}">
                <a16:creationId xmlns:a16="http://schemas.microsoft.com/office/drawing/2014/main" id="{F2B8E57F-1034-4229-973F-371B03A64683}"/>
              </a:ext>
            </a:extLst>
          </p:cNvPr>
          <p:cNvSpPr/>
          <p:nvPr/>
        </p:nvSpPr>
        <p:spPr bwMode="auto">
          <a:xfrm>
            <a:off x="6101007" y="3355851"/>
            <a:ext cx="590025"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a:noFill/>
                <a:latin typeface="Segoe UI Semibold"/>
                <a:cs typeface="Segoe UI" pitchFamily="34" charset="0"/>
              </a:rPr>
              <a:t>Store</a:t>
            </a:r>
          </a:p>
        </p:txBody>
      </p:sp>
      <p:sp>
        <p:nvSpPr>
          <p:cNvPr id="16" name="Rectangle 15">
            <a:extLst>
              <a:ext uri="{FF2B5EF4-FFF2-40B4-BE49-F238E27FC236}">
                <a16:creationId xmlns:a16="http://schemas.microsoft.com/office/drawing/2014/main" id="{E4B721DF-D106-4DFA-B434-014B054E1564}"/>
              </a:ext>
            </a:extLst>
          </p:cNvPr>
          <p:cNvSpPr/>
          <p:nvPr/>
        </p:nvSpPr>
        <p:spPr bwMode="auto">
          <a:xfrm>
            <a:off x="7008459" y="3355851"/>
            <a:ext cx="390561"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dirty="0">
                <a:noFill/>
                <a:latin typeface="Segoe UI Semibold"/>
                <a:cs typeface="Segoe UI" pitchFamily="34" charset="0"/>
              </a:rPr>
              <a:t>Store</a:t>
            </a:r>
          </a:p>
        </p:txBody>
      </p:sp>
      <p:sp>
        <p:nvSpPr>
          <p:cNvPr id="23" name="Rectangle 22">
            <a:extLst>
              <a:ext uri="{FF2B5EF4-FFF2-40B4-BE49-F238E27FC236}">
                <a16:creationId xmlns:a16="http://schemas.microsoft.com/office/drawing/2014/main" id="{15E55630-BC95-4FE1-B3FA-2E144B0D0C5B}"/>
              </a:ext>
            </a:extLst>
          </p:cNvPr>
          <p:cNvSpPr/>
          <p:nvPr/>
        </p:nvSpPr>
        <p:spPr bwMode="auto">
          <a:xfrm>
            <a:off x="7675208" y="3355851"/>
            <a:ext cx="390561"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dirty="0">
                <a:noFill/>
                <a:latin typeface="Segoe UI Semibold"/>
                <a:cs typeface="Segoe UI" pitchFamily="34" charset="0"/>
              </a:rPr>
              <a:t>Store</a:t>
            </a:r>
          </a:p>
        </p:txBody>
      </p:sp>
      <p:sp>
        <p:nvSpPr>
          <p:cNvPr id="24" name="Rectangle 23">
            <a:extLst>
              <a:ext uri="{FF2B5EF4-FFF2-40B4-BE49-F238E27FC236}">
                <a16:creationId xmlns:a16="http://schemas.microsoft.com/office/drawing/2014/main" id="{3359E179-2BBA-407F-B827-DC9F9D7B7A4E}"/>
              </a:ext>
            </a:extLst>
          </p:cNvPr>
          <p:cNvSpPr/>
          <p:nvPr/>
        </p:nvSpPr>
        <p:spPr bwMode="auto">
          <a:xfrm>
            <a:off x="8320583" y="3355851"/>
            <a:ext cx="390561"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dirty="0">
                <a:noFill/>
                <a:latin typeface="Segoe UI Semibold"/>
                <a:cs typeface="Segoe UI" pitchFamily="34" charset="0"/>
              </a:rPr>
              <a:t>Store</a:t>
            </a:r>
          </a:p>
        </p:txBody>
      </p:sp>
      <p:sp>
        <p:nvSpPr>
          <p:cNvPr id="35" name="Rectangle 34">
            <a:extLst>
              <a:ext uri="{FF2B5EF4-FFF2-40B4-BE49-F238E27FC236}">
                <a16:creationId xmlns:a16="http://schemas.microsoft.com/office/drawing/2014/main" id="{816E032A-C89A-49DD-A9C2-86E89E226399}"/>
              </a:ext>
            </a:extLst>
          </p:cNvPr>
          <p:cNvSpPr/>
          <p:nvPr/>
        </p:nvSpPr>
        <p:spPr bwMode="auto">
          <a:xfrm>
            <a:off x="8991751" y="3355851"/>
            <a:ext cx="390561"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dirty="0">
                <a:noFill/>
                <a:latin typeface="Segoe UI Semibold"/>
                <a:cs typeface="Segoe UI" pitchFamily="34" charset="0"/>
              </a:rPr>
              <a:t>Store</a:t>
            </a:r>
          </a:p>
        </p:txBody>
      </p:sp>
      <p:sp>
        <p:nvSpPr>
          <p:cNvPr id="37" name="Rectangle 36">
            <a:extLst>
              <a:ext uri="{FF2B5EF4-FFF2-40B4-BE49-F238E27FC236}">
                <a16:creationId xmlns:a16="http://schemas.microsoft.com/office/drawing/2014/main" id="{6CF65A2D-01A9-491D-832B-DD6E1AC57638}"/>
              </a:ext>
            </a:extLst>
          </p:cNvPr>
          <p:cNvSpPr/>
          <p:nvPr/>
        </p:nvSpPr>
        <p:spPr bwMode="auto">
          <a:xfrm>
            <a:off x="9662919" y="3355851"/>
            <a:ext cx="390561"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dirty="0">
                <a:noFill/>
                <a:latin typeface="Segoe UI Semibold"/>
                <a:cs typeface="Segoe UI" pitchFamily="34" charset="0"/>
              </a:rPr>
              <a:t>Store</a:t>
            </a:r>
          </a:p>
        </p:txBody>
      </p:sp>
      <p:sp>
        <p:nvSpPr>
          <p:cNvPr id="39" name="TextBox 38">
            <a:extLst>
              <a:ext uri="{FF2B5EF4-FFF2-40B4-BE49-F238E27FC236}">
                <a16:creationId xmlns:a16="http://schemas.microsoft.com/office/drawing/2014/main" id="{CFF27DCB-6550-4783-9681-6F871C08AA9A}"/>
              </a:ext>
            </a:extLst>
          </p:cNvPr>
          <p:cNvSpPr txBox="1"/>
          <p:nvPr/>
        </p:nvSpPr>
        <p:spPr>
          <a:xfrm>
            <a:off x="9069278" y="2345049"/>
            <a:ext cx="1146175"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Capture Container</a:t>
            </a:r>
          </a:p>
        </p:txBody>
      </p:sp>
      <p:sp>
        <p:nvSpPr>
          <p:cNvPr id="41" name="TextBox 40">
            <a:extLst>
              <a:ext uri="{FF2B5EF4-FFF2-40B4-BE49-F238E27FC236}">
                <a16:creationId xmlns:a16="http://schemas.microsoft.com/office/drawing/2014/main" id="{A67EFE58-ED38-4A3A-B712-32238FBB0571}"/>
              </a:ext>
            </a:extLst>
          </p:cNvPr>
          <p:cNvSpPr txBox="1"/>
          <p:nvPr/>
        </p:nvSpPr>
        <p:spPr>
          <a:xfrm>
            <a:off x="2198846" y="3142387"/>
            <a:ext cx="1588294"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Event Hub Namespace</a:t>
            </a:r>
          </a:p>
        </p:txBody>
      </p:sp>
      <p:sp>
        <p:nvSpPr>
          <p:cNvPr id="51" name="TextBox 50">
            <a:extLst>
              <a:ext uri="{FF2B5EF4-FFF2-40B4-BE49-F238E27FC236}">
                <a16:creationId xmlns:a16="http://schemas.microsoft.com/office/drawing/2014/main" id="{20F4F388-1F56-4C20-9411-3C756DA788C0}"/>
              </a:ext>
            </a:extLst>
          </p:cNvPr>
          <p:cNvSpPr txBox="1"/>
          <p:nvPr/>
        </p:nvSpPr>
        <p:spPr>
          <a:xfrm>
            <a:off x="4089081" y="3142386"/>
            <a:ext cx="1026234"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Event Hub Name</a:t>
            </a:r>
          </a:p>
        </p:txBody>
      </p:sp>
      <p:sp>
        <p:nvSpPr>
          <p:cNvPr id="55" name="TextBox 54">
            <a:extLst>
              <a:ext uri="{FF2B5EF4-FFF2-40B4-BE49-F238E27FC236}">
                <a16:creationId xmlns:a16="http://schemas.microsoft.com/office/drawing/2014/main" id="{DDFE81C6-D3EA-48B1-96D3-66A3128D0BA4}"/>
              </a:ext>
            </a:extLst>
          </p:cNvPr>
          <p:cNvSpPr txBox="1"/>
          <p:nvPr/>
        </p:nvSpPr>
        <p:spPr>
          <a:xfrm>
            <a:off x="5115315" y="3142386"/>
            <a:ext cx="1010847"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Partition</a:t>
            </a:r>
          </a:p>
        </p:txBody>
      </p:sp>
      <p:sp>
        <p:nvSpPr>
          <p:cNvPr id="57" name="TextBox 56">
            <a:extLst>
              <a:ext uri="{FF2B5EF4-FFF2-40B4-BE49-F238E27FC236}">
                <a16:creationId xmlns:a16="http://schemas.microsoft.com/office/drawing/2014/main" id="{9F0E3299-8312-4BEF-B22A-D7722BE670DC}"/>
              </a:ext>
            </a:extLst>
          </p:cNvPr>
          <p:cNvSpPr txBox="1"/>
          <p:nvPr/>
        </p:nvSpPr>
        <p:spPr>
          <a:xfrm>
            <a:off x="6101007" y="3149091"/>
            <a:ext cx="590025"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Year</a:t>
            </a:r>
          </a:p>
        </p:txBody>
      </p:sp>
      <p:sp>
        <p:nvSpPr>
          <p:cNvPr id="59" name="TextBox 58">
            <a:extLst>
              <a:ext uri="{FF2B5EF4-FFF2-40B4-BE49-F238E27FC236}">
                <a16:creationId xmlns:a16="http://schemas.microsoft.com/office/drawing/2014/main" id="{82494D43-2936-4901-B67E-0CFF23A27A90}"/>
              </a:ext>
            </a:extLst>
          </p:cNvPr>
          <p:cNvSpPr txBox="1"/>
          <p:nvPr/>
        </p:nvSpPr>
        <p:spPr>
          <a:xfrm>
            <a:off x="6908726" y="3142385"/>
            <a:ext cx="590025"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Month</a:t>
            </a:r>
          </a:p>
        </p:txBody>
      </p:sp>
      <p:sp>
        <p:nvSpPr>
          <p:cNvPr id="61" name="TextBox 60">
            <a:extLst>
              <a:ext uri="{FF2B5EF4-FFF2-40B4-BE49-F238E27FC236}">
                <a16:creationId xmlns:a16="http://schemas.microsoft.com/office/drawing/2014/main" id="{BAD800FD-EFC9-4213-A2D1-C17D63B37312}"/>
              </a:ext>
            </a:extLst>
          </p:cNvPr>
          <p:cNvSpPr txBox="1"/>
          <p:nvPr/>
        </p:nvSpPr>
        <p:spPr>
          <a:xfrm>
            <a:off x="7560149" y="3142385"/>
            <a:ext cx="590025"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Day</a:t>
            </a:r>
          </a:p>
        </p:txBody>
      </p:sp>
      <p:sp>
        <p:nvSpPr>
          <p:cNvPr id="63" name="TextBox 62">
            <a:extLst>
              <a:ext uri="{FF2B5EF4-FFF2-40B4-BE49-F238E27FC236}">
                <a16:creationId xmlns:a16="http://schemas.microsoft.com/office/drawing/2014/main" id="{6CEB9D84-2EC4-49B3-881C-7DC5759B1EF7}"/>
              </a:ext>
            </a:extLst>
          </p:cNvPr>
          <p:cNvSpPr txBox="1"/>
          <p:nvPr/>
        </p:nvSpPr>
        <p:spPr>
          <a:xfrm>
            <a:off x="8191461" y="3149972"/>
            <a:ext cx="590025"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Hour</a:t>
            </a:r>
          </a:p>
        </p:txBody>
      </p:sp>
      <p:sp>
        <p:nvSpPr>
          <p:cNvPr id="65" name="TextBox 64">
            <a:extLst>
              <a:ext uri="{FF2B5EF4-FFF2-40B4-BE49-F238E27FC236}">
                <a16:creationId xmlns:a16="http://schemas.microsoft.com/office/drawing/2014/main" id="{F17DEEEA-BD0F-4AEB-924C-8DC2120149C7}"/>
              </a:ext>
            </a:extLst>
          </p:cNvPr>
          <p:cNvSpPr txBox="1"/>
          <p:nvPr/>
        </p:nvSpPr>
        <p:spPr>
          <a:xfrm>
            <a:off x="8892019" y="3155796"/>
            <a:ext cx="590025"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Minute</a:t>
            </a:r>
          </a:p>
        </p:txBody>
      </p:sp>
      <p:sp>
        <p:nvSpPr>
          <p:cNvPr id="67" name="TextBox 66">
            <a:extLst>
              <a:ext uri="{FF2B5EF4-FFF2-40B4-BE49-F238E27FC236}">
                <a16:creationId xmlns:a16="http://schemas.microsoft.com/office/drawing/2014/main" id="{754D99E5-6E7C-4715-B6B8-F880F6705118}"/>
              </a:ext>
            </a:extLst>
          </p:cNvPr>
          <p:cNvSpPr txBox="1"/>
          <p:nvPr/>
        </p:nvSpPr>
        <p:spPr>
          <a:xfrm>
            <a:off x="9552275" y="3149090"/>
            <a:ext cx="590025"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Second</a:t>
            </a:r>
          </a:p>
        </p:txBody>
      </p:sp>
    </p:spTree>
    <p:extLst>
      <p:ext uri="{BB962C8B-B14F-4D97-AF65-F5344CB8AC3E}">
        <p14:creationId xmlns:p14="http://schemas.microsoft.com/office/powerpoint/2010/main" val="2009445996"/>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4DAD97EB-69B6-4CCE-93D2-42439F8B6F46}"/>
              </a:ext>
            </a:extLst>
          </p:cNvPr>
          <p:cNvSpPr/>
          <p:nvPr/>
        </p:nvSpPr>
        <p:spPr bwMode="auto">
          <a:xfrm>
            <a:off x="69851" y="927101"/>
            <a:ext cx="11597910" cy="4203700"/>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33" name="Group 132">
            <a:extLst>
              <a:ext uri="{FF2B5EF4-FFF2-40B4-BE49-F238E27FC236}">
                <a16:creationId xmlns:a16="http://schemas.microsoft.com/office/drawing/2014/main" id="{3F35DBDE-91A5-4139-BDEA-55B80E167FCA}"/>
              </a:ext>
            </a:extLst>
          </p:cNvPr>
          <p:cNvGrpSpPr/>
          <p:nvPr/>
        </p:nvGrpSpPr>
        <p:grpSpPr>
          <a:xfrm>
            <a:off x="-25860" y="805026"/>
            <a:ext cx="11693621" cy="4389110"/>
            <a:chOff x="56224" y="741944"/>
            <a:chExt cx="11693621" cy="4389110"/>
          </a:xfrm>
        </p:grpSpPr>
        <p:pic>
          <p:nvPicPr>
            <p:cNvPr id="134" name="Picture 4" descr="Dots grid design - Transparent PNG &amp; SVG vector file">
              <a:extLst>
                <a:ext uri="{FF2B5EF4-FFF2-40B4-BE49-F238E27FC236}">
                  <a16:creationId xmlns:a16="http://schemas.microsoft.com/office/drawing/2014/main" id="{D0A6FA85-7E5B-4916-9B9B-C4E58F16F2D9}"/>
                </a:ext>
              </a:extLst>
            </p:cNvPr>
            <p:cNvPicPr>
              <a:picLocks noChangeAspect="1" noChangeArrowheads="1"/>
            </p:cNvPicPr>
            <p:nvPr/>
          </p:nvPicPr>
          <p:blipFill rotWithShape="1">
            <a:blip r:embed="rId3">
              <a:alphaModFix amt="50000"/>
              <a:extLst>
                <a:ext uri="{28A0092B-C50C-407E-A947-70E740481C1C}">
                  <a14:useLocalDpi xmlns:a14="http://schemas.microsoft.com/office/drawing/2010/main" val="0"/>
                </a:ext>
              </a:extLst>
            </a:blip>
            <a:srcRect l="666" t="152" r="-2072" b="403"/>
            <a:stretch/>
          </p:blipFill>
          <p:spPr bwMode="auto">
            <a:xfrm>
              <a:off x="56224" y="741944"/>
              <a:ext cx="4475716" cy="4389110"/>
            </a:xfrm>
            <a:prstGeom prst="rect">
              <a:avLst/>
            </a:prstGeom>
            <a:noFill/>
            <a:extLst>
              <a:ext uri="{909E8E84-426E-40DD-AFC4-6F175D3DCCD1}">
                <a14:hiddenFill xmlns:a14="http://schemas.microsoft.com/office/drawing/2010/main">
                  <a:solidFill>
                    <a:srgbClr val="FFFFFF"/>
                  </a:solidFill>
                </a14:hiddenFill>
              </a:ext>
            </a:extLst>
          </p:spPr>
        </p:pic>
        <p:pic>
          <p:nvPicPr>
            <p:cNvPr id="135" name="Picture 4" descr="Dots grid design - Transparent PNG &amp; SVG vector file">
              <a:extLst>
                <a:ext uri="{FF2B5EF4-FFF2-40B4-BE49-F238E27FC236}">
                  <a16:creationId xmlns:a16="http://schemas.microsoft.com/office/drawing/2014/main" id="{D91D9F44-A44D-40A3-87EB-7E4E617A467B}"/>
                </a:ext>
              </a:extLst>
            </p:cNvPr>
            <p:cNvPicPr>
              <a:picLocks noChangeAspect="1" noChangeArrowheads="1"/>
            </p:cNvPicPr>
            <p:nvPr/>
          </p:nvPicPr>
          <p:blipFill rotWithShape="1">
            <a:blip r:embed="rId3">
              <a:alphaModFix amt="50000"/>
              <a:extLst>
                <a:ext uri="{28A0092B-C50C-407E-A947-70E740481C1C}">
                  <a14:useLocalDpi xmlns:a14="http://schemas.microsoft.com/office/drawing/2010/main" val="0"/>
                </a:ext>
              </a:extLst>
            </a:blip>
            <a:srcRect l="666" t="152" r="-2072" b="403"/>
            <a:stretch/>
          </p:blipFill>
          <p:spPr bwMode="auto">
            <a:xfrm>
              <a:off x="4179244" y="741944"/>
              <a:ext cx="4475716" cy="4389110"/>
            </a:xfrm>
            <a:prstGeom prst="rect">
              <a:avLst/>
            </a:prstGeom>
            <a:noFill/>
            <a:extLst>
              <a:ext uri="{909E8E84-426E-40DD-AFC4-6F175D3DCCD1}">
                <a14:hiddenFill xmlns:a14="http://schemas.microsoft.com/office/drawing/2010/main">
                  <a:solidFill>
                    <a:srgbClr val="FFFFFF"/>
                  </a:solidFill>
                </a14:hiddenFill>
              </a:ext>
            </a:extLst>
          </p:spPr>
        </p:pic>
        <p:pic>
          <p:nvPicPr>
            <p:cNvPr id="136" name="Picture 4" descr="Dots grid design - Transparent PNG &amp; SVG vector file">
              <a:extLst>
                <a:ext uri="{FF2B5EF4-FFF2-40B4-BE49-F238E27FC236}">
                  <a16:creationId xmlns:a16="http://schemas.microsoft.com/office/drawing/2014/main" id="{FA73AC69-D124-460F-9375-E6C539AED90D}"/>
                </a:ext>
              </a:extLst>
            </p:cNvPr>
            <p:cNvPicPr>
              <a:picLocks noChangeAspect="1" noChangeArrowheads="1"/>
            </p:cNvPicPr>
            <p:nvPr/>
          </p:nvPicPr>
          <p:blipFill rotWithShape="1">
            <a:blip r:embed="rId3">
              <a:alphaModFix amt="50000"/>
              <a:extLst>
                <a:ext uri="{28A0092B-C50C-407E-A947-70E740481C1C}">
                  <a14:useLocalDpi xmlns:a14="http://schemas.microsoft.com/office/drawing/2010/main" val="0"/>
                </a:ext>
              </a:extLst>
            </a:blip>
            <a:srcRect l="666" t="152" r="21557" b="403"/>
            <a:stretch/>
          </p:blipFill>
          <p:spPr bwMode="auto">
            <a:xfrm>
              <a:off x="8317061" y="741944"/>
              <a:ext cx="3432784" cy="4389110"/>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Rectangle 1">
            <a:extLst>
              <a:ext uri="{FF2B5EF4-FFF2-40B4-BE49-F238E27FC236}">
                <a16:creationId xmlns:a16="http://schemas.microsoft.com/office/drawing/2014/main" id="{E21FA663-B94D-419A-8C46-D81F29515421}"/>
              </a:ext>
            </a:extLst>
          </p:cNvPr>
          <p:cNvSpPr/>
          <p:nvPr/>
        </p:nvSpPr>
        <p:spPr>
          <a:xfrm>
            <a:off x="210994" y="1071091"/>
            <a:ext cx="2344058" cy="3927629"/>
          </a:xfrm>
          <a:prstGeom prst="rect">
            <a:avLst/>
          </a:prstGeom>
          <a:solidFill>
            <a:srgbClr val="0078D4">
              <a:alpha val="18000"/>
            </a:srgbClr>
          </a:solidFill>
          <a:ln w="12700" cap="flat" cmpd="sng" algn="ctr">
            <a:solidFill>
              <a:srgbClr val="0DDCFF"/>
            </a:solidFill>
            <a:prstDash val="dash"/>
            <a:miter lim="800000"/>
          </a:ln>
          <a:effectLst>
            <a:outerShdw blurRad="63500" sx="102000" sy="102000" algn="ctr"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48" name="Straight Connector 147">
            <a:extLst>
              <a:ext uri="{FF2B5EF4-FFF2-40B4-BE49-F238E27FC236}">
                <a16:creationId xmlns:a16="http://schemas.microsoft.com/office/drawing/2014/main" id="{0EC561F4-7267-4D76-BF80-9221D52E2E2D}"/>
              </a:ext>
            </a:extLst>
          </p:cNvPr>
          <p:cNvCxnSpPr>
            <a:cxnSpLocks/>
          </p:cNvCxnSpPr>
          <p:nvPr/>
        </p:nvCxnSpPr>
        <p:spPr>
          <a:xfrm>
            <a:off x="368954" y="1500808"/>
            <a:ext cx="2084059" cy="0"/>
          </a:xfrm>
          <a:prstGeom prst="line">
            <a:avLst/>
          </a:prstGeom>
          <a:solidFill>
            <a:schemeClr val="bg1"/>
          </a:solidFill>
          <a:ln w="38100">
            <a:solidFill>
              <a:srgbClr val="74747D"/>
            </a:solidFill>
            <a:prstDash val="solid"/>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11" name="TextBox 10">
            <a:extLst>
              <a:ext uri="{FF2B5EF4-FFF2-40B4-BE49-F238E27FC236}">
                <a16:creationId xmlns:a16="http://schemas.microsoft.com/office/drawing/2014/main" id="{52DA9C5D-BCC4-48A5-873F-1CCBEBB16702}"/>
              </a:ext>
            </a:extLst>
          </p:cNvPr>
          <p:cNvSpPr txBox="1"/>
          <p:nvPr/>
        </p:nvSpPr>
        <p:spPr>
          <a:xfrm>
            <a:off x="368954" y="1241766"/>
            <a:ext cx="3501292" cy="169277"/>
          </a:xfrm>
          <a:prstGeom prst="rect">
            <a:avLst/>
          </a:prstGeom>
          <a:noFill/>
        </p:spPr>
        <p:txBody>
          <a:bodyPr wrap="square" lIns="0" tIns="0" rIns="0" bIns="0" rtlCol="0">
            <a:spAutoFit/>
          </a:bodyPr>
          <a:lstStyle/>
          <a:p>
            <a:pPr algn="l"/>
            <a:r>
              <a:rPr lang="en-US" sz="1100" b="1" dirty="0">
                <a:gradFill>
                  <a:gsLst>
                    <a:gs pos="2917">
                      <a:schemeClr val="tx1"/>
                    </a:gs>
                    <a:gs pos="30000">
                      <a:schemeClr val="tx1"/>
                    </a:gs>
                  </a:gsLst>
                  <a:lin ang="5400000" scaled="0"/>
                </a:gradFill>
                <a:latin typeface="Cascadia Code" pitchFamily="1" charset="0"/>
                <a:cs typeface="Cascadia Code" pitchFamily="1" charset="0"/>
              </a:rPr>
              <a:t>Capture Schema </a:t>
            </a:r>
            <a:r>
              <a:rPr lang="en-US" sz="1100" dirty="0">
                <a:gradFill>
                  <a:gsLst>
                    <a:gs pos="2917">
                      <a:schemeClr val="tx1"/>
                    </a:gs>
                    <a:gs pos="30000">
                      <a:schemeClr val="tx1"/>
                    </a:gs>
                  </a:gsLst>
                  <a:lin ang="5400000" scaled="0"/>
                </a:gradFill>
                <a:latin typeface="Cascadia Code" pitchFamily="1" charset="0"/>
                <a:cs typeface="Cascadia Code" pitchFamily="1" charset="0"/>
              </a:rPr>
              <a:t>(</a:t>
            </a:r>
            <a:r>
              <a:rPr lang="en-US" sz="1100" b="1" kern="0" dirty="0" err="1">
                <a:solidFill>
                  <a:srgbClr val="0DDCFF"/>
                </a:solidFill>
                <a:latin typeface="Consolas" panose="020B0609020204030204" pitchFamily="49" charset="0"/>
                <a:cs typeface="Segoe UI" panose="020B0502040204020203" pitchFamily="34" charset="0"/>
              </a:rPr>
              <a:t>avro</a:t>
            </a:r>
            <a:r>
              <a:rPr lang="en-US" sz="1100" dirty="0">
                <a:gradFill>
                  <a:gsLst>
                    <a:gs pos="2917">
                      <a:schemeClr val="tx1"/>
                    </a:gs>
                    <a:gs pos="30000">
                      <a:schemeClr val="tx1"/>
                    </a:gs>
                  </a:gsLst>
                  <a:lin ang="5400000" scaled="0"/>
                </a:gradFill>
                <a:latin typeface="Cascadia Code" pitchFamily="1" charset="0"/>
                <a:cs typeface="Cascadia Code" pitchFamily="1" charset="0"/>
              </a:rPr>
              <a:t>)</a:t>
            </a:r>
            <a:endParaRPr lang="en-US" sz="1100"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12" name="TextBox 11">
            <a:extLst>
              <a:ext uri="{FF2B5EF4-FFF2-40B4-BE49-F238E27FC236}">
                <a16:creationId xmlns:a16="http://schemas.microsoft.com/office/drawing/2014/main" id="{869E9EA6-8235-4526-A761-6C939CCCE747}"/>
              </a:ext>
            </a:extLst>
          </p:cNvPr>
          <p:cNvSpPr txBox="1"/>
          <p:nvPr/>
        </p:nvSpPr>
        <p:spPr>
          <a:xfrm>
            <a:off x="368954" y="1581718"/>
            <a:ext cx="2084058" cy="3302635"/>
          </a:xfrm>
          <a:prstGeom prst="rect">
            <a:avLst/>
          </a:prstGeom>
          <a:noFill/>
        </p:spPr>
        <p:txBody>
          <a:bodyPr wrap="square" lIns="0" tIns="0" rIns="0" bIns="0" rtlCol="0">
            <a:spAutoFit/>
          </a:bodyPr>
          <a:lstStyle/>
          <a:p>
            <a:pPr algn="l">
              <a:lnSpc>
                <a:spcPct val="150000"/>
              </a:lnSpc>
            </a:pPr>
            <a:r>
              <a:rPr lang="en-CA" sz="800" b="0" i="0" dirty="0" err="1">
                <a:solidFill>
                  <a:srgbClr val="2AA198"/>
                </a:solidFill>
                <a:effectLst/>
                <a:latin typeface="Cascadia Code" panose="020B0609020000020004" pitchFamily="49" charset="0"/>
                <a:cs typeface="Cascadia Code" panose="020B0609020000020004" pitchFamily="49" charset="0"/>
              </a:rPr>
              <a:t>SequenceNumber:</a:t>
            </a:r>
            <a:r>
              <a:rPr lang="en-CA" sz="800" b="0" i="0" dirty="0" err="1">
                <a:effectLst/>
                <a:latin typeface="Cascadia Code" panose="020B0609020000020004" pitchFamily="49" charset="0"/>
                <a:cs typeface="Cascadia Code" panose="020B0609020000020004" pitchFamily="49" charset="0"/>
              </a:rPr>
              <a:t>long</a:t>
            </a:r>
            <a:endParaRPr lang="en-CA" sz="800" b="0" i="0" dirty="0">
              <a:effectLst/>
              <a:latin typeface="Cascadia Code" panose="020B0609020000020004" pitchFamily="49" charset="0"/>
              <a:cs typeface="Cascadia Code" panose="020B0609020000020004" pitchFamily="49" charset="0"/>
            </a:endParaRPr>
          </a:p>
          <a:p>
            <a:pPr algn="l">
              <a:lnSpc>
                <a:spcPct val="150000"/>
              </a:lnSpc>
            </a:pPr>
            <a:r>
              <a:rPr lang="en-CA" sz="800" b="0" i="0" dirty="0" err="1">
                <a:solidFill>
                  <a:srgbClr val="2AA198"/>
                </a:solidFill>
                <a:effectLst/>
                <a:latin typeface="Cascadia Code" panose="020B0609020000020004" pitchFamily="49" charset="0"/>
                <a:cs typeface="Cascadia Code" panose="020B0609020000020004" pitchFamily="49" charset="0"/>
              </a:rPr>
              <a:t>Offset:</a:t>
            </a:r>
            <a:r>
              <a:rPr lang="en-CA" sz="800" b="0" i="0" dirty="0" err="1">
                <a:effectLst/>
                <a:latin typeface="Cascadia Code" panose="020B0609020000020004" pitchFamily="49" charset="0"/>
                <a:cs typeface="Cascadia Code" panose="020B0609020000020004" pitchFamily="49" charset="0"/>
              </a:rPr>
              <a:t>string</a:t>
            </a:r>
            <a:endParaRPr lang="en-CA" sz="800" b="0" i="0" dirty="0">
              <a:effectLst/>
              <a:latin typeface="Cascadia Code" panose="020B0609020000020004" pitchFamily="49" charset="0"/>
              <a:cs typeface="Cascadia Code" panose="020B0609020000020004" pitchFamily="49" charset="0"/>
            </a:endParaRPr>
          </a:p>
          <a:p>
            <a:pPr algn="l">
              <a:lnSpc>
                <a:spcPct val="150000"/>
              </a:lnSpc>
            </a:pPr>
            <a:r>
              <a:rPr lang="en-CA" sz="800" b="0" i="0" dirty="0" err="1">
                <a:solidFill>
                  <a:srgbClr val="2AA198"/>
                </a:solidFill>
                <a:effectLst/>
                <a:latin typeface="Cascadia Code" panose="020B0609020000020004" pitchFamily="49" charset="0"/>
                <a:cs typeface="Cascadia Code" panose="020B0609020000020004" pitchFamily="49" charset="0"/>
              </a:rPr>
              <a:t>EnqueuedTimeUtc:</a:t>
            </a:r>
            <a:r>
              <a:rPr lang="en-CA" sz="800" b="0" i="0" dirty="0" err="1">
                <a:effectLst/>
                <a:latin typeface="Cascadia Code" panose="020B0609020000020004" pitchFamily="49" charset="0"/>
                <a:cs typeface="Cascadia Code" panose="020B0609020000020004" pitchFamily="49" charset="0"/>
              </a:rPr>
              <a:t>string</a:t>
            </a:r>
            <a:endParaRPr lang="en-CA" sz="800" b="0" i="0" dirty="0">
              <a:effectLst/>
              <a:latin typeface="Cascadia Code" panose="020B0609020000020004" pitchFamily="49" charset="0"/>
              <a:cs typeface="Cascadia Code" panose="020B0609020000020004" pitchFamily="49" charset="0"/>
            </a:endParaRPr>
          </a:p>
          <a:p>
            <a:pPr algn="l">
              <a:lnSpc>
                <a:spcPct val="150000"/>
              </a:lnSpc>
            </a:pPr>
            <a:r>
              <a:rPr lang="en-CA" sz="800" b="0" i="0" dirty="0" err="1">
                <a:solidFill>
                  <a:srgbClr val="2AA198"/>
                </a:solidFill>
                <a:effectLst/>
                <a:latin typeface="Cascadia Code" panose="020B0609020000020004" pitchFamily="49" charset="0"/>
                <a:cs typeface="Cascadia Code" panose="020B0609020000020004" pitchFamily="49" charset="0"/>
              </a:rPr>
              <a:t>SystemProperties:</a:t>
            </a:r>
            <a:r>
              <a:rPr lang="en-CA" sz="800" b="0" i="0" dirty="0" err="1">
                <a:effectLst/>
                <a:latin typeface="Cascadia Code" panose="020B0609020000020004" pitchFamily="49" charset="0"/>
                <a:cs typeface="Cascadia Code" panose="020B0609020000020004" pitchFamily="49" charset="0"/>
              </a:rPr>
              <a:t>map</a:t>
            </a:r>
            <a:endParaRPr lang="en-CA" sz="800" b="0" i="0" dirty="0">
              <a:effectLst/>
              <a:latin typeface="Cascadia Code" panose="020B0609020000020004" pitchFamily="49" charset="0"/>
              <a:cs typeface="Cascadia Code" panose="020B0609020000020004" pitchFamily="49" charset="0"/>
            </a:endParaRPr>
          </a:p>
          <a:p>
            <a:pPr algn="l">
              <a:lnSpc>
                <a:spcPct val="150000"/>
              </a:lnSpc>
            </a:pPr>
            <a:r>
              <a:rPr lang="en-CA" sz="800" b="0" i="0" dirty="0">
                <a:solidFill>
                  <a:srgbClr val="2AA198"/>
                </a:solidFill>
                <a:effectLst/>
                <a:latin typeface="Cascadia Code" panose="020B0609020000020004" pitchFamily="49" charset="0"/>
                <a:cs typeface="Cascadia Code" panose="020B0609020000020004" pitchFamily="49" charset="0"/>
              </a:rPr>
              <a:t>	</a:t>
            </a:r>
            <a:r>
              <a:rPr lang="en-CA" sz="800" b="0" i="0" dirty="0" err="1">
                <a:solidFill>
                  <a:srgbClr val="2AA198"/>
                </a:solidFill>
                <a:effectLst/>
                <a:latin typeface="Cascadia Code" panose="020B0609020000020004" pitchFamily="49" charset="0"/>
                <a:cs typeface="Cascadia Code" panose="020B0609020000020004" pitchFamily="49" charset="0"/>
              </a:rPr>
              <a:t>key:</a:t>
            </a:r>
            <a:r>
              <a:rPr lang="en-CA" sz="800" b="0" i="0" dirty="0" err="1">
                <a:effectLst/>
                <a:latin typeface="Cascadia Code" panose="020B0609020000020004" pitchFamily="49" charset="0"/>
                <a:cs typeface="Cascadia Code" panose="020B0609020000020004" pitchFamily="49" charset="0"/>
              </a:rPr>
              <a:t>string</a:t>
            </a:r>
            <a:endParaRPr lang="en-CA" sz="800" b="0" i="0" dirty="0">
              <a:effectLst/>
              <a:latin typeface="Cascadia Code" panose="020B0609020000020004" pitchFamily="49" charset="0"/>
              <a:cs typeface="Cascadia Code" panose="020B0609020000020004" pitchFamily="49" charset="0"/>
            </a:endParaRPr>
          </a:p>
          <a:p>
            <a:pPr algn="l">
              <a:lnSpc>
                <a:spcPct val="150000"/>
              </a:lnSpc>
            </a:pPr>
            <a:r>
              <a:rPr lang="en-CA" sz="800" b="0" i="0" dirty="0">
                <a:solidFill>
                  <a:srgbClr val="2AA198"/>
                </a:solidFill>
                <a:effectLst/>
                <a:latin typeface="Cascadia Code" panose="020B0609020000020004" pitchFamily="49" charset="0"/>
                <a:cs typeface="Cascadia Code" panose="020B0609020000020004" pitchFamily="49" charset="0"/>
              </a:rPr>
              <a:t>	</a:t>
            </a:r>
            <a:r>
              <a:rPr lang="en-CA" sz="800" b="0" i="0" dirty="0" err="1">
                <a:solidFill>
                  <a:srgbClr val="2AA198"/>
                </a:solidFill>
                <a:effectLst/>
                <a:latin typeface="Cascadia Code" panose="020B0609020000020004" pitchFamily="49" charset="0"/>
                <a:cs typeface="Cascadia Code" panose="020B0609020000020004" pitchFamily="49" charset="0"/>
              </a:rPr>
              <a:t>value:</a:t>
            </a:r>
            <a:r>
              <a:rPr lang="en-CA" sz="800" b="0" i="0" dirty="0" err="1">
                <a:effectLst/>
                <a:latin typeface="Cascadia Code" panose="020B0609020000020004" pitchFamily="49" charset="0"/>
                <a:cs typeface="Cascadia Code" panose="020B0609020000020004" pitchFamily="49" charset="0"/>
              </a:rPr>
              <a:t>struct</a:t>
            </a:r>
            <a:endParaRPr lang="en-CA" sz="800" b="0" i="0" dirty="0">
              <a:effectLst/>
              <a:latin typeface="Cascadia Code" panose="020B0609020000020004" pitchFamily="49" charset="0"/>
              <a:cs typeface="Cascadia Code" panose="020B0609020000020004" pitchFamily="49" charset="0"/>
            </a:endParaRPr>
          </a:p>
          <a:p>
            <a:pPr lvl="2">
              <a:lnSpc>
                <a:spcPct val="150000"/>
              </a:lnSpc>
            </a:pPr>
            <a:r>
              <a:rPr lang="en-CA" sz="800" b="0" i="0" dirty="0">
                <a:solidFill>
                  <a:srgbClr val="2AA198"/>
                </a:solidFill>
                <a:effectLst/>
                <a:latin typeface="Cascadia Code" panose="020B0609020000020004" pitchFamily="49" charset="0"/>
                <a:cs typeface="Cascadia Code" panose="020B0609020000020004" pitchFamily="49" charset="0"/>
              </a:rPr>
              <a:t>member0:</a:t>
            </a:r>
            <a:r>
              <a:rPr lang="en-CA" sz="800" b="0" i="0" dirty="0">
                <a:effectLst/>
                <a:latin typeface="Cascadia Code" panose="020B0609020000020004" pitchFamily="49" charset="0"/>
                <a:cs typeface="Cascadia Code" panose="020B0609020000020004" pitchFamily="49" charset="0"/>
              </a:rPr>
              <a:t>long</a:t>
            </a:r>
          </a:p>
          <a:p>
            <a:pPr lvl="2">
              <a:lnSpc>
                <a:spcPct val="150000"/>
              </a:lnSpc>
            </a:pPr>
            <a:r>
              <a:rPr lang="en-CA" sz="800" b="0" i="0" dirty="0">
                <a:solidFill>
                  <a:srgbClr val="2AA198"/>
                </a:solidFill>
                <a:effectLst/>
                <a:latin typeface="Cascadia Code" panose="020B0609020000020004" pitchFamily="49" charset="0"/>
                <a:cs typeface="Cascadia Code" panose="020B0609020000020004" pitchFamily="49" charset="0"/>
              </a:rPr>
              <a:t>member1:</a:t>
            </a:r>
            <a:r>
              <a:rPr lang="en-CA" sz="800" b="0" i="0" dirty="0">
                <a:effectLst/>
                <a:latin typeface="Cascadia Code" panose="020B0609020000020004" pitchFamily="49" charset="0"/>
                <a:cs typeface="Cascadia Code" panose="020B0609020000020004" pitchFamily="49" charset="0"/>
              </a:rPr>
              <a:t>double</a:t>
            </a:r>
          </a:p>
          <a:p>
            <a:pPr lvl="2">
              <a:lnSpc>
                <a:spcPct val="150000"/>
              </a:lnSpc>
            </a:pPr>
            <a:r>
              <a:rPr lang="en-CA" sz="800" b="0" i="0" dirty="0">
                <a:solidFill>
                  <a:srgbClr val="2AA198"/>
                </a:solidFill>
                <a:effectLst/>
                <a:latin typeface="Cascadia Code" panose="020B0609020000020004" pitchFamily="49" charset="0"/>
                <a:cs typeface="Cascadia Code" panose="020B0609020000020004" pitchFamily="49" charset="0"/>
              </a:rPr>
              <a:t>member2:</a:t>
            </a:r>
            <a:r>
              <a:rPr lang="en-CA" sz="800" b="0" i="0" dirty="0">
                <a:effectLst/>
                <a:latin typeface="Cascadia Code" panose="020B0609020000020004" pitchFamily="49" charset="0"/>
                <a:cs typeface="Cascadia Code" panose="020B0609020000020004" pitchFamily="49" charset="0"/>
              </a:rPr>
              <a:t>string</a:t>
            </a:r>
          </a:p>
          <a:p>
            <a:pPr lvl="2">
              <a:lnSpc>
                <a:spcPct val="150000"/>
              </a:lnSpc>
            </a:pPr>
            <a:r>
              <a:rPr lang="en-CA" sz="800" b="0" i="0" dirty="0">
                <a:solidFill>
                  <a:srgbClr val="2AA198"/>
                </a:solidFill>
                <a:effectLst/>
                <a:latin typeface="Cascadia Code" panose="020B0609020000020004" pitchFamily="49" charset="0"/>
                <a:cs typeface="Cascadia Code" panose="020B0609020000020004" pitchFamily="49" charset="0"/>
              </a:rPr>
              <a:t>member3:</a:t>
            </a:r>
            <a:r>
              <a:rPr lang="en-CA" sz="800" b="0" i="0" dirty="0">
                <a:effectLst/>
                <a:latin typeface="Cascadia Code" panose="020B0609020000020004" pitchFamily="49" charset="0"/>
                <a:cs typeface="Cascadia Code" panose="020B0609020000020004" pitchFamily="49" charset="0"/>
              </a:rPr>
              <a:t>binary</a:t>
            </a:r>
          </a:p>
          <a:p>
            <a:pPr algn="l">
              <a:lnSpc>
                <a:spcPct val="150000"/>
              </a:lnSpc>
            </a:pPr>
            <a:r>
              <a:rPr lang="en-CA" sz="800" b="0" i="0" dirty="0" err="1">
                <a:solidFill>
                  <a:srgbClr val="2AA198"/>
                </a:solidFill>
                <a:effectLst/>
                <a:latin typeface="Cascadia Code" panose="020B0609020000020004" pitchFamily="49" charset="0"/>
                <a:cs typeface="Cascadia Code" panose="020B0609020000020004" pitchFamily="49" charset="0"/>
              </a:rPr>
              <a:t>Properties:</a:t>
            </a:r>
            <a:r>
              <a:rPr lang="en-CA" sz="800" b="0" i="0" dirty="0" err="1">
                <a:effectLst/>
                <a:latin typeface="Cascadia Code" panose="020B0609020000020004" pitchFamily="49" charset="0"/>
                <a:cs typeface="Cascadia Code" panose="020B0609020000020004" pitchFamily="49" charset="0"/>
              </a:rPr>
              <a:t>map</a:t>
            </a:r>
            <a:endParaRPr lang="en-CA" sz="800" b="0" i="0" dirty="0">
              <a:effectLst/>
              <a:latin typeface="Cascadia Code" panose="020B0609020000020004" pitchFamily="49" charset="0"/>
              <a:cs typeface="Cascadia Code" panose="020B0609020000020004" pitchFamily="49" charset="0"/>
            </a:endParaRPr>
          </a:p>
          <a:p>
            <a:pPr lvl="1">
              <a:lnSpc>
                <a:spcPct val="150000"/>
              </a:lnSpc>
            </a:pPr>
            <a:r>
              <a:rPr lang="en-CA" sz="800" b="0" i="0" dirty="0" err="1">
                <a:solidFill>
                  <a:srgbClr val="2AA198"/>
                </a:solidFill>
                <a:effectLst/>
                <a:latin typeface="Cascadia Code" panose="020B0609020000020004" pitchFamily="49" charset="0"/>
                <a:cs typeface="Cascadia Code" panose="020B0609020000020004" pitchFamily="49" charset="0"/>
              </a:rPr>
              <a:t>key:</a:t>
            </a:r>
            <a:r>
              <a:rPr lang="en-CA" sz="800" b="0" i="0" dirty="0" err="1">
                <a:effectLst/>
                <a:latin typeface="Cascadia Code" panose="020B0609020000020004" pitchFamily="49" charset="0"/>
                <a:cs typeface="Cascadia Code" panose="020B0609020000020004" pitchFamily="49" charset="0"/>
              </a:rPr>
              <a:t>string</a:t>
            </a:r>
            <a:endParaRPr lang="en-CA" sz="800" b="0" i="0" dirty="0">
              <a:effectLst/>
              <a:latin typeface="Cascadia Code" panose="020B0609020000020004" pitchFamily="49" charset="0"/>
              <a:cs typeface="Cascadia Code" panose="020B0609020000020004" pitchFamily="49" charset="0"/>
            </a:endParaRPr>
          </a:p>
          <a:p>
            <a:pPr lvl="1">
              <a:lnSpc>
                <a:spcPct val="150000"/>
              </a:lnSpc>
            </a:pPr>
            <a:r>
              <a:rPr lang="en-CA" sz="800" b="0" i="0" dirty="0" err="1">
                <a:solidFill>
                  <a:srgbClr val="2AA198"/>
                </a:solidFill>
                <a:effectLst/>
                <a:latin typeface="Cascadia Code" panose="020B0609020000020004" pitchFamily="49" charset="0"/>
                <a:cs typeface="Cascadia Code" panose="020B0609020000020004" pitchFamily="49" charset="0"/>
              </a:rPr>
              <a:t>value:</a:t>
            </a:r>
            <a:r>
              <a:rPr lang="en-CA" sz="800" b="0" i="0" dirty="0" err="1">
                <a:effectLst/>
                <a:latin typeface="Cascadia Code" panose="020B0609020000020004" pitchFamily="49" charset="0"/>
                <a:cs typeface="Cascadia Code" panose="020B0609020000020004" pitchFamily="49" charset="0"/>
              </a:rPr>
              <a:t>struct</a:t>
            </a:r>
            <a:endParaRPr lang="en-CA" sz="800" b="0" i="0" dirty="0">
              <a:effectLst/>
              <a:latin typeface="Cascadia Code" panose="020B0609020000020004" pitchFamily="49" charset="0"/>
              <a:cs typeface="Cascadia Code" panose="020B0609020000020004" pitchFamily="49" charset="0"/>
            </a:endParaRPr>
          </a:p>
          <a:p>
            <a:pPr lvl="2">
              <a:lnSpc>
                <a:spcPct val="150000"/>
              </a:lnSpc>
            </a:pPr>
            <a:r>
              <a:rPr lang="en-CA" sz="800" b="0" i="0" dirty="0">
                <a:solidFill>
                  <a:srgbClr val="2AA198"/>
                </a:solidFill>
                <a:effectLst/>
                <a:latin typeface="Cascadia Code" panose="020B0609020000020004" pitchFamily="49" charset="0"/>
                <a:cs typeface="Cascadia Code" panose="020B0609020000020004" pitchFamily="49" charset="0"/>
              </a:rPr>
              <a:t>member0:</a:t>
            </a:r>
            <a:r>
              <a:rPr lang="en-CA" sz="800" b="0" i="0" dirty="0">
                <a:effectLst/>
                <a:latin typeface="Cascadia Code" panose="020B0609020000020004" pitchFamily="49" charset="0"/>
                <a:cs typeface="Cascadia Code" panose="020B0609020000020004" pitchFamily="49" charset="0"/>
              </a:rPr>
              <a:t>long</a:t>
            </a:r>
          </a:p>
          <a:p>
            <a:pPr lvl="2">
              <a:lnSpc>
                <a:spcPct val="150000"/>
              </a:lnSpc>
            </a:pPr>
            <a:r>
              <a:rPr lang="en-CA" sz="800" b="0" i="0" dirty="0">
                <a:solidFill>
                  <a:srgbClr val="2AA198"/>
                </a:solidFill>
                <a:effectLst/>
                <a:latin typeface="Cascadia Code" panose="020B0609020000020004" pitchFamily="49" charset="0"/>
                <a:cs typeface="Cascadia Code" panose="020B0609020000020004" pitchFamily="49" charset="0"/>
              </a:rPr>
              <a:t>member1:</a:t>
            </a:r>
            <a:r>
              <a:rPr lang="en-CA" sz="800" b="0" i="0" dirty="0">
                <a:effectLst/>
                <a:latin typeface="Cascadia Code" panose="020B0609020000020004" pitchFamily="49" charset="0"/>
                <a:cs typeface="Cascadia Code" panose="020B0609020000020004" pitchFamily="49" charset="0"/>
              </a:rPr>
              <a:t>double</a:t>
            </a:r>
          </a:p>
          <a:p>
            <a:pPr lvl="2">
              <a:lnSpc>
                <a:spcPct val="150000"/>
              </a:lnSpc>
            </a:pPr>
            <a:r>
              <a:rPr lang="en-CA" sz="800" b="0" i="0" dirty="0">
                <a:solidFill>
                  <a:srgbClr val="2AA198"/>
                </a:solidFill>
                <a:effectLst/>
                <a:latin typeface="Cascadia Code" panose="020B0609020000020004" pitchFamily="49" charset="0"/>
                <a:cs typeface="Cascadia Code" panose="020B0609020000020004" pitchFamily="49" charset="0"/>
              </a:rPr>
              <a:t>member2:</a:t>
            </a:r>
            <a:r>
              <a:rPr lang="en-CA" sz="800" b="0" i="0" dirty="0">
                <a:effectLst/>
                <a:latin typeface="Cascadia Code" panose="020B0609020000020004" pitchFamily="49" charset="0"/>
                <a:cs typeface="Cascadia Code" panose="020B0609020000020004" pitchFamily="49" charset="0"/>
              </a:rPr>
              <a:t>string</a:t>
            </a:r>
          </a:p>
          <a:p>
            <a:pPr lvl="2">
              <a:lnSpc>
                <a:spcPct val="150000"/>
              </a:lnSpc>
            </a:pPr>
            <a:r>
              <a:rPr lang="en-CA" sz="800" b="0" i="0" dirty="0">
                <a:solidFill>
                  <a:srgbClr val="2AA198"/>
                </a:solidFill>
                <a:effectLst/>
                <a:latin typeface="Cascadia Code" panose="020B0609020000020004" pitchFamily="49" charset="0"/>
                <a:cs typeface="Cascadia Code" panose="020B0609020000020004" pitchFamily="49" charset="0"/>
              </a:rPr>
              <a:t>member3:</a:t>
            </a:r>
            <a:r>
              <a:rPr lang="en-CA" sz="800" b="0" i="0" dirty="0">
                <a:effectLst/>
                <a:latin typeface="Cascadia Code" panose="020B0609020000020004" pitchFamily="49" charset="0"/>
                <a:cs typeface="Cascadia Code" panose="020B0609020000020004" pitchFamily="49" charset="0"/>
              </a:rPr>
              <a:t>binary</a:t>
            </a:r>
          </a:p>
          <a:p>
            <a:pPr algn="l">
              <a:lnSpc>
                <a:spcPct val="150000"/>
              </a:lnSpc>
            </a:pPr>
            <a:r>
              <a:rPr lang="en-CA" sz="800" b="0" i="0" dirty="0" err="1">
                <a:solidFill>
                  <a:srgbClr val="2AA198"/>
                </a:solidFill>
                <a:effectLst/>
                <a:latin typeface="Cascadia Code" panose="020B0609020000020004" pitchFamily="49" charset="0"/>
                <a:cs typeface="Cascadia Code" panose="020B0609020000020004" pitchFamily="49" charset="0"/>
              </a:rPr>
              <a:t>Body:</a:t>
            </a:r>
            <a:r>
              <a:rPr lang="en-CA" sz="800" b="0" i="0" dirty="0" err="1">
                <a:effectLst/>
                <a:latin typeface="Cascadia Code" panose="020B0609020000020004" pitchFamily="49" charset="0"/>
                <a:cs typeface="Cascadia Code" panose="020B0609020000020004" pitchFamily="49" charset="0"/>
              </a:rPr>
              <a:t>binary</a:t>
            </a:r>
            <a:endParaRPr lang="en-CA" sz="800" b="0" i="0" dirty="0">
              <a:effectLst/>
              <a:latin typeface="Cascadia Code" panose="020B0609020000020004" pitchFamily="49" charset="0"/>
              <a:cs typeface="Cascadia Code" panose="020B0609020000020004" pitchFamily="49" charset="0"/>
            </a:endParaRPr>
          </a:p>
        </p:txBody>
      </p:sp>
      <p:cxnSp>
        <p:nvCxnSpPr>
          <p:cNvPr id="3" name="Straight Connector 2">
            <a:extLst>
              <a:ext uri="{FF2B5EF4-FFF2-40B4-BE49-F238E27FC236}">
                <a16:creationId xmlns:a16="http://schemas.microsoft.com/office/drawing/2014/main" id="{8473440B-2EB1-439B-A18F-CCE2AEC70A98}"/>
              </a:ext>
            </a:extLst>
          </p:cNvPr>
          <p:cNvCxnSpPr>
            <a:cxnSpLocks/>
          </p:cNvCxnSpPr>
          <p:nvPr/>
        </p:nvCxnSpPr>
        <p:spPr>
          <a:xfrm flipV="1">
            <a:off x="233854" y="1071093"/>
            <a:ext cx="0" cy="3927627"/>
          </a:xfrm>
          <a:prstGeom prst="line">
            <a:avLst/>
          </a:prstGeom>
          <a:noFill/>
          <a:ln w="50800" cap="flat" cmpd="sng" algn="ctr">
            <a:gradFill>
              <a:gsLst>
                <a:gs pos="0">
                  <a:srgbClr val="0078D4"/>
                </a:gs>
                <a:gs pos="100000">
                  <a:srgbClr val="0DDCFF"/>
                </a:gs>
              </a:gsLst>
              <a:lin ang="5400000" scaled="1"/>
            </a:gradFill>
            <a:prstDash val="solid"/>
            <a:miter lim="800000"/>
          </a:ln>
          <a:effectLst/>
        </p:spPr>
      </p:cxnSp>
      <p:sp>
        <p:nvSpPr>
          <p:cNvPr id="137" name="Rectangle: Rounded Corners 136">
            <a:extLst>
              <a:ext uri="{FF2B5EF4-FFF2-40B4-BE49-F238E27FC236}">
                <a16:creationId xmlns:a16="http://schemas.microsoft.com/office/drawing/2014/main" id="{39583746-6B41-4B86-9653-79C4FF300E6D}"/>
              </a:ext>
            </a:extLst>
          </p:cNvPr>
          <p:cNvSpPr/>
          <p:nvPr/>
        </p:nvSpPr>
        <p:spPr bwMode="auto">
          <a:xfrm>
            <a:off x="2856628" y="2138199"/>
            <a:ext cx="8625086" cy="2001610"/>
          </a:xfrm>
          <a:prstGeom prst="roundRect">
            <a:avLst>
              <a:gd name="adj" fmla="val 0"/>
            </a:avLst>
          </a:prstGeom>
          <a:solidFill>
            <a:srgbClr val="50E6FF">
              <a:alpha val="28000"/>
            </a:srgbClr>
          </a:solidFill>
          <a:ln w="6350" cap="flat" cmpd="sng" algn="ctr">
            <a:noFill/>
            <a:prstDash val="solid"/>
            <a:miter lim="800000"/>
            <a:headEnd type="none" w="med" len="med"/>
            <a:tailEnd type="none" w="med" len="med"/>
          </a:ln>
          <a:effectLst>
            <a:outerShdw blurRad="50800" dist="38100" dir="2700000" algn="tl" rotWithShape="0">
              <a:prstClr val="black">
                <a:alpha val="4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CA"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cxnSp>
        <p:nvCxnSpPr>
          <p:cNvPr id="138" name="Straight Connector 137">
            <a:extLst>
              <a:ext uri="{FF2B5EF4-FFF2-40B4-BE49-F238E27FC236}">
                <a16:creationId xmlns:a16="http://schemas.microsoft.com/office/drawing/2014/main" id="{57F82C0A-47E0-4845-875F-763C09B84696}"/>
              </a:ext>
            </a:extLst>
          </p:cNvPr>
          <p:cNvCxnSpPr>
            <a:cxnSpLocks/>
          </p:cNvCxnSpPr>
          <p:nvPr/>
        </p:nvCxnSpPr>
        <p:spPr>
          <a:xfrm>
            <a:off x="2876252" y="2522790"/>
            <a:ext cx="8605462" cy="0"/>
          </a:xfrm>
          <a:prstGeom prst="line">
            <a:avLst/>
          </a:prstGeom>
          <a:noFill/>
          <a:ln w="12700" cap="flat" cmpd="sng" algn="ctr">
            <a:solidFill>
              <a:srgbClr val="0DDCFF"/>
            </a:solidFill>
            <a:prstDash val="solid"/>
            <a:miter lim="800000"/>
            <a:headEnd type="none" w="lg" len="med"/>
            <a:tailEnd type="none" w="lg" len="med"/>
          </a:ln>
          <a:effectLst/>
        </p:spPr>
      </p:cxnSp>
      <p:cxnSp>
        <p:nvCxnSpPr>
          <p:cNvPr id="139" name="Straight Connector 138">
            <a:extLst>
              <a:ext uri="{FF2B5EF4-FFF2-40B4-BE49-F238E27FC236}">
                <a16:creationId xmlns:a16="http://schemas.microsoft.com/office/drawing/2014/main" id="{67EC7A72-5E9A-4A30-8879-0B3063C05242}"/>
              </a:ext>
            </a:extLst>
          </p:cNvPr>
          <p:cNvCxnSpPr>
            <a:cxnSpLocks/>
          </p:cNvCxnSpPr>
          <p:nvPr/>
        </p:nvCxnSpPr>
        <p:spPr>
          <a:xfrm>
            <a:off x="2856629" y="3493002"/>
            <a:ext cx="8625085" cy="0"/>
          </a:xfrm>
          <a:prstGeom prst="line">
            <a:avLst/>
          </a:prstGeom>
          <a:noFill/>
          <a:ln w="6350" cap="flat" cmpd="sng" algn="ctr">
            <a:solidFill>
              <a:srgbClr val="F0EEED">
                <a:alpha val="86000"/>
              </a:srgbClr>
            </a:solidFill>
            <a:prstDash val="solid"/>
            <a:miter lim="800000"/>
            <a:headEnd type="none" w="lg" len="med"/>
            <a:tailEnd type="none" w="lg" len="med"/>
          </a:ln>
          <a:effectLst/>
        </p:spPr>
      </p:cxnSp>
      <p:cxnSp>
        <p:nvCxnSpPr>
          <p:cNvPr id="140" name="Straight Connector 139">
            <a:extLst>
              <a:ext uri="{FF2B5EF4-FFF2-40B4-BE49-F238E27FC236}">
                <a16:creationId xmlns:a16="http://schemas.microsoft.com/office/drawing/2014/main" id="{D6D26548-15D2-4EE0-ADAF-959C10FB5F6A}"/>
              </a:ext>
            </a:extLst>
          </p:cNvPr>
          <p:cNvCxnSpPr>
            <a:cxnSpLocks/>
          </p:cNvCxnSpPr>
          <p:nvPr/>
        </p:nvCxnSpPr>
        <p:spPr>
          <a:xfrm>
            <a:off x="2856629" y="3816406"/>
            <a:ext cx="8625085" cy="0"/>
          </a:xfrm>
          <a:prstGeom prst="line">
            <a:avLst/>
          </a:prstGeom>
          <a:noFill/>
          <a:ln w="6350" cap="flat" cmpd="sng" algn="ctr">
            <a:solidFill>
              <a:srgbClr val="F0EEED">
                <a:alpha val="86000"/>
              </a:srgbClr>
            </a:solidFill>
            <a:prstDash val="solid"/>
            <a:miter lim="800000"/>
            <a:headEnd type="none" w="lg" len="med"/>
            <a:tailEnd type="none" w="lg" len="med"/>
          </a:ln>
          <a:effectLst/>
        </p:spPr>
      </p:cxnSp>
      <p:cxnSp>
        <p:nvCxnSpPr>
          <p:cNvPr id="141" name="Straight Connector 140">
            <a:extLst>
              <a:ext uri="{FF2B5EF4-FFF2-40B4-BE49-F238E27FC236}">
                <a16:creationId xmlns:a16="http://schemas.microsoft.com/office/drawing/2014/main" id="{F3E7E1F8-CA82-448A-800C-CE9F210F5659}"/>
              </a:ext>
            </a:extLst>
          </p:cNvPr>
          <p:cNvCxnSpPr>
            <a:cxnSpLocks/>
          </p:cNvCxnSpPr>
          <p:nvPr/>
        </p:nvCxnSpPr>
        <p:spPr>
          <a:xfrm>
            <a:off x="2856629" y="4139808"/>
            <a:ext cx="8625085" cy="0"/>
          </a:xfrm>
          <a:prstGeom prst="line">
            <a:avLst/>
          </a:prstGeom>
          <a:noFill/>
          <a:ln w="6350" cap="flat" cmpd="sng" algn="ctr">
            <a:solidFill>
              <a:srgbClr val="F0EEED">
                <a:alpha val="86000"/>
              </a:srgbClr>
            </a:solidFill>
            <a:prstDash val="dash"/>
            <a:miter lim="800000"/>
            <a:headEnd type="none" w="lg" len="med"/>
            <a:tailEnd type="none" w="lg" len="med"/>
          </a:ln>
          <a:effectLst/>
        </p:spPr>
      </p:cxnSp>
      <p:sp>
        <p:nvSpPr>
          <p:cNvPr id="145" name="TextBox 144">
            <a:extLst>
              <a:ext uri="{FF2B5EF4-FFF2-40B4-BE49-F238E27FC236}">
                <a16:creationId xmlns:a16="http://schemas.microsoft.com/office/drawing/2014/main" id="{821FFB10-C708-4216-8200-669B79AEF95E}"/>
              </a:ext>
            </a:extLst>
          </p:cNvPr>
          <p:cNvSpPr txBox="1"/>
          <p:nvPr/>
        </p:nvSpPr>
        <p:spPr>
          <a:xfrm>
            <a:off x="2935118" y="2226738"/>
            <a:ext cx="1489013" cy="201658"/>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1150" b="1" i="0" u="none" strike="noStrike" kern="0" cap="none" spc="0" normalizeH="0" baseline="0" noProof="0" dirty="0" err="1">
                <a:ln>
                  <a:noFill/>
                </a:ln>
                <a:solidFill>
                  <a:prstClr val="white"/>
                </a:solidFill>
                <a:effectLst/>
                <a:uLnTx/>
                <a:uFillTx/>
                <a:latin typeface="Cascadia Code" panose="020B0609020000020004" pitchFamily="49" charset="0"/>
                <a:ea typeface="Segoe Pro" charset="0"/>
                <a:cs typeface="Cascadia Code" panose="020B0609020000020004" pitchFamily="49" charset="0"/>
              </a:rPr>
              <a:t>SequenceNumber</a:t>
            </a:r>
            <a:endParaRPr kumimoji="0" lang="en-US" sz="1150" b="1" i="0" u="none" strike="noStrike" kern="0" cap="none" spc="0" normalizeH="0" baseline="0" noProof="0" dirty="0">
              <a:ln>
                <a:noFill/>
              </a:ln>
              <a:solidFill>
                <a:prstClr val="white"/>
              </a:solidFill>
              <a:effectLst/>
              <a:uLnTx/>
              <a:uFillTx/>
              <a:latin typeface="Cascadia Code" panose="020B0609020000020004" pitchFamily="49" charset="0"/>
              <a:ea typeface="Segoe Pro" charset="0"/>
              <a:cs typeface="Cascadia Code" panose="020B0609020000020004" pitchFamily="49" charset="0"/>
            </a:endParaRPr>
          </a:p>
        </p:txBody>
      </p:sp>
      <p:sp>
        <p:nvSpPr>
          <p:cNvPr id="146" name="TextBox 145">
            <a:extLst>
              <a:ext uri="{FF2B5EF4-FFF2-40B4-BE49-F238E27FC236}">
                <a16:creationId xmlns:a16="http://schemas.microsoft.com/office/drawing/2014/main" id="{7DFE1D30-5A45-4F93-9BBD-A632FDF5BFE5}"/>
              </a:ext>
            </a:extLst>
          </p:cNvPr>
          <p:cNvSpPr txBox="1"/>
          <p:nvPr/>
        </p:nvSpPr>
        <p:spPr>
          <a:xfrm>
            <a:off x="2935120" y="2617267"/>
            <a:ext cx="1388115"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0</a:t>
            </a:r>
          </a:p>
        </p:txBody>
      </p:sp>
      <p:sp>
        <p:nvSpPr>
          <p:cNvPr id="147" name="TextBox 146">
            <a:extLst>
              <a:ext uri="{FF2B5EF4-FFF2-40B4-BE49-F238E27FC236}">
                <a16:creationId xmlns:a16="http://schemas.microsoft.com/office/drawing/2014/main" id="{DA40ECD1-5667-455D-AD8C-F28FEB641AC1}"/>
              </a:ext>
            </a:extLst>
          </p:cNvPr>
          <p:cNvSpPr txBox="1"/>
          <p:nvPr/>
        </p:nvSpPr>
        <p:spPr>
          <a:xfrm>
            <a:off x="2935120" y="3584239"/>
            <a:ext cx="1388115"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3</a:t>
            </a:r>
          </a:p>
        </p:txBody>
      </p:sp>
      <p:grpSp>
        <p:nvGrpSpPr>
          <p:cNvPr id="149" name="Group 148">
            <a:extLst>
              <a:ext uri="{FF2B5EF4-FFF2-40B4-BE49-F238E27FC236}">
                <a16:creationId xmlns:a16="http://schemas.microsoft.com/office/drawing/2014/main" id="{5A7A89A7-E796-46BE-9CA3-1A77C4F29127}"/>
              </a:ext>
            </a:extLst>
          </p:cNvPr>
          <p:cNvGrpSpPr/>
          <p:nvPr/>
        </p:nvGrpSpPr>
        <p:grpSpPr>
          <a:xfrm flipH="1">
            <a:off x="2840118" y="4241298"/>
            <a:ext cx="45719" cy="295143"/>
            <a:chOff x="13832864" y="2926317"/>
            <a:chExt cx="0" cy="603996"/>
          </a:xfrm>
        </p:grpSpPr>
        <p:cxnSp>
          <p:nvCxnSpPr>
            <p:cNvPr id="150" name="Straight Connector 149">
              <a:extLst>
                <a:ext uri="{FF2B5EF4-FFF2-40B4-BE49-F238E27FC236}">
                  <a16:creationId xmlns:a16="http://schemas.microsoft.com/office/drawing/2014/main" id="{84BCD0B0-42C8-4C48-84EB-690DEACA9BDA}"/>
                </a:ext>
              </a:extLst>
            </p:cNvPr>
            <p:cNvCxnSpPr>
              <a:cxnSpLocks/>
            </p:cNvCxnSpPr>
            <p:nvPr/>
          </p:nvCxnSpPr>
          <p:spPr>
            <a:xfrm>
              <a:off x="13832864" y="2926317"/>
              <a:ext cx="0" cy="108696"/>
            </a:xfrm>
            <a:prstGeom prst="line">
              <a:avLst/>
            </a:prstGeom>
            <a:noFill/>
            <a:ln w="50800" cap="flat" cmpd="sng" algn="ctr">
              <a:solidFill>
                <a:srgbClr val="90A4AE"/>
              </a:solidFill>
              <a:prstDash val="solid"/>
              <a:miter lim="800000"/>
            </a:ln>
            <a:effectLst/>
          </p:spPr>
        </p:cxnSp>
        <p:cxnSp>
          <p:nvCxnSpPr>
            <p:cNvPr id="151" name="Straight Connector 150">
              <a:extLst>
                <a:ext uri="{FF2B5EF4-FFF2-40B4-BE49-F238E27FC236}">
                  <a16:creationId xmlns:a16="http://schemas.microsoft.com/office/drawing/2014/main" id="{A683E230-A663-4E70-89F4-AAECF1FC107D}"/>
                </a:ext>
              </a:extLst>
            </p:cNvPr>
            <p:cNvCxnSpPr>
              <a:cxnSpLocks/>
            </p:cNvCxnSpPr>
            <p:nvPr/>
          </p:nvCxnSpPr>
          <p:spPr>
            <a:xfrm>
              <a:off x="13832864" y="3173967"/>
              <a:ext cx="0" cy="108696"/>
            </a:xfrm>
            <a:prstGeom prst="line">
              <a:avLst/>
            </a:prstGeom>
            <a:noFill/>
            <a:ln w="50800" cap="flat" cmpd="sng" algn="ctr">
              <a:solidFill>
                <a:srgbClr val="90A4AE">
                  <a:alpha val="50000"/>
                </a:srgbClr>
              </a:solidFill>
              <a:prstDash val="solid"/>
              <a:miter lim="800000"/>
            </a:ln>
            <a:effectLst/>
          </p:spPr>
        </p:cxnSp>
        <p:cxnSp>
          <p:nvCxnSpPr>
            <p:cNvPr id="152" name="Straight Connector 151">
              <a:extLst>
                <a:ext uri="{FF2B5EF4-FFF2-40B4-BE49-F238E27FC236}">
                  <a16:creationId xmlns:a16="http://schemas.microsoft.com/office/drawing/2014/main" id="{0E5C990B-AFA2-4FAE-A4E7-664A7562D9DE}"/>
                </a:ext>
              </a:extLst>
            </p:cNvPr>
            <p:cNvCxnSpPr>
              <a:cxnSpLocks/>
            </p:cNvCxnSpPr>
            <p:nvPr/>
          </p:nvCxnSpPr>
          <p:spPr>
            <a:xfrm>
              <a:off x="13832864" y="3421617"/>
              <a:ext cx="0" cy="108696"/>
            </a:xfrm>
            <a:prstGeom prst="line">
              <a:avLst/>
            </a:prstGeom>
            <a:noFill/>
            <a:ln w="50800" cap="flat" cmpd="sng" algn="ctr">
              <a:solidFill>
                <a:srgbClr val="90A4AE">
                  <a:alpha val="25000"/>
                </a:srgbClr>
              </a:solidFill>
              <a:prstDash val="solid"/>
              <a:miter lim="800000"/>
            </a:ln>
            <a:effectLst/>
          </p:spPr>
        </p:cxnSp>
      </p:grpSp>
      <p:sp>
        <p:nvSpPr>
          <p:cNvPr id="153" name="TextBox 152">
            <a:extLst>
              <a:ext uri="{FF2B5EF4-FFF2-40B4-BE49-F238E27FC236}">
                <a16:creationId xmlns:a16="http://schemas.microsoft.com/office/drawing/2014/main" id="{1B4B6DCA-689B-45B0-80E4-137515935F1F}"/>
              </a:ext>
            </a:extLst>
          </p:cNvPr>
          <p:cNvSpPr txBox="1"/>
          <p:nvPr/>
        </p:nvSpPr>
        <p:spPr>
          <a:xfrm>
            <a:off x="2935119" y="3906564"/>
            <a:ext cx="1388115"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4</a:t>
            </a:r>
          </a:p>
        </p:txBody>
      </p:sp>
      <p:cxnSp>
        <p:nvCxnSpPr>
          <p:cNvPr id="28" name="Straight Connector 27">
            <a:extLst>
              <a:ext uri="{FF2B5EF4-FFF2-40B4-BE49-F238E27FC236}">
                <a16:creationId xmlns:a16="http://schemas.microsoft.com/office/drawing/2014/main" id="{E614E45F-20CD-4301-BAC2-A485DFD4D88F}"/>
              </a:ext>
            </a:extLst>
          </p:cNvPr>
          <p:cNvCxnSpPr>
            <a:cxnSpLocks/>
          </p:cNvCxnSpPr>
          <p:nvPr/>
        </p:nvCxnSpPr>
        <p:spPr>
          <a:xfrm>
            <a:off x="2861012" y="2846194"/>
            <a:ext cx="8625085" cy="0"/>
          </a:xfrm>
          <a:prstGeom prst="line">
            <a:avLst/>
          </a:prstGeom>
          <a:noFill/>
          <a:ln w="6350" cap="flat" cmpd="sng" algn="ctr">
            <a:solidFill>
              <a:srgbClr val="F0EEED">
                <a:alpha val="86000"/>
              </a:srgbClr>
            </a:solidFill>
            <a:prstDash val="solid"/>
            <a:miter lim="800000"/>
            <a:headEnd type="none" w="lg" len="med"/>
            <a:tailEnd type="none" w="lg" len="med"/>
          </a:ln>
          <a:effectLst/>
        </p:spPr>
      </p:cxnSp>
      <p:cxnSp>
        <p:nvCxnSpPr>
          <p:cNvPr id="31" name="Straight Connector 30">
            <a:extLst>
              <a:ext uri="{FF2B5EF4-FFF2-40B4-BE49-F238E27FC236}">
                <a16:creationId xmlns:a16="http://schemas.microsoft.com/office/drawing/2014/main" id="{F612AEA3-1220-4FE8-A2E3-592582985732}"/>
              </a:ext>
            </a:extLst>
          </p:cNvPr>
          <p:cNvCxnSpPr>
            <a:cxnSpLocks/>
          </p:cNvCxnSpPr>
          <p:nvPr/>
        </p:nvCxnSpPr>
        <p:spPr>
          <a:xfrm>
            <a:off x="2861012" y="3169598"/>
            <a:ext cx="8625085" cy="0"/>
          </a:xfrm>
          <a:prstGeom prst="line">
            <a:avLst/>
          </a:prstGeom>
          <a:noFill/>
          <a:ln w="6350" cap="flat" cmpd="sng" algn="ctr">
            <a:solidFill>
              <a:srgbClr val="F0EEED">
                <a:alpha val="86000"/>
              </a:srgbClr>
            </a:solidFill>
            <a:prstDash val="solid"/>
            <a:miter lim="800000"/>
            <a:headEnd type="none" w="lg" len="med"/>
            <a:tailEnd type="none" w="lg" len="med"/>
          </a:ln>
          <a:effectLst/>
        </p:spPr>
      </p:cxnSp>
      <p:cxnSp>
        <p:nvCxnSpPr>
          <p:cNvPr id="154" name="Straight Connector 153">
            <a:extLst>
              <a:ext uri="{FF2B5EF4-FFF2-40B4-BE49-F238E27FC236}">
                <a16:creationId xmlns:a16="http://schemas.microsoft.com/office/drawing/2014/main" id="{6354F1FB-746D-48FB-844A-E52F99AFA306}"/>
              </a:ext>
            </a:extLst>
          </p:cNvPr>
          <p:cNvCxnSpPr>
            <a:cxnSpLocks/>
          </p:cNvCxnSpPr>
          <p:nvPr/>
        </p:nvCxnSpPr>
        <p:spPr>
          <a:xfrm flipV="1">
            <a:off x="2882027" y="2141704"/>
            <a:ext cx="0" cy="1998104"/>
          </a:xfrm>
          <a:prstGeom prst="line">
            <a:avLst/>
          </a:prstGeom>
          <a:noFill/>
          <a:ln w="50800" cap="flat" cmpd="sng" algn="ctr">
            <a:gradFill>
              <a:gsLst>
                <a:gs pos="0">
                  <a:srgbClr val="0078D4"/>
                </a:gs>
                <a:gs pos="100000">
                  <a:srgbClr val="0DDCFF"/>
                </a:gs>
              </a:gsLst>
              <a:lin ang="5400000" scaled="1"/>
            </a:gradFill>
            <a:prstDash val="solid"/>
            <a:miter lim="800000"/>
          </a:ln>
          <a:effectLst/>
        </p:spPr>
      </p:cxnSp>
      <p:sp>
        <p:nvSpPr>
          <p:cNvPr id="42" name="TextBox 41">
            <a:extLst>
              <a:ext uri="{FF2B5EF4-FFF2-40B4-BE49-F238E27FC236}">
                <a16:creationId xmlns:a16="http://schemas.microsoft.com/office/drawing/2014/main" id="{AB74EDFF-D3DF-4DFE-A2A6-3213C66CEEF1}"/>
              </a:ext>
            </a:extLst>
          </p:cNvPr>
          <p:cNvSpPr txBox="1"/>
          <p:nvPr/>
        </p:nvSpPr>
        <p:spPr>
          <a:xfrm>
            <a:off x="2933679" y="2939591"/>
            <a:ext cx="1388115"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1</a:t>
            </a:r>
          </a:p>
        </p:txBody>
      </p:sp>
      <p:sp>
        <p:nvSpPr>
          <p:cNvPr id="43" name="TextBox 42">
            <a:extLst>
              <a:ext uri="{FF2B5EF4-FFF2-40B4-BE49-F238E27FC236}">
                <a16:creationId xmlns:a16="http://schemas.microsoft.com/office/drawing/2014/main" id="{EA9AF2A3-3A4D-47B9-A822-B6D9660680A8}"/>
              </a:ext>
            </a:extLst>
          </p:cNvPr>
          <p:cNvSpPr txBox="1"/>
          <p:nvPr/>
        </p:nvSpPr>
        <p:spPr>
          <a:xfrm>
            <a:off x="2936370" y="3261915"/>
            <a:ext cx="1388115"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2</a:t>
            </a:r>
          </a:p>
        </p:txBody>
      </p:sp>
      <p:sp>
        <p:nvSpPr>
          <p:cNvPr id="45" name="TextBox 44">
            <a:extLst>
              <a:ext uri="{FF2B5EF4-FFF2-40B4-BE49-F238E27FC236}">
                <a16:creationId xmlns:a16="http://schemas.microsoft.com/office/drawing/2014/main" id="{CEF34C0B-63C4-4223-A33D-AB3471BFAB5C}"/>
              </a:ext>
            </a:extLst>
          </p:cNvPr>
          <p:cNvSpPr txBox="1"/>
          <p:nvPr/>
        </p:nvSpPr>
        <p:spPr>
          <a:xfrm>
            <a:off x="4341418" y="2243023"/>
            <a:ext cx="1489013" cy="201658"/>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1150" b="1" i="0" u="none" strike="noStrike" kern="0" cap="none" spc="0" normalizeH="0" baseline="0" noProof="0" dirty="0">
                <a:ln>
                  <a:noFill/>
                </a:ln>
                <a:solidFill>
                  <a:prstClr val="white"/>
                </a:solidFill>
                <a:effectLst/>
                <a:uLnTx/>
                <a:uFillTx/>
                <a:latin typeface="Cascadia Code" panose="020B0609020000020004" pitchFamily="49" charset="0"/>
                <a:ea typeface="Segoe Pro" charset="0"/>
                <a:cs typeface="Cascadia Code" panose="020B0609020000020004" pitchFamily="49" charset="0"/>
              </a:rPr>
              <a:t>Offset</a:t>
            </a:r>
          </a:p>
        </p:txBody>
      </p:sp>
      <p:sp>
        <p:nvSpPr>
          <p:cNvPr id="170" name="TextBox 169">
            <a:extLst>
              <a:ext uri="{FF2B5EF4-FFF2-40B4-BE49-F238E27FC236}">
                <a16:creationId xmlns:a16="http://schemas.microsoft.com/office/drawing/2014/main" id="{5E5D7B30-FFA8-45D3-A340-4567B54D0EFD}"/>
              </a:ext>
            </a:extLst>
          </p:cNvPr>
          <p:cNvSpPr txBox="1"/>
          <p:nvPr/>
        </p:nvSpPr>
        <p:spPr>
          <a:xfrm>
            <a:off x="4341420" y="2633552"/>
            <a:ext cx="1388115"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0</a:t>
            </a:r>
          </a:p>
        </p:txBody>
      </p:sp>
      <p:sp>
        <p:nvSpPr>
          <p:cNvPr id="172" name="TextBox 171">
            <a:extLst>
              <a:ext uri="{FF2B5EF4-FFF2-40B4-BE49-F238E27FC236}">
                <a16:creationId xmlns:a16="http://schemas.microsoft.com/office/drawing/2014/main" id="{A80EBE00-AD3C-428D-A87E-B839A079E8B1}"/>
              </a:ext>
            </a:extLst>
          </p:cNvPr>
          <p:cNvSpPr txBox="1"/>
          <p:nvPr/>
        </p:nvSpPr>
        <p:spPr>
          <a:xfrm>
            <a:off x="4341420" y="3600524"/>
            <a:ext cx="1388115"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576</a:t>
            </a:r>
          </a:p>
        </p:txBody>
      </p:sp>
      <p:sp>
        <p:nvSpPr>
          <p:cNvPr id="174" name="TextBox 173">
            <a:extLst>
              <a:ext uri="{FF2B5EF4-FFF2-40B4-BE49-F238E27FC236}">
                <a16:creationId xmlns:a16="http://schemas.microsoft.com/office/drawing/2014/main" id="{53273CA6-AEFD-4F67-BA59-CDD032C2DD5F}"/>
              </a:ext>
            </a:extLst>
          </p:cNvPr>
          <p:cNvSpPr txBox="1"/>
          <p:nvPr/>
        </p:nvSpPr>
        <p:spPr>
          <a:xfrm>
            <a:off x="4341419" y="3922849"/>
            <a:ext cx="1388115"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768</a:t>
            </a:r>
          </a:p>
        </p:txBody>
      </p:sp>
      <p:sp>
        <p:nvSpPr>
          <p:cNvPr id="176" name="TextBox 175">
            <a:extLst>
              <a:ext uri="{FF2B5EF4-FFF2-40B4-BE49-F238E27FC236}">
                <a16:creationId xmlns:a16="http://schemas.microsoft.com/office/drawing/2014/main" id="{05454279-2913-478E-81ED-9FE20276450C}"/>
              </a:ext>
            </a:extLst>
          </p:cNvPr>
          <p:cNvSpPr txBox="1"/>
          <p:nvPr/>
        </p:nvSpPr>
        <p:spPr>
          <a:xfrm>
            <a:off x="4339979" y="2955876"/>
            <a:ext cx="1388115"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192</a:t>
            </a:r>
          </a:p>
        </p:txBody>
      </p:sp>
      <p:sp>
        <p:nvSpPr>
          <p:cNvPr id="178" name="TextBox 177">
            <a:extLst>
              <a:ext uri="{FF2B5EF4-FFF2-40B4-BE49-F238E27FC236}">
                <a16:creationId xmlns:a16="http://schemas.microsoft.com/office/drawing/2014/main" id="{C7330B3B-9E9B-40F3-A659-8B853DD930AD}"/>
              </a:ext>
            </a:extLst>
          </p:cNvPr>
          <p:cNvSpPr txBox="1"/>
          <p:nvPr/>
        </p:nvSpPr>
        <p:spPr>
          <a:xfrm>
            <a:off x="4342670" y="3278200"/>
            <a:ext cx="1388115"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384</a:t>
            </a:r>
          </a:p>
        </p:txBody>
      </p:sp>
      <p:sp>
        <p:nvSpPr>
          <p:cNvPr id="180" name="TextBox 179">
            <a:extLst>
              <a:ext uri="{FF2B5EF4-FFF2-40B4-BE49-F238E27FC236}">
                <a16:creationId xmlns:a16="http://schemas.microsoft.com/office/drawing/2014/main" id="{57B20F93-3D98-4933-8D30-F8E6EBBE06E7}"/>
              </a:ext>
            </a:extLst>
          </p:cNvPr>
          <p:cNvSpPr txBox="1"/>
          <p:nvPr/>
        </p:nvSpPr>
        <p:spPr>
          <a:xfrm>
            <a:off x="5583478" y="2235403"/>
            <a:ext cx="1489013" cy="201658"/>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1150" b="1" i="0" u="none" strike="noStrike" kern="0" cap="none" spc="0" normalizeH="0" baseline="0" noProof="0" dirty="0" err="1">
                <a:ln>
                  <a:noFill/>
                </a:ln>
                <a:solidFill>
                  <a:prstClr val="white"/>
                </a:solidFill>
                <a:effectLst/>
                <a:uLnTx/>
                <a:uFillTx/>
                <a:latin typeface="Cascadia Code" panose="020B0609020000020004" pitchFamily="49" charset="0"/>
                <a:ea typeface="Segoe Pro" charset="0"/>
                <a:cs typeface="Cascadia Code" panose="020B0609020000020004" pitchFamily="49" charset="0"/>
              </a:rPr>
              <a:t>EnqueuedTimeUtc</a:t>
            </a:r>
            <a:endParaRPr kumimoji="0" lang="en-US" sz="1150" b="1" i="0" u="none" strike="noStrike" kern="0" cap="none" spc="0" normalizeH="0" baseline="0" noProof="0" dirty="0">
              <a:ln>
                <a:noFill/>
              </a:ln>
              <a:solidFill>
                <a:prstClr val="white"/>
              </a:solidFill>
              <a:effectLst/>
              <a:uLnTx/>
              <a:uFillTx/>
              <a:latin typeface="Cascadia Code" panose="020B0609020000020004" pitchFamily="49" charset="0"/>
              <a:ea typeface="Segoe Pro" charset="0"/>
              <a:cs typeface="Cascadia Code" panose="020B0609020000020004" pitchFamily="49" charset="0"/>
            </a:endParaRPr>
          </a:p>
        </p:txBody>
      </p:sp>
      <p:sp>
        <p:nvSpPr>
          <p:cNvPr id="182" name="TextBox 181">
            <a:extLst>
              <a:ext uri="{FF2B5EF4-FFF2-40B4-BE49-F238E27FC236}">
                <a16:creationId xmlns:a16="http://schemas.microsoft.com/office/drawing/2014/main" id="{0156A670-DA7C-462C-B815-144070BD380C}"/>
              </a:ext>
            </a:extLst>
          </p:cNvPr>
          <p:cNvSpPr txBox="1"/>
          <p:nvPr/>
        </p:nvSpPr>
        <p:spPr>
          <a:xfrm>
            <a:off x="5583480" y="2625932"/>
            <a:ext cx="1571701"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1/3/2021 5:36:40 PM</a:t>
            </a:r>
          </a:p>
        </p:txBody>
      </p:sp>
      <p:sp>
        <p:nvSpPr>
          <p:cNvPr id="184" name="TextBox 183">
            <a:extLst>
              <a:ext uri="{FF2B5EF4-FFF2-40B4-BE49-F238E27FC236}">
                <a16:creationId xmlns:a16="http://schemas.microsoft.com/office/drawing/2014/main" id="{B618F339-2AA1-4FDC-A529-03F2BBC3E145}"/>
              </a:ext>
            </a:extLst>
          </p:cNvPr>
          <p:cNvSpPr txBox="1"/>
          <p:nvPr/>
        </p:nvSpPr>
        <p:spPr>
          <a:xfrm>
            <a:off x="5583480" y="3592905"/>
            <a:ext cx="1571701"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1/3/2021 5:40:40 PM</a:t>
            </a:r>
          </a:p>
        </p:txBody>
      </p:sp>
      <p:sp>
        <p:nvSpPr>
          <p:cNvPr id="186" name="TextBox 185">
            <a:extLst>
              <a:ext uri="{FF2B5EF4-FFF2-40B4-BE49-F238E27FC236}">
                <a16:creationId xmlns:a16="http://schemas.microsoft.com/office/drawing/2014/main" id="{64F4221A-9FFB-4836-A07F-AE1D44FA46FB}"/>
              </a:ext>
            </a:extLst>
          </p:cNvPr>
          <p:cNvSpPr txBox="1"/>
          <p:nvPr/>
        </p:nvSpPr>
        <p:spPr>
          <a:xfrm>
            <a:off x="5583479" y="3915230"/>
            <a:ext cx="1571701"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1/3/2021 5:40:40 PM</a:t>
            </a:r>
          </a:p>
        </p:txBody>
      </p:sp>
      <p:sp>
        <p:nvSpPr>
          <p:cNvPr id="188" name="TextBox 187">
            <a:extLst>
              <a:ext uri="{FF2B5EF4-FFF2-40B4-BE49-F238E27FC236}">
                <a16:creationId xmlns:a16="http://schemas.microsoft.com/office/drawing/2014/main" id="{912C0479-5BFD-4702-8F06-855A5E771CCD}"/>
              </a:ext>
            </a:extLst>
          </p:cNvPr>
          <p:cNvSpPr txBox="1"/>
          <p:nvPr/>
        </p:nvSpPr>
        <p:spPr>
          <a:xfrm>
            <a:off x="5582039" y="2948257"/>
            <a:ext cx="1571701"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1/3/2021 5:36:40 PM</a:t>
            </a:r>
          </a:p>
        </p:txBody>
      </p:sp>
      <p:sp>
        <p:nvSpPr>
          <p:cNvPr id="190" name="TextBox 189">
            <a:extLst>
              <a:ext uri="{FF2B5EF4-FFF2-40B4-BE49-F238E27FC236}">
                <a16:creationId xmlns:a16="http://schemas.microsoft.com/office/drawing/2014/main" id="{0AE8A52D-7612-4E0D-A82A-BA68FF999316}"/>
              </a:ext>
            </a:extLst>
          </p:cNvPr>
          <p:cNvSpPr txBox="1"/>
          <p:nvPr/>
        </p:nvSpPr>
        <p:spPr>
          <a:xfrm>
            <a:off x="5584730" y="3270581"/>
            <a:ext cx="1571701"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1/3/2021 5:36:40 PM</a:t>
            </a:r>
          </a:p>
        </p:txBody>
      </p:sp>
      <p:sp>
        <p:nvSpPr>
          <p:cNvPr id="192" name="TextBox 191">
            <a:extLst>
              <a:ext uri="{FF2B5EF4-FFF2-40B4-BE49-F238E27FC236}">
                <a16:creationId xmlns:a16="http://schemas.microsoft.com/office/drawing/2014/main" id="{11303EA2-0DB0-42FF-8E73-AB87B6848D0B}"/>
              </a:ext>
            </a:extLst>
          </p:cNvPr>
          <p:cNvSpPr txBox="1"/>
          <p:nvPr/>
        </p:nvSpPr>
        <p:spPr>
          <a:xfrm>
            <a:off x="7081068" y="2243023"/>
            <a:ext cx="1489013" cy="201658"/>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1150" b="1" i="0" u="none" strike="noStrike" kern="0" cap="none" spc="0" normalizeH="0" baseline="0" noProof="0" dirty="0">
                <a:ln>
                  <a:noFill/>
                </a:ln>
                <a:solidFill>
                  <a:prstClr val="white"/>
                </a:solidFill>
                <a:effectLst/>
                <a:uLnTx/>
                <a:uFillTx/>
                <a:latin typeface="Cascadia Code" panose="020B0609020000020004" pitchFamily="49" charset="0"/>
                <a:ea typeface="Segoe Pro" charset="0"/>
                <a:cs typeface="Cascadia Code" panose="020B0609020000020004" pitchFamily="49" charset="0"/>
              </a:rPr>
              <a:t>...</a:t>
            </a:r>
          </a:p>
        </p:txBody>
      </p:sp>
      <p:sp>
        <p:nvSpPr>
          <p:cNvPr id="194" name="TextBox 193">
            <a:extLst>
              <a:ext uri="{FF2B5EF4-FFF2-40B4-BE49-F238E27FC236}">
                <a16:creationId xmlns:a16="http://schemas.microsoft.com/office/drawing/2014/main" id="{0C0A7007-141D-49F0-BB20-107CF61594BF}"/>
              </a:ext>
            </a:extLst>
          </p:cNvPr>
          <p:cNvSpPr txBox="1"/>
          <p:nvPr/>
        </p:nvSpPr>
        <p:spPr>
          <a:xfrm>
            <a:off x="7081070" y="2633552"/>
            <a:ext cx="1388115"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a:t>
            </a:r>
          </a:p>
        </p:txBody>
      </p:sp>
      <p:sp>
        <p:nvSpPr>
          <p:cNvPr id="196" name="TextBox 195">
            <a:extLst>
              <a:ext uri="{FF2B5EF4-FFF2-40B4-BE49-F238E27FC236}">
                <a16:creationId xmlns:a16="http://schemas.microsoft.com/office/drawing/2014/main" id="{D641AF55-1251-417B-A5E3-A0F35811CDF9}"/>
              </a:ext>
            </a:extLst>
          </p:cNvPr>
          <p:cNvSpPr txBox="1"/>
          <p:nvPr/>
        </p:nvSpPr>
        <p:spPr>
          <a:xfrm>
            <a:off x="7081070" y="3600524"/>
            <a:ext cx="1388115"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a:t>
            </a:r>
          </a:p>
        </p:txBody>
      </p:sp>
      <p:sp>
        <p:nvSpPr>
          <p:cNvPr id="198" name="TextBox 197">
            <a:extLst>
              <a:ext uri="{FF2B5EF4-FFF2-40B4-BE49-F238E27FC236}">
                <a16:creationId xmlns:a16="http://schemas.microsoft.com/office/drawing/2014/main" id="{CBB40048-59D9-4747-BA21-19CA4F2ED95B}"/>
              </a:ext>
            </a:extLst>
          </p:cNvPr>
          <p:cNvSpPr txBox="1"/>
          <p:nvPr/>
        </p:nvSpPr>
        <p:spPr>
          <a:xfrm>
            <a:off x="7081069" y="3922849"/>
            <a:ext cx="1388115"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a:t>
            </a:r>
          </a:p>
        </p:txBody>
      </p:sp>
      <p:sp>
        <p:nvSpPr>
          <p:cNvPr id="200" name="TextBox 199">
            <a:extLst>
              <a:ext uri="{FF2B5EF4-FFF2-40B4-BE49-F238E27FC236}">
                <a16:creationId xmlns:a16="http://schemas.microsoft.com/office/drawing/2014/main" id="{66A26090-62C6-44D4-8C7C-57CDB200AD04}"/>
              </a:ext>
            </a:extLst>
          </p:cNvPr>
          <p:cNvSpPr txBox="1"/>
          <p:nvPr/>
        </p:nvSpPr>
        <p:spPr>
          <a:xfrm>
            <a:off x="7079629" y="2955876"/>
            <a:ext cx="1388115"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a:t>
            </a:r>
          </a:p>
        </p:txBody>
      </p:sp>
      <p:sp>
        <p:nvSpPr>
          <p:cNvPr id="202" name="TextBox 201">
            <a:extLst>
              <a:ext uri="{FF2B5EF4-FFF2-40B4-BE49-F238E27FC236}">
                <a16:creationId xmlns:a16="http://schemas.microsoft.com/office/drawing/2014/main" id="{AE05EF44-3C82-44CD-BE2F-C7F47C91EF35}"/>
              </a:ext>
            </a:extLst>
          </p:cNvPr>
          <p:cNvSpPr txBox="1"/>
          <p:nvPr/>
        </p:nvSpPr>
        <p:spPr>
          <a:xfrm>
            <a:off x="7082320" y="3278200"/>
            <a:ext cx="1388115"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a:t>
            </a:r>
          </a:p>
        </p:txBody>
      </p:sp>
      <p:sp>
        <p:nvSpPr>
          <p:cNvPr id="216" name="TextBox 215">
            <a:extLst>
              <a:ext uri="{FF2B5EF4-FFF2-40B4-BE49-F238E27FC236}">
                <a16:creationId xmlns:a16="http://schemas.microsoft.com/office/drawing/2014/main" id="{0DA13DBC-1E44-40F5-98D5-EB699C2191C4}"/>
              </a:ext>
            </a:extLst>
          </p:cNvPr>
          <p:cNvSpPr txBox="1"/>
          <p:nvPr/>
        </p:nvSpPr>
        <p:spPr>
          <a:xfrm>
            <a:off x="7830271" y="2243023"/>
            <a:ext cx="1489013" cy="201658"/>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1150" b="1" i="0" u="none" strike="noStrike" kern="0" cap="none" spc="0" normalizeH="0" baseline="0" noProof="0" dirty="0">
                <a:ln>
                  <a:noFill/>
                </a:ln>
                <a:solidFill>
                  <a:srgbClr val="50E6FF"/>
                </a:solidFill>
                <a:effectLst/>
                <a:uLnTx/>
                <a:uFillTx/>
                <a:latin typeface="Cascadia Code" panose="020B0609020000020004" pitchFamily="49" charset="0"/>
                <a:ea typeface="Segoe Pro" charset="0"/>
                <a:cs typeface="Cascadia Code" panose="020B0609020000020004" pitchFamily="49" charset="0"/>
              </a:rPr>
              <a:t>Body</a:t>
            </a:r>
          </a:p>
        </p:txBody>
      </p:sp>
      <p:sp>
        <p:nvSpPr>
          <p:cNvPr id="218" name="TextBox 217">
            <a:extLst>
              <a:ext uri="{FF2B5EF4-FFF2-40B4-BE49-F238E27FC236}">
                <a16:creationId xmlns:a16="http://schemas.microsoft.com/office/drawing/2014/main" id="{96D81FDA-FE6B-42C4-9CC7-4E403B38754F}"/>
              </a:ext>
            </a:extLst>
          </p:cNvPr>
          <p:cNvSpPr txBox="1"/>
          <p:nvPr/>
        </p:nvSpPr>
        <p:spPr>
          <a:xfrm>
            <a:off x="7830273" y="2633552"/>
            <a:ext cx="3592108"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eyJpZCI6ICJiYzllNzlhMy1lM2MyLTRlYTgtYWY1Yi00ZGRhN...</a:t>
            </a:r>
          </a:p>
        </p:txBody>
      </p:sp>
      <p:sp>
        <p:nvSpPr>
          <p:cNvPr id="220" name="TextBox 219">
            <a:extLst>
              <a:ext uri="{FF2B5EF4-FFF2-40B4-BE49-F238E27FC236}">
                <a16:creationId xmlns:a16="http://schemas.microsoft.com/office/drawing/2014/main" id="{DF66E62B-1D24-41A4-8707-9070F9D0AA45}"/>
              </a:ext>
            </a:extLst>
          </p:cNvPr>
          <p:cNvSpPr txBox="1"/>
          <p:nvPr/>
        </p:nvSpPr>
        <p:spPr>
          <a:xfrm>
            <a:off x="7830273" y="3600524"/>
            <a:ext cx="3592108"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eyJpZCI6ICI1OWQ0YzY0OS0wODNmLTQ0MDUtODhhYi1lOWVm...</a:t>
            </a:r>
          </a:p>
        </p:txBody>
      </p:sp>
      <p:sp>
        <p:nvSpPr>
          <p:cNvPr id="222" name="TextBox 221">
            <a:extLst>
              <a:ext uri="{FF2B5EF4-FFF2-40B4-BE49-F238E27FC236}">
                <a16:creationId xmlns:a16="http://schemas.microsoft.com/office/drawing/2014/main" id="{CC436293-15E7-4439-923A-B3284B68848F}"/>
              </a:ext>
            </a:extLst>
          </p:cNvPr>
          <p:cNvSpPr txBox="1"/>
          <p:nvPr/>
        </p:nvSpPr>
        <p:spPr>
          <a:xfrm>
            <a:off x="7830272" y="3922849"/>
            <a:ext cx="3592108"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eyJpZCI6ICI4NWIwMTlkZi03ZjdmLTRmMzEtOGJjNi0zYmRj...</a:t>
            </a:r>
          </a:p>
        </p:txBody>
      </p:sp>
      <p:sp>
        <p:nvSpPr>
          <p:cNvPr id="224" name="TextBox 223">
            <a:extLst>
              <a:ext uri="{FF2B5EF4-FFF2-40B4-BE49-F238E27FC236}">
                <a16:creationId xmlns:a16="http://schemas.microsoft.com/office/drawing/2014/main" id="{1B7F2D53-BAA3-4C66-A1EF-75393D0D3ECA}"/>
              </a:ext>
            </a:extLst>
          </p:cNvPr>
          <p:cNvSpPr txBox="1"/>
          <p:nvPr/>
        </p:nvSpPr>
        <p:spPr>
          <a:xfrm>
            <a:off x="7828832" y="2955876"/>
            <a:ext cx="3592108"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eyJpZCI6ICI5NTAyMzU3Mi1mNTgzLTRkM2YtYTRmMi1lNTBh...</a:t>
            </a:r>
          </a:p>
        </p:txBody>
      </p:sp>
      <p:sp>
        <p:nvSpPr>
          <p:cNvPr id="226" name="TextBox 225">
            <a:extLst>
              <a:ext uri="{FF2B5EF4-FFF2-40B4-BE49-F238E27FC236}">
                <a16:creationId xmlns:a16="http://schemas.microsoft.com/office/drawing/2014/main" id="{26EE59BA-612B-40FE-A0E8-CD8D953DD366}"/>
              </a:ext>
            </a:extLst>
          </p:cNvPr>
          <p:cNvSpPr txBox="1"/>
          <p:nvPr/>
        </p:nvSpPr>
        <p:spPr>
          <a:xfrm>
            <a:off x="7831523" y="3278200"/>
            <a:ext cx="3592108"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eyJpZCI6ICJiMmUwNjJhNC1kYmM2LTRiYWUtYTVlOC00ZDliY...</a:t>
            </a:r>
          </a:p>
        </p:txBody>
      </p:sp>
      <p:sp>
        <p:nvSpPr>
          <p:cNvPr id="228" name="Left Brace 227">
            <a:extLst>
              <a:ext uri="{FF2B5EF4-FFF2-40B4-BE49-F238E27FC236}">
                <a16:creationId xmlns:a16="http://schemas.microsoft.com/office/drawing/2014/main" id="{9874346D-8B0D-4A31-B34B-690161CF33F7}"/>
              </a:ext>
            </a:extLst>
          </p:cNvPr>
          <p:cNvSpPr/>
          <p:nvPr/>
        </p:nvSpPr>
        <p:spPr>
          <a:xfrm>
            <a:off x="2518864" y="2160227"/>
            <a:ext cx="276990" cy="1979581"/>
          </a:xfrm>
          <a:prstGeom prst="leftBrace">
            <a:avLst>
              <a:gd name="adj1" fmla="val 55208"/>
              <a:gd name="adj2" fmla="val 50027"/>
            </a:avLst>
          </a:prstGeom>
          <a:ln w="15875">
            <a:solidFill>
              <a:srgbClr val="50E6FF"/>
            </a:solidFill>
            <a:prstDash val="solid"/>
            <a:headEnd type="none" w="lg" len="med"/>
            <a:tailEnd type="none"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30" name="Left Brace 229">
            <a:extLst>
              <a:ext uri="{FF2B5EF4-FFF2-40B4-BE49-F238E27FC236}">
                <a16:creationId xmlns:a16="http://schemas.microsoft.com/office/drawing/2014/main" id="{2E2701D8-47B5-4E4B-ADA2-CFF1E865B888}"/>
              </a:ext>
            </a:extLst>
          </p:cNvPr>
          <p:cNvSpPr/>
          <p:nvPr/>
        </p:nvSpPr>
        <p:spPr>
          <a:xfrm rot="5400000">
            <a:off x="9528163" y="245837"/>
            <a:ext cx="276990" cy="3630110"/>
          </a:xfrm>
          <a:prstGeom prst="leftBrace">
            <a:avLst>
              <a:gd name="adj1" fmla="val 55208"/>
              <a:gd name="adj2" fmla="val 50027"/>
            </a:avLst>
          </a:prstGeom>
          <a:ln w="15875">
            <a:solidFill>
              <a:srgbClr val="50E6FF"/>
            </a:solidFill>
            <a:prstDash val="solid"/>
            <a:headEnd type="none" w="lg" len="med"/>
            <a:tailEnd type="none"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32" name="TextBox 231">
            <a:extLst>
              <a:ext uri="{FF2B5EF4-FFF2-40B4-BE49-F238E27FC236}">
                <a16:creationId xmlns:a16="http://schemas.microsoft.com/office/drawing/2014/main" id="{46CE7B23-6050-444C-84FA-CFA0A0AE5687}"/>
              </a:ext>
            </a:extLst>
          </p:cNvPr>
          <p:cNvSpPr txBox="1"/>
          <p:nvPr/>
        </p:nvSpPr>
        <p:spPr>
          <a:xfrm>
            <a:off x="7891469" y="1640126"/>
            <a:ext cx="3466833" cy="249748"/>
          </a:xfrm>
          <a:prstGeom prst="rect">
            <a:avLst/>
          </a:prstGeom>
          <a:noFill/>
        </p:spPr>
        <p:txBody>
          <a:bodyPr wrap="square">
            <a:spAutoFit/>
          </a:bodyPr>
          <a:lstStyle/>
          <a:p>
            <a:pPr marL="0" marR="0" lvl="0" indent="0" algn="ctr" defTabSz="1097280" eaLnBrk="1" fontAlgn="auto" latinLnBrk="0" hangingPunct="1">
              <a:lnSpc>
                <a:spcPct val="125000"/>
              </a:lnSpc>
              <a:spcBef>
                <a:spcPts val="0"/>
              </a:spcBef>
              <a:spcAft>
                <a:spcPts val="0"/>
              </a:spcAft>
              <a:buClrTx/>
              <a:buSzTx/>
              <a:buFontTx/>
              <a:buNone/>
              <a:tabLst/>
              <a:defRPr/>
            </a:pPr>
            <a:r>
              <a:rPr kumimoji="0" lang="en-US" sz="900" i="0" u="none" strike="noStrike" kern="0" cap="none" spc="0" normalizeH="0" baseline="0" noProof="0" dirty="0">
                <a:ln>
                  <a:noFill/>
                </a:ln>
                <a:solidFill>
                  <a:prstClr val="white"/>
                </a:solidFill>
                <a:effectLst/>
                <a:uLnTx/>
                <a:uFillTx/>
                <a:ea typeface="Segoe Pro" charset="0"/>
                <a:cs typeface="Segoe UI" panose="020B0502040204020203" pitchFamily="34" charset="0"/>
              </a:rPr>
              <a:t>Our message payload (e.g. the original </a:t>
            </a:r>
            <a:r>
              <a:rPr kumimoji="0" lang="en-US" sz="900" i="0" u="none" strike="noStrike" kern="0" cap="none" spc="0" normalizeH="0" baseline="0" noProof="0" dirty="0">
                <a:ln>
                  <a:noFill/>
                </a:ln>
                <a:solidFill>
                  <a:prstClr val="white"/>
                </a:solidFill>
                <a:effectLst/>
                <a:uLnTx/>
                <a:uFillTx/>
                <a:latin typeface="Cascadia Code" panose="020B0609020000020004" pitchFamily="49" charset="0"/>
                <a:ea typeface="Segoe Pro" charset="0"/>
                <a:cs typeface="Cascadia Code" panose="020B0609020000020004" pitchFamily="49" charset="0"/>
              </a:rPr>
              <a:t>JSON</a:t>
            </a:r>
            <a:r>
              <a:rPr kumimoji="0" lang="en-US" sz="900" i="0" u="none" strike="noStrike" kern="0" cap="none" spc="0" normalizeH="0" baseline="0" noProof="0" dirty="0">
                <a:ln>
                  <a:noFill/>
                </a:ln>
                <a:solidFill>
                  <a:prstClr val="white"/>
                </a:solidFill>
                <a:effectLst/>
                <a:uLnTx/>
                <a:uFillTx/>
                <a:ea typeface="Segoe Pro" charset="0"/>
                <a:cs typeface="Segoe UI" panose="020B0502040204020203" pitchFamily="34" charset="0"/>
              </a:rPr>
              <a:t>, stored as binary)</a:t>
            </a:r>
          </a:p>
        </p:txBody>
      </p:sp>
      <p:grpSp>
        <p:nvGrpSpPr>
          <p:cNvPr id="235" name="Group 234">
            <a:extLst>
              <a:ext uri="{FF2B5EF4-FFF2-40B4-BE49-F238E27FC236}">
                <a16:creationId xmlns:a16="http://schemas.microsoft.com/office/drawing/2014/main" id="{7F3A0B04-B3C6-4934-A25E-3A995ADE2D28}"/>
              </a:ext>
            </a:extLst>
          </p:cNvPr>
          <p:cNvGrpSpPr/>
          <p:nvPr/>
        </p:nvGrpSpPr>
        <p:grpSpPr>
          <a:xfrm>
            <a:off x="2540976" y="4666272"/>
            <a:ext cx="862560" cy="293760"/>
            <a:chOff x="2540976" y="4666272"/>
            <a:chExt cx="862560" cy="293760"/>
          </a:xfrm>
        </p:grpSpPr>
        <mc:AlternateContent xmlns:mc="http://schemas.openxmlformats.org/markup-compatibility/2006" xmlns:p14="http://schemas.microsoft.com/office/powerpoint/2010/main">
          <mc:Choice Requires="p14">
            <p:contentPart p14:bwMode="auto" r:id="rId4">
              <p14:nvContentPartPr>
                <p14:cNvPr id="233" name="Ink 232">
                  <a:extLst>
                    <a:ext uri="{FF2B5EF4-FFF2-40B4-BE49-F238E27FC236}">
                      <a16:creationId xmlns:a16="http://schemas.microsoft.com/office/drawing/2014/main" id="{9996B586-C751-4940-AF5E-63EA8D5EEA64}"/>
                    </a:ext>
                  </a:extLst>
                </p14:cNvPr>
                <p14:cNvContentPartPr/>
                <p14:nvPr/>
              </p14:nvContentPartPr>
              <p14:xfrm>
                <a:off x="2603256" y="4666272"/>
                <a:ext cx="800280" cy="293760"/>
              </p14:xfrm>
            </p:contentPart>
          </mc:Choice>
          <mc:Fallback xmlns="">
            <p:pic>
              <p:nvPicPr>
                <p:cNvPr id="233" name="Ink 232">
                  <a:extLst>
                    <a:ext uri="{FF2B5EF4-FFF2-40B4-BE49-F238E27FC236}">
                      <a16:creationId xmlns:a16="http://schemas.microsoft.com/office/drawing/2014/main" id="{9996B586-C751-4940-AF5E-63EA8D5EEA64}"/>
                    </a:ext>
                  </a:extLst>
                </p:cNvPr>
                <p:cNvPicPr/>
                <p:nvPr/>
              </p:nvPicPr>
              <p:blipFill>
                <a:blip r:embed="rId5"/>
                <a:stretch>
                  <a:fillRect/>
                </a:stretch>
              </p:blipFill>
              <p:spPr>
                <a:xfrm>
                  <a:off x="2594616" y="4657272"/>
                  <a:ext cx="817920" cy="3114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34" name="Ink 233">
                  <a:extLst>
                    <a:ext uri="{FF2B5EF4-FFF2-40B4-BE49-F238E27FC236}">
                      <a16:creationId xmlns:a16="http://schemas.microsoft.com/office/drawing/2014/main" id="{13854598-83CB-44A4-85A7-E8CDCFEA38A1}"/>
                    </a:ext>
                  </a:extLst>
                </p14:cNvPr>
                <p14:cNvContentPartPr/>
                <p14:nvPr/>
              </p14:nvContentPartPr>
              <p14:xfrm>
                <a:off x="2540976" y="4713072"/>
                <a:ext cx="218880" cy="241200"/>
              </p14:xfrm>
            </p:contentPart>
          </mc:Choice>
          <mc:Fallback xmlns="">
            <p:pic>
              <p:nvPicPr>
                <p:cNvPr id="234" name="Ink 233">
                  <a:extLst>
                    <a:ext uri="{FF2B5EF4-FFF2-40B4-BE49-F238E27FC236}">
                      <a16:creationId xmlns:a16="http://schemas.microsoft.com/office/drawing/2014/main" id="{13854598-83CB-44A4-85A7-E8CDCFEA38A1}"/>
                    </a:ext>
                  </a:extLst>
                </p:cNvPr>
                <p:cNvPicPr/>
                <p:nvPr/>
              </p:nvPicPr>
              <p:blipFill>
                <a:blip r:embed="rId7"/>
                <a:stretch>
                  <a:fillRect/>
                </a:stretch>
              </p:blipFill>
              <p:spPr>
                <a:xfrm>
                  <a:off x="2532336" y="4704072"/>
                  <a:ext cx="236520" cy="258840"/>
                </a:xfrm>
                <a:prstGeom prst="rect">
                  <a:avLst/>
                </a:prstGeom>
              </p:spPr>
            </p:pic>
          </mc:Fallback>
        </mc:AlternateContent>
      </p:grpSp>
      <p:sp>
        <p:nvSpPr>
          <p:cNvPr id="240" name="TextBox 239">
            <a:extLst>
              <a:ext uri="{FF2B5EF4-FFF2-40B4-BE49-F238E27FC236}">
                <a16:creationId xmlns:a16="http://schemas.microsoft.com/office/drawing/2014/main" id="{7864EC40-C01C-4B26-AC26-599098463400}"/>
              </a:ext>
            </a:extLst>
          </p:cNvPr>
          <p:cNvSpPr txBox="1"/>
          <p:nvPr/>
        </p:nvSpPr>
        <p:spPr>
          <a:xfrm>
            <a:off x="3630450" y="4539174"/>
            <a:ext cx="1266314" cy="248338"/>
          </a:xfrm>
          <a:prstGeom prst="rect">
            <a:avLst/>
          </a:prstGeom>
          <a:noFill/>
        </p:spPr>
        <p:txBody>
          <a:bodyPr wrap="square">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i="0" u="none" strike="noStrike" kern="0" cap="none" spc="0" normalizeH="0" baseline="0" noProof="0" dirty="0">
                <a:ln>
                  <a:noFill/>
                </a:ln>
                <a:solidFill>
                  <a:prstClr val="white"/>
                </a:solidFill>
                <a:effectLst/>
                <a:uLnTx/>
                <a:uFillTx/>
                <a:latin typeface="+mj-lt"/>
                <a:ea typeface="Segoe Pro" charset="0"/>
                <a:cs typeface="Segoe UI" panose="020B0502040204020203" pitchFamily="34" charset="0"/>
              </a:rPr>
              <a:t>Capture</a:t>
            </a:r>
            <a:r>
              <a:rPr kumimoji="0" lang="en-US" sz="900" i="0" u="none" strike="noStrike" kern="0" cap="none" spc="0" normalizeH="0" baseline="0" noProof="0" dirty="0">
                <a:ln>
                  <a:noFill/>
                </a:ln>
                <a:solidFill>
                  <a:prstClr val="white"/>
                </a:solidFill>
                <a:effectLst/>
                <a:uLnTx/>
                <a:uFillTx/>
                <a:ea typeface="Segoe Pro" charset="0"/>
                <a:cs typeface="Segoe UI" panose="020B0502040204020203" pitchFamily="34" charset="0"/>
              </a:rPr>
              <a:t> Schema</a:t>
            </a:r>
          </a:p>
        </p:txBody>
      </p:sp>
      <p:sp>
        <p:nvSpPr>
          <p:cNvPr id="241" name="Oval 240">
            <a:extLst>
              <a:ext uri="{FF2B5EF4-FFF2-40B4-BE49-F238E27FC236}">
                <a16:creationId xmlns:a16="http://schemas.microsoft.com/office/drawing/2014/main" id="{272C46F6-D88A-4A89-980F-6E453176A788}"/>
              </a:ext>
            </a:extLst>
          </p:cNvPr>
          <p:cNvSpPr/>
          <p:nvPr/>
        </p:nvSpPr>
        <p:spPr bwMode="auto">
          <a:xfrm>
            <a:off x="3465319" y="4547157"/>
            <a:ext cx="176296" cy="176296"/>
          </a:xfrm>
          <a:prstGeom prst="ellipse">
            <a:avLst/>
          </a:prstGeom>
          <a:solidFill>
            <a:srgbClr val="00B0F0"/>
          </a:solidFill>
          <a:ln>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50" b="1" dirty="0">
                <a:gradFill>
                  <a:gsLst>
                    <a:gs pos="0">
                      <a:srgbClr val="FFFFFF"/>
                    </a:gs>
                    <a:gs pos="100000">
                      <a:srgbClr val="FFFFFF"/>
                    </a:gs>
                  </a:gsLst>
                  <a:lin ang="5400000" scaled="0"/>
                </a:gradFill>
                <a:ea typeface="Segoe UI" pitchFamily="34" charset="0"/>
                <a:cs typeface="Segoe UI" pitchFamily="34" charset="0"/>
              </a:rPr>
              <a:t>1</a:t>
            </a:r>
            <a:endParaRPr lang="en-CA" sz="1050" b="1" dirty="0" err="1">
              <a:gradFill>
                <a:gsLst>
                  <a:gs pos="0">
                    <a:srgbClr val="FFFFFF"/>
                  </a:gs>
                  <a:gs pos="100000">
                    <a:srgbClr val="FFFFFF"/>
                  </a:gs>
                </a:gsLst>
                <a:lin ang="5400000" scaled="0"/>
              </a:gradFill>
              <a:ea typeface="Segoe UI" pitchFamily="34" charset="0"/>
              <a:cs typeface="Segoe UI" pitchFamily="34" charset="0"/>
            </a:endParaRPr>
          </a:p>
        </p:txBody>
      </p:sp>
      <p:sp>
        <p:nvSpPr>
          <p:cNvPr id="243" name="TextBox 242">
            <a:extLst>
              <a:ext uri="{FF2B5EF4-FFF2-40B4-BE49-F238E27FC236}">
                <a16:creationId xmlns:a16="http://schemas.microsoft.com/office/drawing/2014/main" id="{5E7254C0-1D90-48E2-916C-E3AC3A8ABB4B}"/>
              </a:ext>
            </a:extLst>
          </p:cNvPr>
          <p:cNvSpPr txBox="1"/>
          <p:nvPr/>
        </p:nvSpPr>
        <p:spPr>
          <a:xfrm>
            <a:off x="3639385" y="4440081"/>
            <a:ext cx="445467" cy="215444"/>
          </a:xfrm>
          <a:prstGeom prst="rect">
            <a:avLst/>
          </a:prstGeom>
          <a:noFill/>
        </p:spPr>
        <p:txBody>
          <a:bodyPr wrap="square">
            <a:spAutoFit/>
          </a:bodyPr>
          <a:lstStyle/>
          <a:p>
            <a:r>
              <a:rPr lang="en-US" sz="800" b="1" kern="0" dirty="0" err="1">
                <a:solidFill>
                  <a:srgbClr val="0DDCFF"/>
                </a:solidFill>
                <a:latin typeface="Consolas" panose="020B0609020204030204" pitchFamily="49" charset="0"/>
                <a:cs typeface="Segoe UI" panose="020B0502040204020203" pitchFamily="34" charset="0"/>
              </a:rPr>
              <a:t>avro</a:t>
            </a:r>
            <a:endParaRPr lang="en-CA" sz="800" dirty="0"/>
          </a:p>
        </p:txBody>
      </p:sp>
      <p:sp>
        <p:nvSpPr>
          <p:cNvPr id="245" name="TextBox 244">
            <a:extLst>
              <a:ext uri="{FF2B5EF4-FFF2-40B4-BE49-F238E27FC236}">
                <a16:creationId xmlns:a16="http://schemas.microsoft.com/office/drawing/2014/main" id="{A100F468-D983-4AB0-A13F-4350BA4470DC}"/>
              </a:ext>
            </a:extLst>
          </p:cNvPr>
          <p:cNvSpPr txBox="1"/>
          <p:nvPr/>
        </p:nvSpPr>
        <p:spPr>
          <a:xfrm>
            <a:off x="9192278" y="4511791"/>
            <a:ext cx="1266314" cy="248338"/>
          </a:xfrm>
          <a:prstGeom prst="rect">
            <a:avLst/>
          </a:prstGeom>
          <a:noFill/>
        </p:spPr>
        <p:txBody>
          <a:bodyPr wrap="square">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i="0" u="none" strike="noStrike" kern="0" cap="none" spc="0" normalizeH="0" baseline="0" noProof="0" dirty="0">
                <a:ln>
                  <a:noFill/>
                </a:ln>
                <a:solidFill>
                  <a:prstClr val="white"/>
                </a:solidFill>
                <a:effectLst/>
                <a:uLnTx/>
                <a:uFillTx/>
                <a:latin typeface="+mj-lt"/>
                <a:ea typeface="Segoe Pro" charset="0"/>
                <a:cs typeface="Segoe UI" panose="020B0502040204020203" pitchFamily="34" charset="0"/>
              </a:rPr>
              <a:t>Payload</a:t>
            </a:r>
            <a:r>
              <a:rPr kumimoji="0" lang="en-US" sz="900" i="0" u="none" strike="noStrike" kern="0" cap="none" spc="0" normalizeH="0" baseline="0" noProof="0" dirty="0">
                <a:ln>
                  <a:noFill/>
                </a:ln>
                <a:solidFill>
                  <a:prstClr val="white"/>
                </a:solidFill>
                <a:effectLst/>
                <a:uLnTx/>
                <a:uFillTx/>
                <a:ea typeface="Segoe Pro" charset="0"/>
                <a:cs typeface="Segoe UI" panose="020B0502040204020203" pitchFamily="34" charset="0"/>
              </a:rPr>
              <a:t> Schema</a:t>
            </a:r>
          </a:p>
        </p:txBody>
      </p:sp>
      <p:sp>
        <p:nvSpPr>
          <p:cNvPr id="247" name="Oval 246">
            <a:extLst>
              <a:ext uri="{FF2B5EF4-FFF2-40B4-BE49-F238E27FC236}">
                <a16:creationId xmlns:a16="http://schemas.microsoft.com/office/drawing/2014/main" id="{101A266A-198F-4FC9-B1E8-4CDC2FB1E614}"/>
              </a:ext>
            </a:extLst>
          </p:cNvPr>
          <p:cNvSpPr/>
          <p:nvPr/>
        </p:nvSpPr>
        <p:spPr bwMode="auto">
          <a:xfrm>
            <a:off x="9027147" y="4519774"/>
            <a:ext cx="176296" cy="176296"/>
          </a:xfrm>
          <a:prstGeom prst="ellipse">
            <a:avLst/>
          </a:prstGeom>
          <a:solidFill>
            <a:srgbClr val="00B0F0"/>
          </a:solidFill>
          <a:ln>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50" b="1" dirty="0">
                <a:gradFill>
                  <a:gsLst>
                    <a:gs pos="0">
                      <a:srgbClr val="FFFFFF"/>
                    </a:gs>
                    <a:gs pos="100000">
                      <a:srgbClr val="FFFFFF"/>
                    </a:gs>
                  </a:gsLst>
                  <a:lin ang="5400000" scaled="0"/>
                </a:gradFill>
                <a:ea typeface="Segoe UI" pitchFamily="34" charset="0"/>
                <a:cs typeface="Segoe UI" pitchFamily="34" charset="0"/>
              </a:rPr>
              <a:t>2</a:t>
            </a:r>
            <a:endParaRPr lang="en-CA" sz="1050" b="1" dirty="0" err="1">
              <a:gradFill>
                <a:gsLst>
                  <a:gs pos="0">
                    <a:srgbClr val="FFFFFF"/>
                  </a:gs>
                  <a:gs pos="100000">
                    <a:srgbClr val="FFFFFF"/>
                  </a:gs>
                </a:gsLst>
                <a:lin ang="5400000" scaled="0"/>
              </a:gradFill>
              <a:ea typeface="Segoe UI" pitchFamily="34" charset="0"/>
              <a:cs typeface="Segoe UI" pitchFamily="34" charset="0"/>
            </a:endParaRPr>
          </a:p>
        </p:txBody>
      </p:sp>
      <p:sp>
        <p:nvSpPr>
          <p:cNvPr id="249" name="TextBox 248">
            <a:extLst>
              <a:ext uri="{FF2B5EF4-FFF2-40B4-BE49-F238E27FC236}">
                <a16:creationId xmlns:a16="http://schemas.microsoft.com/office/drawing/2014/main" id="{0459B426-D71C-498A-9046-172BC3916217}"/>
              </a:ext>
            </a:extLst>
          </p:cNvPr>
          <p:cNvSpPr txBox="1"/>
          <p:nvPr/>
        </p:nvSpPr>
        <p:spPr>
          <a:xfrm>
            <a:off x="9201212" y="4412698"/>
            <a:ext cx="1776209" cy="215444"/>
          </a:xfrm>
          <a:prstGeom prst="rect">
            <a:avLst/>
          </a:prstGeom>
          <a:noFill/>
        </p:spPr>
        <p:txBody>
          <a:bodyPr wrap="square">
            <a:spAutoFit/>
          </a:bodyPr>
          <a:lstStyle/>
          <a:p>
            <a:r>
              <a:rPr lang="en-US" sz="800" b="1" kern="0" dirty="0">
                <a:solidFill>
                  <a:srgbClr val="0DDCFF"/>
                </a:solidFill>
                <a:latin typeface="Consolas" panose="020B0609020204030204" pitchFamily="49" charset="0"/>
                <a:cs typeface="Segoe UI" panose="020B0502040204020203" pitchFamily="34" charset="0"/>
              </a:rPr>
              <a:t>JSON </a:t>
            </a:r>
            <a:r>
              <a:rPr lang="en-US" sz="800" kern="0" dirty="0">
                <a:cs typeface="Segoe UI" panose="020B0502040204020203" pitchFamily="34" charset="0"/>
              </a:rPr>
              <a:t>(can be </a:t>
            </a:r>
            <a:r>
              <a:rPr lang="en-US" sz="800" kern="0" dirty="0" err="1">
                <a:latin typeface="Cascadia Code" panose="020B0609020000020004" pitchFamily="49" charset="0"/>
                <a:cs typeface="Cascadia Code" panose="020B0609020000020004" pitchFamily="49" charset="0"/>
              </a:rPr>
              <a:t>avro</a:t>
            </a:r>
            <a:r>
              <a:rPr lang="en-US" sz="800" kern="0" dirty="0">
                <a:cs typeface="Segoe UI" panose="020B0502040204020203" pitchFamily="34" charset="0"/>
              </a:rPr>
              <a:t>, </a:t>
            </a:r>
            <a:r>
              <a:rPr lang="en-US" sz="800" kern="0" dirty="0">
                <a:latin typeface="Cascadia Code" panose="020B0609020000020004" pitchFamily="49" charset="0"/>
                <a:cs typeface="Cascadia Code" panose="020B0609020000020004" pitchFamily="49" charset="0"/>
              </a:rPr>
              <a:t>csv</a:t>
            </a:r>
            <a:r>
              <a:rPr lang="en-US" sz="800" kern="0" dirty="0">
                <a:cs typeface="Segoe UI" panose="020B0502040204020203" pitchFamily="34" charset="0"/>
              </a:rPr>
              <a:t> etc.)</a:t>
            </a:r>
            <a:endParaRPr lang="en-CA" sz="800" dirty="0"/>
          </a:p>
        </p:txBody>
      </p:sp>
      <mc:AlternateContent xmlns:mc="http://schemas.openxmlformats.org/markup-compatibility/2006" xmlns:p14="http://schemas.microsoft.com/office/powerpoint/2010/main">
        <mc:Choice Requires="p14">
          <p:contentPart p14:bwMode="auto" r:id="rId8">
            <p14:nvContentPartPr>
              <p14:cNvPr id="250" name="Ink 249">
                <a:extLst>
                  <a:ext uri="{FF2B5EF4-FFF2-40B4-BE49-F238E27FC236}">
                    <a16:creationId xmlns:a16="http://schemas.microsoft.com/office/drawing/2014/main" id="{23B5A3B6-035D-49BD-86B6-BC43401D40C2}"/>
                  </a:ext>
                </a:extLst>
              </p14:cNvPr>
              <p14:cNvContentPartPr/>
              <p14:nvPr/>
            </p14:nvContentPartPr>
            <p14:xfrm>
              <a:off x="8603200" y="4267800"/>
              <a:ext cx="329400" cy="377640"/>
            </p14:xfrm>
          </p:contentPart>
        </mc:Choice>
        <mc:Fallback xmlns="">
          <p:pic>
            <p:nvPicPr>
              <p:cNvPr id="250" name="Ink 249">
                <a:extLst>
                  <a:ext uri="{FF2B5EF4-FFF2-40B4-BE49-F238E27FC236}">
                    <a16:creationId xmlns:a16="http://schemas.microsoft.com/office/drawing/2014/main" id="{23B5A3B6-035D-49BD-86B6-BC43401D40C2}"/>
                  </a:ext>
                </a:extLst>
              </p:cNvPr>
              <p:cNvPicPr/>
              <p:nvPr/>
            </p:nvPicPr>
            <p:blipFill>
              <a:blip r:embed="rId9"/>
              <a:stretch>
                <a:fillRect/>
              </a:stretch>
            </p:blipFill>
            <p:spPr>
              <a:xfrm>
                <a:off x="8594200" y="4259160"/>
                <a:ext cx="347040" cy="3952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52" name="Ink 251">
                <a:extLst>
                  <a:ext uri="{FF2B5EF4-FFF2-40B4-BE49-F238E27FC236}">
                    <a16:creationId xmlns:a16="http://schemas.microsoft.com/office/drawing/2014/main" id="{E72F8690-90F9-4FC8-917E-E3F2F469CD94}"/>
                  </a:ext>
                </a:extLst>
              </p14:cNvPr>
              <p14:cNvContentPartPr/>
              <p14:nvPr/>
            </p14:nvContentPartPr>
            <p14:xfrm>
              <a:off x="8540920" y="4229280"/>
              <a:ext cx="163800" cy="198360"/>
            </p14:xfrm>
          </p:contentPart>
        </mc:Choice>
        <mc:Fallback xmlns="">
          <p:pic>
            <p:nvPicPr>
              <p:cNvPr id="252" name="Ink 251">
                <a:extLst>
                  <a:ext uri="{FF2B5EF4-FFF2-40B4-BE49-F238E27FC236}">
                    <a16:creationId xmlns:a16="http://schemas.microsoft.com/office/drawing/2014/main" id="{E72F8690-90F9-4FC8-917E-E3F2F469CD94}"/>
                  </a:ext>
                </a:extLst>
              </p:cNvPr>
              <p:cNvPicPr/>
              <p:nvPr/>
            </p:nvPicPr>
            <p:blipFill>
              <a:blip r:embed="rId11"/>
              <a:stretch>
                <a:fillRect/>
              </a:stretch>
            </p:blipFill>
            <p:spPr>
              <a:xfrm>
                <a:off x="8532280" y="4220280"/>
                <a:ext cx="181440" cy="216000"/>
              </a:xfrm>
              <a:prstGeom prst="rect">
                <a:avLst/>
              </a:prstGeom>
            </p:spPr>
          </p:pic>
        </mc:Fallback>
      </mc:AlternateContent>
    </p:spTree>
    <p:extLst>
      <p:ext uri="{BB962C8B-B14F-4D97-AF65-F5344CB8AC3E}">
        <p14:creationId xmlns:p14="http://schemas.microsoft.com/office/powerpoint/2010/main" val="1540087065"/>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4DAD97EB-69B6-4CCE-93D2-42439F8B6F46}"/>
              </a:ext>
            </a:extLst>
          </p:cNvPr>
          <p:cNvSpPr/>
          <p:nvPr/>
        </p:nvSpPr>
        <p:spPr bwMode="auto">
          <a:xfrm>
            <a:off x="69851" y="927101"/>
            <a:ext cx="11597910" cy="4203700"/>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33" name="Group 132">
            <a:extLst>
              <a:ext uri="{FF2B5EF4-FFF2-40B4-BE49-F238E27FC236}">
                <a16:creationId xmlns:a16="http://schemas.microsoft.com/office/drawing/2014/main" id="{3F35DBDE-91A5-4139-BDEA-55B80E167FCA}"/>
              </a:ext>
            </a:extLst>
          </p:cNvPr>
          <p:cNvGrpSpPr/>
          <p:nvPr/>
        </p:nvGrpSpPr>
        <p:grpSpPr>
          <a:xfrm>
            <a:off x="-25860" y="805026"/>
            <a:ext cx="11693621" cy="4389110"/>
            <a:chOff x="56224" y="741944"/>
            <a:chExt cx="11693621" cy="4389110"/>
          </a:xfrm>
        </p:grpSpPr>
        <p:pic>
          <p:nvPicPr>
            <p:cNvPr id="134" name="Picture 4" descr="Dots grid design - Transparent PNG &amp; SVG vector file">
              <a:extLst>
                <a:ext uri="{FF2B5EF4-FFF2-40B4-BE49-F238E27FC236}">
                  <a16:creationId xmlns:a16="http://schemas.microsoft.com/office/drawing/2014/main" id="{D0A6FA85-7E5B-4916-9B9B-C4E58F16F2D9}"/>
                </a:ext>
              </a:extLst>
            </p:cNvPr>
            <p:cNvPicPr>
              <a:picLocks noChangeAspect="1" noChangeArrowheads="1"/>
            </p:cNvPicPr>
            <p:nvPr/>
          </p:nvPicPr>
          <p:blipFill rotWithShape="1">
            <a:blip r:embed="rId3">
              <a:alphaModFix amt="50000"/>
              <a:extLst>
                <a:ext uri="{28A0092B-C50C-407E-A947-70E740481C1C}">
                  <a14:useLocalDpi xmlns:a14="http://schemas.microsoft.com/office/drawing/2010/main" val="0"/>
                </a:ext>
              </a:extLst>
            </a:blip>
            <a:srcRect l="666" t="152" r="-2072" b="403"/>
            <a:stretch/>
          </p:blipFill>
          <p:spPr bwMode="auto">
            <a:xfrm>
              <a:off x="56224" y="741944"/>
              <a:ext cx="4475716" cy="4389110"/>
            </a:xfrm>
            <a:prstGeom prst="rect">
              <a:avLst/>
            </a:prstGeom>
            <a:noFill/>
            <a:extLst>
              <a:ext uri="{909E8E84-426E-40DD-AFC4-6F175D3DCCD1}">
                <a14:hiddenFill xmlns:a14="http://schemas.microsoft.com/office/drawing/2010/main">
                  <a:solidFill>
                    <a:srgbClr val="FFFFFF"/>
                  </a:solidFill>
                </a14:hiddenFill>
              </a:ext>
            </a:extLst>
          </p:spPr>
        </p:pic>
        <p:pic>
          <p:nvPicPr>
            <p:cNvPr id="135" name="Picture 4" descr="Dots grid design - Transparent PNG &amp; SVG vector file">
              <a:extLst>
                <a:ext uri="{FF2B5EF4-FFF2-40B4-BE49-F238E27FC236}">
                  <a16:creationId xmlns:a16="http://schemas.microsoft.com/office/drawing/2014/main" id="{D91D9F44-A44D-40A3-87EB-7E4E617A467B}"/>
                </a:ext>
              </a:extLst>
            </p:cNvPr>
            <p:cNvPicPr>
              <a:picLocks noChangeAspect="1" noChangeArrowheads="1"/>
            </p:cNvPicPr>
            <p:nvPr/>
          </p:nvPicPr>
          <p:blipFill rotWithShape="1">
            <a:blip r:embed="rId3">
              <a:alphaModFix amt="50000"/>
              <a:extLst>
                <a:ext uri="{28A0092B-C50C-407E-A947-70E740481C1C}">
                  <a14:useLocalDpi xmlns:a14="http://schemas.microsoft.com/office/drawing/2010/main" val="0"/>
                </a:ext>
              </a:extLst>
            </a:blip>
            <a:srcRect l="666" t="152" r="-2072" b="403"/>
            <a:stretch/>
          </p:blipFill>
          <p:spPr bwMode="auto">
            <a:xfrm>
              <a:off x="4179244" y="741944"/>
              <a:ext cx="4475716" cy="4389110"/>
            </a:xfrm>
            <a:prstGeom prst="rect">
              <a:avLst/>
            </a:prstGeom>
            <a:noFill/>
            <a:extLst>
              <a:ext uri="{909E8E84-426E-40DD-AFC4-6F175D3DCCD1}">
                <a14:hiddenFill xmlns:a14="http://schemas.microsoft.com/office/drawing/2010/main">
                  <a:solidFill>
                    <a:srgbClr val="FFFFFF"/>
                  </a:solidFill>
                </a14:hiddenFill>
              </a:ext>
            </a:extLst>
          </p:spPr>
        </p:pic>
        <p:pic>
          <p:nvPicPr>
            <p:cNvPr id="136" name="Picture 4" descr="Dots grid design - Transparent PNG &amp; SVG vector file">
              <a:extLst>
                <a:ext uri="{FF2B5EF4-FFF2-40B4-BE49-F238E27FC236}">
                  <a16:creationId xmlns:a16="http://schemas.microsoft.com/office/drawing/2014/main" id="{FA73AC69-D124-460F-9375-E6C539AED90D}"/>
                </a:ext>
              </a:extLst>
            </p:cNvPr>
            <p:cNvPicPr>
              <a:picLocks noChangeAspect="1" noChangeArrowheads="1"/>
            </p:cNvPicPr>
            <p:nvPr/>
          </p:nvPicPr>
          <p:blipFill rotWithShape="1">
            <a:blip r:embed="rId3">
              <a:alphaModFix amt="50000"/>
              <a:extLst>
                <a:ext uri="{28A0092B-C50C-407E-A947-70E740481C1C}">
                  <a14:useLocalDpi xmlns:a14="http://schemas.microsoft.com/office/drawing/2010/main" val="0"/>
                </a:ext>
              </a:extLst>
            </a:blip>
            <a:srcRect l="666" t="152" r="21557" b="403"/>
            <a:stretch/>
          </p:blipFill>
          <p:spPr bwMode="auto">
            <a:xfrm>
              <a:off x="8317061" y="741944"/>
              <a:ext cx="3432784" cy="4389110"/>
            </a:xfrm>
            <a:prstGeom prst="rect">
              <a:avLst/>
            </a:prstGeom>
            <a:noFill/>
            <a:extLst>
              <a:ext uri="{909E8E84-426E-40DD-AFC4-6F175D3DCCD1}">
                <a14:hiddenFill xmlns:a14="http://schemas.microsoft.com/office/drawing/2010/main">
                  <a:solidFill>
                    <a:srgbClr val="FFFFFF"/>
                  </a:solidFill>
                </a14:hiddenFill>
              </a:ext>
            </a:extLst>
          </p:spPr>
        </p:pic>
      </p:grpSp>
      <p:pic>
        <p:nvPicPr>
          <p:cNvPr id="6" name="Picture 5">
            <a:extLst>
              <a:ext uri="{FF2B5EF4-FFF2-40B4-BE49-F238E27FC236}">
                <a16:creationId xmlns:a16="http://schemas.microsoft.com/office/drawing/2014/main" id="{070164D4-212F-4488-985F-E9A6823FCF7A}"/>
              </a:ext>
            </a:extLst>
          </p:cNvPr>
          <p:cNvPicPr>
            <a:picLocks noChangeAspect="1"/>
          </p:cNvPicPr>
          <p:nvPr/>
        </p:nvPicPr>
        <p:blipFill>
          <a:blip r:embed="rId4"/>
          <a:stretch>
            <a:fillRect/>
          </a:stretch>
        </p:blipFill>
        <p:spPr>
          <a:xfrm>
            <a:off x="706485" y="1248476"/>
            <a:ext cx="10037716" cy="3632595"/>
          </a:xfrm>
          <a:prstGeom prst="rect">
            <a:avLst/>
          </a:prstGeom>
        </p:spPr>
      </p:pic>
    </p:spTree>
    <p:extLst>
      <p:ext uri="{BB962C8B-B14F-4D97-AF65-F5344CB8AC3E}">
        <p14:creationId xmlns:p14="http://schemas.microsoft.com/office/powerpoint/2010/main" val="3628277578"/>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3" name="Rectangle: Rounded Corners 42">
            <a:extLst>
              <a:ext uri="{FF2B5EF4-FFF2-40B4-BE49-F238E27FC236}">
                <a16:creationId xmlns:a16="http://schemas.microsoft.com/office/drawing/2014/main" id="{9F056AEA-A24A-46C7-B420-9FCBABF9D057}"/>
              </a:ext>
            </a:extLst>
          </p:cNvPr>
          <p:cNvSpPr/>
          <p:nvPr/>
        </p:nvSpPr>
        <p:spPr bwMode="auto">
          <a:xfrm>
            <a:off x="587829" y="1574074"/>
            <a:ext cx="10430691" cy="2926081"/>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44" name="Picture 43">
            <a:extLst>
              <a:ext uri="{FF2B5EF4-FFF2-40B4-BE49-F238E27FC236}">
                <a16:creationId xmlns:a16="http://schemas.microsoft.com/office/drawing/2014/main" id="{9A099887-42AB-429D-B29B-74A173E444B7}"/>
              </a:ext>
            </a:extLst>
          </p:cNvPr>
          <p:cNvPicPr>
            <a:picLocks noChangeAspect="1"/>
          </p:cNvPicPr>
          <p:nvPr/>
        </p:nvPicPr>
        <p:blipFill rotWithShape="1">
          <a:blip r:embed="rId3"/>
          <a:srcRect r="20360"/>
          <a:stretch/>
        </p:blipFill>
        <p:spPr>
          <a:xfrm>
            <a:off x="881520" y="2051106"/>
            <a:ext cx="1181262" cy="1323724"/>
          </a:xfrm>
          <a:prstGeom prst="rect">
            <a:avLst/>
          </a:prstGeom>
        </p:spPr>
      </p:pic>
      <p:pic>
        <p:nvPicPr>
          <p:cNvPr id="3" name="Picture 2">
            <a:extLst>
              <a:ext uri="{FF2B5EF4-FFF2-40B4-BE49-F238E27FC236}">
                <a16:creationId xmlns:a16="http://schemas.microsoft.com/office/drawing/2014/main" id="{6421DC45-02CF-48CF-9E4E-E382C8D7A7C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048199" y="1892901"/>
            <a:ext cx="8671560" cy="1743549"/>
          </a:xfrm>
          <a:prstGeom prst="rect">
            <a:avLst/>
          </a:prstGeom>
          <a:effectLst>
            <a:outerShdw blurRad="50800" dist="38100" dir="2700000" algn="tl" rotWithShape="0">
              <a:srgbClr val="50E6FF">
                <a:alpha val="40000"/>
              </a:srgbClr>
            </a:outerShdw>
          </a:effectLst>
        </p:spPr>
      </p:pic>
      <p:grpSp>
        <p:nvGrpSpPr>
          <p:cNvPr id="26" name="Group 25">
            <a:extLst>
              <a:ext uri="{FF2B5EF4-FFF2-40B4-BE49-F238E27FC236}">
                <a16:creationId xmlns:a16="http://schemas.microsoft.com/office/drawing/2014/main" id="{3B4B8B5D-3FAD-47F7-9346-92E7059E7491}"/>
              </a:ext>
            </a:extLst>
          </p:cNvPr>
          <p:cNvGrpSpPr/>
          <p:nvPr/>
        </p:nvGrpSpPr>
        <p:grpSpPr>
          <a:xfrm>
            <a:off x="2097816" y="3692784"/>
            <a:ext cx="1431445" cy="347431"/>
            <a:chOff x="242059" y="2999581"/>
            <a:chExt cx="1431445" cy="347431"/>
          </a:xfrm>
        </p:grpSpPr>
        <p:sp>
          <p:nvSpPr>
            <p:cNvPr id="5" name="TextBox 4">
              <a:extLst>
                <a:ext uri="{FF2B5EF4-FFF2-40B4-BE49-F238E27FC236}">
                  <a16:creationId xmlns:a16="http://schemas.microsoft.com/office/drawing/2014/main" id="{E98D3034-F940-45C6-AC2B-84E76F97A912}"/>
                </a:ext>
              </a:extLst>
            </p:cNvPr>
            <p:cNvSpPr txBox="1"/>
            <p:nvPr/>
          </p:nvSpPr>
          <p:spPr>
            <a:xfrm>
              <a:off x="407190" y="3098674"/>
              <a:ext cx="1266314" cy="248338"/>
            </a:xfrm>
            <a:prstGeom prst="rect">
              <a:avLst/>
            </a:prstGeom>
            <a:noFill/>
          </p:spPr>
          <p:txBody>
            <a:bodyPr wrap="square">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i="0" u="none" strike="noStrike" kern="0" cap="none" spc="0" normalizeH="0" baseline="0" noProof="0" dirty="0">
                  <a:ln>
                    <a:noFill/>
                  </a:ln>
                  <a:effectLst/>
                  <a:uLnTx/>
                  <a:uFillTx/>
                  <a:latin typeface="+mj-lt"/>
                  <a:ea typeface="Segoe Pro" charset="0"/>
                  <a:cs typeface="Segoe UI" panose="020B0502040204020203" pitchFamily="34" charset="0"/>
                </a:rPr>
                <a:t>Capture</a:t>
              </a:r>
              <a:r>
                <a:rPr kumimoji="0" lang="en-US" sz="900" i="0" u="none" strike="noStrike" kern="0" cap="none" spc="0" normalizeH="0" baseline="0" noProof="0" dirty="0">
                  <a:ln>
                    <a:noFill/>
                  </a:ln>
                  <a:effectLst/>
                  <a:uLnTx/>
                  <a:uFillTx/>
                  <a:ea typeface="Segoe Pro" charset="0"/>
                  <a:cs typeface="Segoe UI" panose="020B0502040204020203" pitchFamily="34" charset="0"/>
                </a:rPr>
                <a:t> Schema</a:t>
              </a:r>
            </a:p>
          </p:txBody>
        </p:sp>
        <p:sp>
          <p:nvSpPr>
            <p:cNvPr id="7" name="Oval 6">
              <a:extLst>
                <a:ext uri="{FF2B5EF4-FFF2-40B4-BE49-F238E27FC236}">
                  <a16:creationId xmlns:a16="http://schemas.microsoft.com/office/drawing/2014/main" id="{18015CE3-B919-4B0B-942E-29F7F170601F}"/>
                </a:ext>
              </a:extLst>
            </p:cNvPr>
            <p:cNvSpPr/>
            <p:nvPr/>
          </p:nvSpPr>
          <p:spPr bwMode="auto">
            <a:xfrm>
              <a:off x="242059" y="3106657"/>
              <a:ext cx="176296" cy="176296"/>
            </a:xfrm>
            <a:prstGeom prst="ellipse">
              <a:avLst/>
            </a:prstGeom>
            <a:solidFill>
              <a:srgbClr val="00B0F0"/>
            </a:solidFill>
            <a:ln>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50" b="1" dirty="0">
                  <a:gradFill>
                    <a:gsLst>
                      <a:gs pos="0">
                        <a:srgbClr val="FFFFFF"/>
                      </a:gs>
                      <a:gs pos="100000">
                        <a:srgbClr val="FFFFFF"/>
                      </a:gs>
                    </a:gsLst>
                    <a:lin ang="5400000" scaled="0"/>
                  </a:gradFill>
                  <a:ea typeface="Segoe UI" pitchFamily="34" charset="0"/>
                  <a:cs typeface="Segoe UI" pitchFamily="34" charset="0"/>
                </a:rPr>
                <a:t>1</a:t>
              </a:r>
              <a:endParaRPr lang="en-CA" sz="1050" b="1"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TextBox 7">
              <a:extLst>
                <a:ext uri="{FF2B5EF4-FFF2-40B4-BE49-F238E27FC236}">
                  <a16:creationId xmlns:a16="http://schemas.microsoft.com/office/drawing/2014/main" id="{A82F28F3-5A11-4E29-83C1-6F64AE07634D}"/>
                </a:ext>
              </a:extLst>
            </p:cNvPr>
            <p:cNvSpPr txBox="1"/>
            <p:nvPr/>
          </p:nvSpPr>
          <p:spPr>
            <a:xfrm>
              <a:off x="416125" y="2999581"/>
              <a:ext cx="445467" cy="215444"/>
            </a:xfrm>
            <a:prstGeom prst="rect">
              <a:avLst/>
            </a:prstGeom>
            <a:noFill/>
          </p:spPr>
          <p:txBody>
            <a:bodyPr wrap="square">
              <a:spAutoFit/>
            </a:bodyPr>
            <a:lstStyle/>
            <a:p>
              <a:r>
                <a:rPr lang="en-US" sz="800" b="1" kern="0" dirty="0" err="1">
                  <a:solidFill>
                    <a:srgbClr val="0DDCFF"/>
                  </a:solidFill>
                  <a:latin typeface="Consolas" panose="020B0609020204030204" pitchFamily="49" charset="0"/>
                  <a:cs typeface="Segoe UI" panose="020B0502040204020203" pitchFamily="34" charset="0"/>
                </a:rPr>
                <a:t>avro</a:t>
              </a:r>
              <a:endParaRPr lang="en-CA" sz="800" dirty="0"/>
            </a:p>
          </p:txBody>
        </p:sp>
      </p:grpSp>
      <p:grpSp>
        <p:nvGrpSpPr>
          <p:cNvPr id="23" name="Group 22">
            <a:extLst>
              <a:ext uri="{FF2B5EF4-FFF2-40B4-BE49-F238E27FC236}">
                <a16:creationId xmlns:a16="http://schemas.microsoft.com/office/drawing/2014/main" id="{50A53E03-9824-4EBA-9F57-A496A594EA40}"/>
              </a:ext>
            </a:extLst>
          </p:cNvPr>
          <p:cNvGrpSpPr/>
          <p:nvPr/>
        </p:nvGrpSpPr>
        <p:grpSpPr>
          <a:xfrm>
            <a:off x="2097816" y="4058493"/>
            <a:ext cx="1950274" cy="347431"/>
            <a:chOff x="250994" y="3412014"/>
            <a:chExt cx="1950274" cy="347431"/>
          </a:xfrm>
        </p:grpSpPr>
        <p:grpSp>
          <p:nvGrpSpPr>
            <p:cNvPr id="21" name="Group 20">
              <a:extLst>
                <a:ext uri="{FF2B5EF4-FFF2-40B4-BE49-F238E27FC236}">
                  <a16:creationId xmlns:a16="http://schemas.microsoft.com/office/drawing/2014/main" id="{338D2775-5AC3-4E9E-AEB2-825DE03BD035}"/>
                </a:ext>
              </a:extLst>
            </p:cNvPr>
            <p:cNvGrpSpPr/>
            <p:nvPr/>
          </p:nvGrpSpPr>
          <p:grpSpPr>
            <a:xfrm>
              <a:off x="250994" y="3511107"/>
              <a:ext cx="1431445" cy="248338"/>
              <a:chOff x="250994" y="3511107"/>
              <a:chExt cx="1431445" cy="248338"/>
            </a:xfrm>
          </p:grpSpPr>
          <p:sp>
            <p:nvSpPr>
              <p:cNvPr id="9" name="TextBox 8">
                <a:extLst>
                  <a:ext uri="{FF2B5EF4-FFF2-40B4-BE49-F238E27FC236}">
                    <a16:creationId xmlns:a16="http://schemas.microsoft.com/office/drawing/2014/main" id="{F816F20A-47D7-43D6-A3AE-A3D10131B22C}"/>
                  </a:ext>
                </a:extLst>
              </p:cNvPr>
              <p:cNvSpPr txBox="1"/>
              <p:nvPr/>
            </p:nvSpPr>
            <p:spPr>
              <a:xfrm>
                <a:off x="416125" y="3511107"/>
                <a:ext cx="1266314" cy="248338"/>
              </a:xfrm>
              <a:prstGeom prst="rect">
                <a:avLst/>
              </a:prstGeom>
              <a:noFill/>
            </p:spPr>
            <p:txBody>
              <a:bodyPr wrap="square">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i="0" u="none" strike="noStrike" kern="0" cap="none" spc="0" normalizeH="0" baseline="0" noProof="0" dirty="0">
                    <a:ln>
                      <a:noFill/>
                    </a:ln>
                    <a:effectLst/>
                    <a:uLnTx/>
                    <a:uFillTx/>
                    <a:latin typeface="+mj-lt"/>
                    <a:ea typeface="Segoe Pro" charset="0"/>
                    <a:cs typeface="Segoe UI" panose="020B0502040204020203" pitchFamily="34" charset="0"/>
                  </a:rPr>
                  <a:t>Payload</a:t>
                </a:r>
                <a:r>
                  <a:rPr kumimoji="0" lang="en-US" sz="900" i="0" u="none" strike="noStrike" kern="0" cap="none" spc="0" normalizeH="0" baseline="0" noProof="0" dirty="0">
                    <a:ln>
                      <a:noFill/>
                    </a:ln>
                    <a:effectLst/>
                    <a:uLnTx/>
                    <a:uFillTx/>
                    <a:ea typeface="Segoe Pro" charset="0"/>
                    <a:cs typeface="Segoe UI" panose="020B0502040204020203" pitchFamily="34" charset="0"/>
                  </a:rPr>
                  <a:t> Schema</a:t>
                </a:r>
              </a:p>
            </p:txBody>
          </p:sp>
          <p:sp>
            <p:nvSpPr>
              <p:cNvPr id="11" name="Oval 10">
                <a:extLst>
                  <a:ext uri="{FF2B5EF4-FFF2-40B4-BE49-F238E27FC236}">
                    <a16:creationId xmlns:a16="http://schemas.microsoft.com/office/drawing/2014/main" id="{3D02B3F9-F9E4-409B-94E5-75189AFB540B}"/>
                  </a:ext>
                </a:extLst>
              </p:cNvPr>
              <p:cNvSpPr/>
              <p:nvPr/>
            </p:nvSpPr>
            <p:spPr bwMode="auto">
              <a:xfrm>
                <a:off x="250994" y="3519090"/>
                <a:ext cx="176296" cy="176296"/>
              </a:xfrm>
              <a:prstGeom prst="ellipse">
                <a:avLst/>
              </a:prstGeom>
              <a:solidFill>
                <a:srgbClr val="00B0F0"/>
              </a:solidFill>
              <a:ln>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50" b="1" dirty="0">
                    <a:gradFill>
                      <a:gsLst>
                        <a:gs pos="0">
                          <a:srgbClr val="FFFFFF"/>
                        </a:gs>
                        <a:gs pos="100000">
                          <a:srgbClr val="FFFFFF"/>
                        </a:gs>
                      </a:gsLst>
                      <a:lin ang="5400000" scaled="0"/>
                    </a:gradFill>
                    <a:ea typeface="Segoe UI" pitchFamily="34" charset="0"/>
                    <a:cs typeface="Segoe UI" pitchFamily="34" charset="0"/>
                  </a:rPr>
                  <a:t>2</a:t>
                </a:r>
                <a:endParaRPr lang="en-CA" sz="1050" b="1"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3" name="TextBox 12">
              <a:extLst>
                <a:ext uri="{FF2B5EF4-FFF2-40B4-BE49-F238E27FC236}">
                  <a16:creationId xmlns:a16="http://schemas.microsoft.com/office/drawing/2014/main" id="{81E2DCA4-C097-40BE-B3B8-60FD2AFC760C}"/>
                </a:ext>
              </a:extLst>
            </p:cNvPr>
            <p:cNvSpPr txBox="1"/>
            <p:nvPr/>
          </p:nvSpPr>
          <p:spPr>
            <a:xfrm>
              <a:off x="425059" y="3412014"/>
              <a:ext cx="1776209" cy="215444"/>
            </a:xfrm>
            <a:prstGeom prst="rect">
              <a:avLst/>
            </a:prstGeom>
            <a:noFill/>
          </p:spPr>
          <p:txBody>
            <a:bodyPr wrap="square">
              <a:spAutoFit/>
            </a:bodyPr>
            <a:lstStyle/>
            <a:p>
              <a:r>
                <a:rPr lang="en-US" sz="800" b="1" kern="0" dirty="0">
                  <a:solidFill>
                    <a:srgbClr val="0DDCFF"/>
                  </a:solidFill>
                  <a:latin typeface="Consolas" panose="020B0609020204030204" pitchFamily="49" charset="0"/>
                  <a:cs typeface="Segoe UI" panose="020B0502040204020203" pitchFamily="34" charset="0"/>
                </a:rPr>
                <a:t>JSON</a:t>
              </a:r>
              <a:r>
                <a:rPr lang="en-US" sz="800" b="1" kern="0" dirty="0">
                  <a:solidFill>
                    <a:schemeClr val="bg1"/>
                  </a:solidFill>
                  <a:latin typeface="Consolas" panose="020B0609020204030204" pitchFamily="49" charset="0"/>
                  <a:cs typeface="Segoe UI" panose="020B0502040204020203" pitchFamily="34" charset="0"/>
                </a:rPr>
                <a:t> </a:t>
              </a:r>
              <a:r>
                <a:rPr lang="en-US" sz="800" kern="0" dirty="0">
                  <a:cs typeface="Segoe UI" panose="020B0502040204020203" pitchFamily="34" charset="0"/>
                </a:rPr>
                <a:t>(can be </a:t>
              </a:r>
              <a:r>
                <a:rPr lang="en-US" sz="800" kern="0" dirty="0" err="1">
                  <a:latin typeface="Cascadia Code" panose="020B0609020000020004" pitchFamily="49" charset="0"/>
                  <a:cs typeface="Cascadia Code" panose="020B0609020000020004" pitchFamily="49" charset="0"/>
                </a:rPr>
                <a:t>avro</a:t>
              </a:r>
              <a:r>
                <a:rPr lang="en-US" sz="800" kern="0" dirty="0">
                  <a:cs typeface="Segoe UI" panose="020B0502040204020203" pitchFamily="34" charset="0"/>
                </a:rPr>
                <a:t>, </a:t>
              </a:r>
              <a:r>
                <a:rPr lang="en-US" sz="800" kern="0" dirty="0">
                  <a:latin typeface="Cascadia Code" panose="020B0609020000020004" pitchFamily="49" charset="0"/>
                  <a:cs typeface="Cascadia Code" panose="020B0609020000020004" pitchFamily="49" charset="0"/>
                </a:rPr>
                <a:t>csv</a:t>
              </a:r>
              <a:r>
                <a:rPr lang="en-US" sz="800" kern="0" dirty="0">
                  <a:cs typeface="Segoe UI" panose="020B0502040204020203" pitchFamily="34" charset="0"/>
                </a:rPr>
                <a:t> etc.)</a:t>
              </a:r>
              <a:endParaRPr lang="en-CA" sz="800" dirty="0"/>
            </a:p>
          </p:txBody>
        </p:sp>
      </p:grpSp>
      <p:sp>
        <p:nvSpPr>
          <p:cNvPr id="15" name="Oval 14">
            <a:extLst>
              <a:ext uri="{FF2B5EF4-FFF2-40B4-BE49-F238E27FC236}">
                <a16:creationId xmlns:a16="http://schemas.microsoft.com/office/drawing/2014/main" id="{2D84006D-51B1-4616-8FB1-184A7A6FBE27}"/>
              </a:ext>
            </a:extLst>
          </p:cNvPr>
          <p:cNvSpPr/>
          <p:nvPr/>
        </p:nvSpPr>
        <p:spPr bwMode="auto">
          <a:xfrm>
            <a:off x="2097816" y="3233178"/>
            <a:ext cx="122502" cy="122502"/>
          </a:xfrm>
          <a:prstGeom prst="ellipse">
            <a:avLst/>
          </a:prstGeom>
          <a:solidFill>
            <a:srgbClr val="00B0F0"/>
          </a:solidFill>
          <a:ln>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600" b="1" dirty="0">
                <a:gradFill>
                  <a:gsLst>
                    <a:gs pos="0">
                      <a:srgbClr val="FFFFFF"/>
                    </a:gs>
                    <a:gs pos="100000">
                      <a:srgbClr val="FFFFFF"/>
                    </a:gs>
                  </a:gsLst>
                  <a:lin ang="5400000" scaled="0"/>
                </a:gradFill>
                <a:ea typeface="Segoe UI" pitchFamily="34" charset="0"/>
                <a:cs typeface="Segoe UI" pitchFamily="34" charset="0"/>
              </a:rPr>
              <a:t>1</a:t>
            </a:r>
            <a:endParaRPr lang="en-CA" sz="600" b="1"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Oval 16">
            <a:extLst>
              <a:ext uri="{FF2B5EF4-FFF2-40B4-BE49-F238E27FC236}">
                <a16:creationId xmlns:a16="http://schemas.microsoft.com/office/drawing/2014/main" id="{9017E99D-91A3-4293-8D12-23B4F126F045}"/>
              </a:ext>
            </a:extLst>
          </p:cNvPr>
          <p:cNvSpPr/>
          <p:nvPr/>
        </p:nvSpPr>
        <p:spPr bwMode="auto">
          <a:xfrm>
            <a:off x="2097816" y="3412014"/>
            <a:ext cx="122502" cy="122502"/>
          </a:xfrm>
          <a:prstGeom prst="ellipse">
            <a:avLst/>
          </a:prstGeom>
          <a:solidFill>
            <a:srgbClr val="00B0F0"/>
          </a:solidFill>
          <a:ln>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600" b="1" dirty="0">
                <a:gradFill>
                  <a:gsLst>
                    <a:gs pos="0">
                      <a:srgbClr val="FFFFFF"/>
                    </a:gs>
                    <a:gs pos="100000">
                      <a:srgbClr val="FFFFFF"/>
                    </a:gs>
                  </a:gsLst>
                  <a:lin ang="5400000" scaled="0"/>
                </a:gradFill>
                <a:ea typeface="Segoe UI" pitchFamily="34" charset="0"/>
                <a:cs typeface="Segoe UI" pitchFamily="34" charset="0"/>
              </a:rPr>
              <a:t>2</a:t>
            </a:r>
            <a:endParaRPr lang="en-CA" sz="600" b="1"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Left Brace 18">
            <a:extLst>
              <a:ext uri="{FF2B5EF4-FFF2-40B4-BE49-F238E27FC236}">
                <a16:creationId xmlns:a16="http://schemas.microsoft.com/office/drawing/2014/main" id="{2A8E5E90-7193-4226-B0BE-7226443F754E}"/>
              </a:ext>
            </a:extLst>
          </p:cNvPr>
          <p:cNvSpPr/>
          <p:nvPr/>
        </p:nvSpPr>
        <p:spPr>
          <a:xfrm>
            <a:off x="1921230" y="3208798"/>
            <a:ext cx="122502" cy="341431"/>
          </a:xfrm>
          <a:prstGeom prst="leftBrace">
            <a:avLst>
              <a:gd name="adj1" fmla="val 55208"/>
              <a:gd name="adj2" fmla="val 50027"/>
            </a:avLst>
          </a:prstGeom>
          <a:ln w="15875">
            <a:solidFill>
              <a:srgbClr val="50E6FF"/>
            </a:solidFill>
            <a:prstDash val="solid"/>
            <a:headEnd type="none" w="lg" len="med"/>
            <a:tailEnd type="none" w="lg"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mc:AlternateContent xmlns:mc="http://schemas.openxmlformats.org/markup-compatibility/2006" xmlns:p14="http://schemas.microsoft.com/office/powerpoint/2010/main">
        <mc:Choice Requires="p14">
          <p:contentPart p14:bwMode="auto" r:id="rId5">
            <p14:nvContentPartPr>
              <p14:cNvPr id="28" name="Ink 27">
                <a:extLst>
                  <a:ext uri="{FF2B5EF4-FFF2-40B4-BE49-F238E27FC236}">
                    <a16:creationId xmlns:a16="http://schemas.microsoft.com/office/drawing/2014/main" id="{D6A64AC0-2509-4E78-BE67-D1EC52337B79}"/>
                  </a:ext>
                </a:extLst>
              </p14:cNvPr>
              <p14:cNvContentPartPr/>
              <p14:nvPr/>
            </p14:nvContentPartPr>
            <p14:xfrm>
              <a:off x="5824680" y="3100640"/>
              <a:ext cx="16920" cy="14040"/>
            </p14:xfrm>
          </p:contentPart>
        </mc:Choice>
        <mc:Fallback xmlns="">
          <p:pic>
            <p:nvPicPr>
              <p:cNvPr id="28" name="Ink 27">
                <a:extLst>
                  <a:ext uri="{FF2B5EF4-FFF2-40B4-BE49-F238E27FC236}">
                    <a16:creationId xmlns:a16="http://schemas.microsoft.com/office/drawing/2014/main" id="{D6A64AC0-2509-4E78-BE67-D1EC52337B79}"/>
                  </a:ext>
                </a:extLst>
              </p:cNvPr>
              <p:cNvPicPr/>
              <p:nvPr/>
            </p:nvPicPr>
            <p:blipFill>
              <a:blip r:embed="rId6"/>
              <a:stretch>
                <a:fillRect/>
              </a:stretch>
            </p:blipFill>
            <p:spPr>
              <a:xfrm>
                <a:off x="5816040" y="3091640"/>
                <a:ext cx="34560" cy="31680"/>
              </a:xfrm>
              <a:prstGeom prst="rect">
                <a:avLst/>
              </a:prstGeom>
            </p:spPr>
          </p:pic>
        </mc:Fallback>
      </mc:AlternateContent>
      <p:grpSp>
        <p:nvGrpSpPr>
          <p:cNvPr id="42" name="Group 41">
            <a:extLst>
              <a:ext uri="{FF2B5EF4-FFF2-40B4-BE49-F238E27FC236}">
                <a16:creationId xmlns:a16="http://schemas.microsoft.com/office/drawing/2014/main" id="{E40DC0DB-D86B-4870-9F99-A652548B072A}"/>
              </a:ext>
            </a:extLst>
          </p:cNvPr>
          <p:cNvGrpSpPr/>
          <p:nvPr/>
        </p:nvGrpSpPr>
        <p:grpSpPr>
          <a:xfrm>
            <a:off x="1689720" y="3436880"/>
            <a:ext cx="344520" cy="924840"/>
            <a:chOff x="1689720" y="3436880"/>
            <a:chExt cx="344520" cy="924840"/>
          </a:xfrm>
        </p:grpSpPr>
        <mc:AlternateContent xmlns:mc="http://schemas.openxmlformats.org/markup-compatibility/2006" xmlns:p14="http://schemas.microsoft.com/office/powerpoint/2010/main">
          <mc:Choice Requires="p14">
            <p:contentPart p14:bwMode="auto" r:id="rId7">
              <p14:nvContentPartPr>
                <p14:cNvPr id="29" name="Ink 28">
                  <a:extLst>
                    <a:ext uri="{FF2B5EF4-FFF2-40B4-BE49-F238E27FC236}">
                      <a16:creationId xmlns:a16="http://schemas.microsoft.com/office/drawing/2014/main" id="{15B8B41F-0A61-48B0-B883-4ADF8960EEA1}"/>
                    </a:ext>
                  </a:extLst>
                </p14:cNvPr>
                <p14:cNvContentPartPr/>
                <p14:nvPr/>
              </p14:nvContentPartPr>
              <p14:xfrm>
                <a:off x="1748760" y="3436880"/>
                <a:ext cx="252360" cy="457560"/>
              </p14:xfrm>
            </p:contentPart>
          </mc:Choice>
          <mc:Fallback xmlns="">
            <p:pic>
              <p:nvPicPr>
                <p:cNvPr id="29" name="Ink 28">
                  <a:extLst>
                    <a:ext uri="{FF2B5EF4-FFF2-40B4-BE49-F238E27FC236}">
                      <a16:creationId xmlns:a16="http://schemas.microsoft.com/office/drawing/2014/main" id="{15B8B41F-0A61-48B0-B883-4ADF8960EEA1}"/>
                    </a:ext>
                  </a:extLst>
                </p:cNvPr>
                <p:cNvPicPr/>
                <p:nvPr/>
              </p:nvPicPr>
              <p:blipFill>
                <a:blip r:embed="rId8"/>
                <a:stretch>
                  <a:fillRect/>
                </a:stretch>
              </p:blipFill>
              <p:spPr>
                <a:xfrm>
                  <a:off x="1740120" y="3427880"/>
                  <a:ext cx="270000" cy="4752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31" name="Ink 30">
                  <a:extLst>
                    <a:ext uri="{FF2B5EF4-FFF2-40B4-BE49-F238E27FC236}">
                      <a16:creationId xmlns:a16="http://schemas.microsoft.com/office/drawing/2014/main" id="{6D96F827-075A-4FBC-99CE-A9AEA2372EBC}"/>
                    </a:ext>
                  </a:extLst>
                </p14:cNvPr>
                <p14:cNvContentPartPr/>
                <p14:nvPr/>
              </p14:nvContentPartPr>
              <p14:xfrm>
                <a:off x="1924440" y="3867440"/>
                <a:ext cx="109800" cy="84960"/>
              </p14:xfrm>
            </p:contentPart>
          </mc:Choice>
          <mc:Fallback xmlns="">
            <p:pic>
              <p:nvPicPr>
                <p:cNvPr id="31" name="Ink 30">
                  <a:extLst>
                    <a:ext uri="{FF2B5EF4-FFF2-40B4-BE49-F238E27FC236}">
                      <a16:creationId xmlns:a16="http://schemas.microsoft.com/office/drawing/2014/main" id="{6D96F827-075A-4FBC-99CE-A9AEA2372EBC}"/>
                    </a:ext>
                  </a:extLst>
                </p:cNvPr>
                <p:cNvPicPr/>
                <p:nvPr/>
              </p:nvPicPr>
              <p:blipFill>
                <a:blip r:embed="rId10"/>
                <a:stretch>
                  <a:fillRect/>
                </a:stretch>
              </p:blipFill>
              <p:spPr>
                <a:xfrm>
                  <a:off x="1915800" y="3858800"/>
                  <a:ext cx="127440" cy="1026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39" name="Ink 38">
                  <a:extLst>
                    <a:ext uri="{FF2B5EF4-FFF2-40B4-BE49-F238E27FC236}">
                      <a16:creationId xmlns:a16="http://schemas.microsoft.com/office/drawing/2014/main" id="{DB8B74D7-85FA-4F56-B4A9-2372A66066AC}"/>
                    </a:ext>
                  </a:extLst>
                </p14:cNvPr>
                <p14:cNvContentPartPr/>
                <p14:nvPr/>
              </p14:nvContentPartPr>
              <p14:xfrm>
                <a:off x="1689720" y="3685640"/>
                <a:ext cx="301320" cy="621720"/>
              </p14:xfrm>
            </p:contentPart>
          </mc:Choice>
          <mc:Fallback xmlns="">
            <p:pic>
              <p:nvPicPr>
                <p:cNvPr id="39" name="Ink 38">
                  <a:extLst>
                    <a:ext uri="{FF2B5EF4-FFF2-40B4-BE49-F238E27FC236}">
                      <a16:creationId xmlns:a16="http://schemas.microsoft.com/office/drawing/2014/main" id="{DB8B74D7-85FA-4F56-B4A9-2372A66066AC}"/>
                    </a:ext>
                  </a:extLst>
                </p:cNvPr>
                <p:cNvPicPr/>
                <p:nvPr/>
              </p:nvPicPr>
              <p:blipFill>
                <a:blip r:embed="rId12"/>
                <a:stretch>
                  <a:fillRect/>
                </a:stretch>
              </p:blipFill>
              <p:spPr>
                <a:xfrm>
                  <a:off x="1681080" y="3676640"/>
                  <a:ext cx="318960" cy="6393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41" name="Ink 40">
                  <a:extLst>
                    <a:ext uri="{FF2B5EF4-FFF2-40B4-BE49-F238E27FC236}">
                      <a16:creationId xmlns:a16="http://schemas.microsoft.com/office/drawing/2014/main" id="{CCDB480E-42D9-42FD-B015-E11B8D240B2A}"/>
                    </a:ext>
                  </a:extLst>
                </p14:cNvPr>
                <p14:cNvContentPartPr/>
                <p14:nvPr/>
              </p14:nvContentPartPr>
              <p14:xfrm>
                <a:off x="1923360" y="4248320"/>
                <a:ext cx="90720" cy="113400"/>
              </p14:xfrm>
            </p:contentPart>
          </mc:Choice>
          <mc:Fallback xmlns="">
            <p:pic>
              <p:nvPicPr>
                <p:cNvPr id="41" name="Ink 40">
                  <a:extLst>
                    <a:ext uri="{FF2B5EF4-FFF2-40B4-BE49-F238E27FC236}">
                      <a16:creationId xmlns:a16="http://schemas.microsoft.com/office/drawing/2014/main" id="{CCDB480E-42D9-42FD-B015-E11B8D240B2A}"/>
                    </a:ext>
                  </a:extLst>
                </p:cNvPr>
                <p:cNvPicPr/>
                <p:nvPr/>
              </p:nvPicPr>
              <p:blipFill>
                <a:blip r:embed="rId14"/>
                <a:stretch>
                  <a:fillRect/>
                </a:stretch>
              </p:blipFill>
              <p:spPr>
                <a:xfrm>
                  <a:off x="1914360" y="4239680"/>
                  <a:ext cx="108360" cy="131040"/>
                </a:xfrm>
                <a:prstGeom prst="rect">
                  <a:avLst/>
                </a:prstGeom>
              </p:spPr>
            </p:pic>
          </mc:Fallback>
        </mc:AlternateContent>
      </p:grpSp>
      <p:sp>
        <p:nvSpPr>
          <p:cNvPr id="45" name="TextBox 44">
            <a:extLst>
              <a:ext uri="{FF2B5EF4-FFF2-40B4-BE49-F238E27FC236}">
                <a16:creationId xmlns:a16="http://schemas.microsoft.com/office/drawing/2014/main" id="{8A0C07B6-59AE-4B8B-AE7C-F0EF16B60278}"/>
              </a:ext>
            </a:extLst>
          </p:cNvPr>
          <p:cNvSpPr txBox="1"/>
          <p:nvPr/>
        </p:nvSpPr>
        <p:spPr>
          <a:xfrm>
            <a:off x="799429" y="1850362"/>
            <a:ext cx="634471" cy="200055"/>
          </a:xfrm>
          <a:prstGeom prst="rect">
            <a:avLst/>
          </a:prstGeom>
          <a:noFill/>
        </p:spPr>
        <p:txBody>
          <a:bodyPr wrap="square" anchor="ctr">
            <a:spAutoFit/>
          </a:bodyPr>
          <a:lstStyle/>
          <a:p>
            <a:pPr algn="ctr"/>
            <a:r>
              <a:rPr lang="en-US" sz="700" b="1" dirty="0">
                <a:solidFill>
                  <a:srgbClr val="50E6FF"/>
                </a:solidFill>
                <a:latin typeface="+mj-lt"/>
                <a:cs typeface="Cascadia Mono PL" pitchFamily="1" charset="0"/>
              </a:rPr>
              <a:t>Data Lake</a:t>
            </a:r>
          </a:p>
        </p:txBody>
      </p:sp>
    </p:spTree>
    <p:extLst>
      <p:ext uri="{BB962C8B-B14F-4D97-AF65-F5344CB8AC3E}">
        <p14:creationId xmlns:p14="http://schemas.microsoft.com/office/powerpoint/2010/main" val="1797009939"/>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30" name="Rectangle: Rounded Corners 329">
            <a:extLst>
              <a:ext uri="{FF2B5EF4-FFF2-40B4-BE49-F238E27FC236}">
                <a16:creationId xmlns:a16="http://schemas.microsoft.com/office/drawing/2014/main" id="{D1E00104-01CE-48B3-ACED-A85788F306BA}"/>
              </a:ext>
            </a:extLst>
          </p:cNvPr>
          <p:cNvSpPr/>
          <p:nvPr/>
        </p:nvSpPr>
        <p:spPr bwMode="auto">
          <a:xfrm>
            <a:off x="2271752" y="1072581"/>
            <a:ext cx="4019511" cy="1641647"/>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190" tIns="127352" rIns="159190" bIns="127352" numCol="1" spcCol="0" rtlCol="0" fromWordArt="0" anchor="t" anchorCtr="0" forceAA="0" compatLnSpc="1">
            <a:prstTxWarp prst="textNoShape">
              <a:avLst/>
            </a:prstTxWarp>
            <a:noAutofit/>
          </a:bodyPr>
          <a:lstStyle/>
          <a:p>
            <a:pPr defTabSz="811735" fontAlgn="base">
              <a:spcBef>
                <a:spcPct val="0"/>
              </a:spcBef>
              <a:spcAft>
                <a:spcPct val="0"/>
              </a:spcAft>
            </a:pPr>
            <a:endParaRPr lang="en-US" sz="174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331" name="Group 330">
            <a:extLst>
              <a:ext uri="{FF2B5EF4-FFF2-40B4-BE49-F238E27FC236}">
                <a16:creationId xmlns:a16="http://schemas.microsoft.com/office/drawing/2014/main" id="{1ADFEE8F-3CC2-415C-9889-E975553B7A55}"/>
              </a:ext>
            </a:extLst>
          </p:cNvPr>
          <p:cNvGrpSpPr/>
          <p:nvPr/>
        </p:nvGrpSpPr>
        <p:grpSpPr>
          <a:xfrm>
            <a:off x="2748162" y="1598580"/>
            <a:ext cx="96176" cy="98807"/>
            <a:chOff x="1212457" y="512757"/>
            <a:chExt cx="231789" cy="238130"/>
          </a:xfrm>
        </p:grpSpPr>
        <p:sp>
          <p:nvSpPr>
            <p:cNvPr id="332" name="Rectangle: Rounded Corners 331">
              <a:extLst>
                <a:ext uri="{FF2B5EF4-FFF2-40B4-BE49-F238E27FC236}">
                  <a16:creationId xmlns:a16="http://schemas.microsoft.com/office/drawing/2014/main" id="{BD3B06C2-2B8D-481D-8CE0-207A0B31AE3D}"/>
                </a:ext>
              </a:extLst>
            </p:cNvPr>
            <p:cNvSpPr/>
            <p:nvPr/>
          </p:nvSpPr>
          <p:spPr bwMode="auto">
            <a:xfrm>
              <a:off x="1212457" y="512762"/>
              <a:ext cx="231775" cy="238125"/>
            </a:xfrm>
            <a:prstGeom prst="roundRect">
              <a:avLst>
                <a:gd name="adj" fmla="val 8448"/>
              </a:avLst>
            </a:prstGeom>
            <a:gradFill flip="none" rotWithShape="1">
              <a:gsLst>
                <a:gs pos="0">
                  <a:srgbClr val="378FE4"/>
                </a:gs>
                <a:gs pos="50000">
                  <a:srgbClr val="358CE3"/>
                </a:gs>
                <a:gs pos="100000">
                  <a:srgbClr val="378FE4"/>
                </a:gs>
              </a:gsLst>
              <a:path path="circle">
                <a:fillToRect l="50000" t="50000" r="50000" b="50000"/>
              </a:path>
              <a:tileRect/>
            </a:gradFill>
            <a:ln w="9525" cap="flat" cmpd="sng" algn="ctr">
              <a:noFill/>
              <a:prstDash val="solid"/>
              <a:headEnd type="none" w="med" len="med"/>
              <a:tailEnd type="none" w="med" len="med"/>
            </a:ln>
            <a:effectLst/>
          </p:spPr>
          <p:txBody>
            <a:bodyPr rot="0" spcFirstLastPara="0" vertOverflow="overflow" horzOverflow="overflow" vert="horz" wrap="square" lIns="159190" tIns="127352" rIns="159190" bIns="127352" numCol="1" spcCol="0" rtlCol="0" fromWordArt="0" anchor="t" anchorCtr="0" forceAA="0" compatLnSpc="1">
              <a:prstTxWarp prst="textNoShape">
                <a:avLst/>
              </a:prstTxWarp>
              <a:noAutofit/>
            </a:bodyPr>
            <a:lstStyle/>
            <a:p>
              <a:pPr defTabSz="811735" fontAlgn="base">
                <a:spcBef>
                  <a:spcPct val="0"/>
                </a:spcBef>
                <a:spcAft>
                  <a:spcPct val="0"/>
                </a:spcAft>
              </a:pPr>
              <a:endParaRPr lang="en-CA" sz="1741" kern="0" dirty="0" err="1">
                <a:solidFill>
                  <a:srgbClr val="FFFFFF"/>
                </a:solidFill>
                <a:latin typeface="Segoe UI"/>
                <a:ea typeface="Segoe UI" pitchFamily="34" charset="0"/>
                <a:cs typeface="Segoe UI" pitchFamily="34" charset="0"/>
              </a:endParaRPr>
            </a:p>
          </p:txBody>
        </p:sp>
        <p:cxnSp>
          <p:nvCxnSpPr>
            <p:cNvPr id="333" name="Straight Connector 332">
              <a:extLst>
                <a:ext uri="{FF2B5EF4-FFF2-40B4-BE49-F238E27FC236}">
                  <a16:creationId xmlns:a16="http://schemas.microsoft.com/office/drawing/2014/main" id="{92B02B23-28F9-4FFE-8166-476FD2446DFD}"/>
                </a:ext>
              </a:extLst>
            </p:cNvPr>
            <p:cNvCxnSpPr>
              <a:cxnSpLocks/>
            </p:cNvCxnSpPr>
            <p:nvPr/>
          </p:nvCxnSpPr>
          <p:spPr>
            <a:xfrm flipV="1">
              <a:off x="1290245" y="512757"/>
              <a:ext cx="0" cy="238125"/>
            </a:xfrm>
            <a:prstGeom prst="line">
              <a:avLst/>
            </a:prstGeom>
            <a:noFill/>
            <a:ln w="6350" cap="flat" cmpd="sng" algn="ctr">
              <a:solidFill>
                <a:srgbClr val="FFFFFF"/>
              </a:solidFill>
              <a:prstDash val="solid"/>
              <a:headEnd type="none" w="lg" len="med"/>
              <a:tailEnd type="none" w="lg" len="med"/>
            </a:ln>
            <a:effectLst>
              <a:outerShdw blurRad="63500" sx="102000" sy="102000" algn="ctr" rotWithShape="0">
                <a:srgbClr val="FFFFFF">
                  <a:alpha val="40000"/>
                </a:srgbClr>
              </a:outerShdw>
            </a:effectLst>
          </p:spPr>
        </p:cxnSp>
        <p:cxnSp>
          <p:nvCxnSpPr>
            <p:cNvPr id="334" name="Straight Connector 333">
              <a:extLst>
                <a:ext uri="{FF2B5EF4-FFF2-40B4-BE49-F238E27FC236}">
                  <a16:creationId xmlns:a16="http://schemas.microsoft.com/office/drawing/2014/main" id="{541FA56E-3E00-46E6-A444-E31DF9F154CF}"/>
                </a:ext>
              </a:extLst>
            </p:cNvPr>
            <p:cNvCxnSpPr>
              <a:cxnSpLocks/>
            </p:cNvCxnSpPr>
            <p:nvPr/>
          </p:nvCxnSpPr>
          <p:spPr>
            <a:xfrm flipV="1">
              <a:off x="1368825" y="512757"/>
              <a:ext cx="0" cy="238125"/>
            </a:xfrm>
            <a:prstGeom prst="line">
              <a:avLst/>
            </a:prstGeom>
            <a:noFill/>
            <a:ln w="6350" cap="flat" cmpd="sng" algn="ctr">
              <a:solidFill>
                <a:srgbClr val="FFFFFF"/>
              </a:solidFill>
              <a:prstDash val="solid"/>
              <a:headEnd type="none" w="lg" len="med"/>
              <a:tailEnd type="none" w="lg" len="med"/>
            </a:ln>
            <a:effectLst>
              <a:outerShdw blurRad="63500" sx="102000" sy="102000" algn="ctr" rotWithShape="0">
                <a:srgbClr val="FFFFFF">
                  <a:alpha val="40000"/>
                </a:srgbClr>
              </a:outerShdw>
            </a:effectLst>
          </p:spPr>
        </p:cxnSp>
        <p:cxnSp>
          <p:nvCxnSpPr>
            <p:cNvPr id="335" name="Straight Connector 334">
              <a:extLst>
                <a:ext uri="{FF2B5EF4-FFF2-40B4-BE49-F238E27FC236}">
                  <a16:creationId xmlns:a16="http://schemas.microsoft.com/office/drawing/2014/main" id="{6423580F-BBA9-4296-BE1F-9E109BD688EC}"/>
                </a:ext>
              </a:extLst>
            </p:cNvPr>
            <p:cNvCxnSpPr>
              <a:cxnSpLocks/>
            </p:cNvCxnSpPr>
            <p:nvPr/>
          </p:nvCxnSpPr>
          <p:spPr>
            <a:xfrm>
              <a:off x="1213846" y="593719"/>
              <a:ext cx="230400" cy="0"/>
            </a:xfrm>
            <a:prstGeom prst="line">
              <a:avLst/>
            </a:prstGeom>
            <a:noFill/>
            <a:ln w="6350" cap="flat" cmpd="sng" algn="ctr">
              <a:solidFill>
                <a:srgbClr val="FFFFFF"/>
              </a:solidFill>
              <a:prstDash val="solid"/>
              <a:headEnd type="none" w="lg" len="med"/>
              <a:tailEnd type="none" w="lg" len="med"/>
            </a:ln>
            <a:effectLst>
              <a:outerShdw blurRad="63500" sx="102000" sy="102000" algn="ctr" rotWithShape="0">
                <a:srgbClr val="FFFFFF">
                  <a:alpha val="40000"/>
                </a:srgbClr>
              </a:outerShdw>
            </a:effectLst>
          </p:spPr>
        </p:cxnSp>
        <p:cxnSp>
          <p:nvCxnSpPr>
            <p:cNvPr id="336" name="Straight Connector 335">
              <a:extLst>
                <a:ext uri="{FF2B5EF4-FFF2-40B4-BE49-F238E27FC236}">
                  <a16:creationId xmlns:a16="http://schemas.microsoft.com/office/drawing/2014/main" id="{362DA617-71EE-47AA-90FC-191079F09B35}"/>
                </a:ext>
              </a:extLst>
            </p:cNvPr>
            <p:cNvCxnSpPr>
              <a:cxnSpLocks/>
            </p:cNvCxnSpPr>
            <p:nvPr/>
          </p:nvCxnSpPr>
          <p:spPr>
            <a:xfrm flipV="1">
              <a:off x="1213846" y="673889"/>
              <a:ext cx="230400" cy="1"/>
            </a:xfrm>
            <a:prstGeom prst="line">
              <a:avLst/>
            </a:prstGeom>
            <a:noFill/>
            <a:ln w="6350" cap="flat" cmpd="sng" algn="ctr">
              <a:solidFill>
                <a:srgbClr val="FFFFFF"/>
              </a:solidFill>
              <a:prstDash val="solid"/>
              <a:headEnd type="none" w="lg" len="med"/>
              <a:tailEnd type="none" w="lg" len="med"/>
            </a:ln>
            <a:effectLst>
              <a:outerShdw blurRad="63500" sx="102000" sy="102000" algn="ctr" rotWithShape="0">
                <a:srgbClr val="FFFFFF">
                  <a:alpha val="40000"/>
                </a:srgbClr>
              </a:outerShdw>
            </a:effectLst>
          </p:spPr>
        </p:cxnSp>
      </p:grpSp>
      <p:sp>
        <p:nvSpPr>
          <p:cNvPr id="337" name="Rectangle 336">
            <a:extLst>
              <a:ext uri="{FF2B5EF4-FFF2-40B4-BE49-F238E27FC236}">
                <a16:creationId xmlns:a16="http://schemas.microsoft.com/office/drawing/2014/main" id="{E137B828-2A62-4C7F-93E1-41C929AD29BF}"/>
              </a:ext>
            </a:extLst>
          </p:cNvPr>
          <p:cNvSpPr/>
          <p:nvPr/>
        </p:nvSpPr>
        <p:spPr bwMode="auto">
          <a:xfrm>
            <a:off x="2275920" y="1347555"/>
            <a:ext cx="1040649" cy="2897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9190" tIns="127352" rIns="159190" bIns="127352" numCol="1" spcCol="0" rtlCol="0" fromWordArt="0" anchor="ctr" anchorCtr="0" forceAA="0" compatLnSpc="1">
            <a:prstTxWarp prst="textNoShape">
              <a:avLst/>
            </a:prstTxWarp>
            <a:noAutofit/>
          </a:bodyPr>
          <a:lstStyle/>
          <a:p>
            <a:pPr algn="ctr" defTabSz="811735" fontAlgn="base">
              <a:spcBef>
                <a:spcPct val="0"/>
              </a:spcBef>
              <a:spcAft>
                <a:spcPct val="0"/>
              </a:spcAft>
              <a:defRPr/>
            </a:pPr>
            <a:r>
              <a:rPr lang="en-US" sz="522" kern="0" dirty="0">
                <a:solidFill>
                  <a:srgbClr val="FFFFFF"/>
                </a:solidFill>
                <a:latin typeface="Segoe UI"/>
                <a:ea typeface="Segoe UI" pitchFamily="34" charset="0"/>
                <a:cs typeface="Segoe UI Semibold" panose="020B0702040204020203" pitchFamily="34" charset="0"/>
              </a:rPr>
              <a:t>Custom </a:t>
            </a:r>
            <a:br>
              <a:rPr lang="en-US" sz="522" kern="0" dirty="0">
                <a:solidFill>
                  <a:srgbClr val="FFFFFF"/>
                </a:solidFill>
                <a:latin typeface="Segoe UI"/>
                <a:ea typeface="Segoe UI" pitchFamily="34" charset="0"/>
                <a:cs typeface="Segoe UI Semibold" panose="020B0702040204020203" pitchFamily="34" charset="0"/>
              </a:rPr>
            </a:br>
            <a:r>
              <a:rPr lang="en-US" sz="522" kern="0" dirty="0">
                <a:solidFill>
                  <a:srgbClr val="FFFFFF"/>
                </a:solidFill>
                <a:latin typeface="Segoe UI"/>
                <a:ea typeface="Segoe UI" pitchFamily="34" charset="0"/>
                <a:cs typeface="Segoe UI Semibold" panose="020B0702040204020203" pitchFamily="34" charset="0"/>
              </a:rPr>
              <a:t>application</a:t>
            </a:r>
          </a:p>
        </p:txBody>
      </p:sp>
      <p:sp>
        <p:nvSpPr>
          <p:cNvPr id="338" name="Rectangle 337">
            <a:extLst>
              <a:ext uri="{FF2B5EF4-FFF2-40B4-BE49-F238E27FC236}">
                <a16:creationId xmlns:a16="http://schemas.microsoft.com/office/drawing/2014/main" id="{B26404D8-2078-405C-9A06-1679DF09162E}"/>
              </a:ext>
            </a:extLst>
          </p:cNvPr>
          <p:cNvSpPr/>
          <p:nvPr/>
        </p:nvSpPr>
        <p:spPr bwMode="auto">
          <a:xfrm>
            <a:off x="2766247" y="1838792"/>
            <a:ext cx="638041" cy="2897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9190" tIns="127352" rIns="159190" bIns="127352" numCol="1" spcCol="0" rtlCol="0" fromWordArt="0" anchor="ctr" anchorCtr="0" forceAA="0" compatLnSpc="1">
            <a:prstTxWarp prst="textNoShape">
              <a:avLst/>
            </a:prstTxWarp>
            <a:noAutofit/>
          </a:bodyPr>
          <a:lstStyle/>
          <a:p>
            <a:pPr defTabSz="811735" fontAlgn="base">
              <a:spcBef>
                <a:spcPct val="0"/>
              </a:spcBef>
              <a:spcAft>
                <a:spcPct val="0"/>
              </a:spcAft>
              <a:defRPr/>
            </a:pPr>
            <a:r>
              <a:rPr lang="en-US" sz="522" kern="0" dirty="0">
                <a:solidFill>
                  <a:srgbClr val="FFFFFF"/>
                </a:solidFill>
                <a:latin typeface="Segoe UI Semibold"/>
                <a:ea typeface="Segoe UI" pitchFamily="34" charset="0"/>
                <a:cs typeface="Segoe UI Semibold" panose="020B0702040204020203" pitchFamily="34" charset="0"/>
              </a:rPr>
              <a:t>SQL Server</a:t>
            </a:r>
            <a:endParaRPr lang="en-US" sz="522" b="1" kern="0" dirty="0">
              <a:solidFill>
                <a:srgbClr val="FFFFFF"/>
              </a:solidFill>
              <a:latin typeface="Segoe UI Semibold"/>
              <a:ea typeface="Segoe UI" pitchFamily="34" charset="0"/>
              <a:cs typeface="Segoe UI Semibold" panose="020B0702040204020203" pitchFamily="34" charset="0"/>
            </a:endParaRPr>
          </a:p>
        </p:txBody>
      </p:sp>
      <p:cxnSp>
        <p:nvCxnSpPr>
          <p:cNvPr id="339" name="Straight Arrow Connector 338">
            <a:extLst>
              <a:ext uri="{FF2B5EF4-FFF2-40B4-BE49-F238E27FC236}">
                <a16:creationId xmlns:a16="http://schemas.microsoft.com/office/drawing/2014/main" id="{6B5C503C-8035-4FE3-BE48-CD0A12FF100B}"/>
              </a:ext>
            </a:extLst>
          </p:cNvPr>
          <p:cNvCxnSpPr>
            <a:cxnSpLocks/>
            <a:endCxn id="348" idx="0"/>
          </p:cNvCxnSpPr>
          <p:nvPr/>
        </p:nvCxnSpPr>
        <p:spPr>
          <a:xfrm>
            <a:off x="2799854" y="1700509"/>
            <a:ext cx="0" cy="214366"/>
          </a:xfrm>
          <a:prstGeom prst="straightConnector1">
            <a:avLst/>
          </a:prstGeom>
          <a:noFill/>
          <a:ln w="9525" cap="flat" cmpd="sng" algn="ctr">
            <a:solidFill>
              <a:schemeClr val="tx1"/>
            </a:solidFill>
            <a:prstDash val="solid"/>
            <a:headEnd type="triangle" w="sm" len="sm"/>
            <a:tailEnd type="triangle" w="sm" len="sm"/>
          </a:ln>
          <a:effectLst/>
        </p:spPr>
      </p:cxnSp>
      <p:sp>
        <p:nvSpPr>
          <p:cNvPr id="340" name="Rectangle 339">
            <a:extLst>
              <a:ext uri="{FF2B5EF4-FFF2-40B4-BE49-F238E27FC236}">
                <a16:creationId xmlns:a16="http://schemas.microsoft.com/office/drawing/2014/main" id="{13B2FBCE-EE46-4731-935F-E4CEA3851AC1}"/>
              </a:ext>
            </a:extLst>
          </p:cNvPr>
          <p:cNvSpPr/>
          <p:nvPr/>
        </p:nvSpPr>
        <p:spPr bwMode="auto">
          <a:xfrm>
            <a:off x="2534851" y="2282945"/>
            <a:ext cx="550416" cy="2897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9190" tIns="127352" rIns="159190" bIns="127352" numCol="1" spcCol="0" rtlCol="0" fromWordArt="0" anchor="ctr" anchorCtr="0" forceAA="0" compatLnSpc="1">
            <a:prstTxWarp prst="textNoShape">
              <a:avLst/>
            </a:prstTxWarp>
            <a:noAutofit/>
          </a:bodyPr>
          <a:lstStyle/>
          <a:p>
            <a:pPr defTabSz="811735" fontAlgn="base">
              <a:spcBef>
                <a:spcPct val="0"/>
              </a:spcBef>
              <a:spcAft>
                <a:spcPct val="0"/>
              </a:spcAft>
              <a:defRPr/>
            </a:pPr>
            <a:r>
              <a:rPr lang="en-US" sz="436" kern="0" dirty="0">
                <a:solidFill>
                  <a:srgbClr val="FFFFFF"/>
                </a:solidFill>
                <a:latin typeface="Segoe UI Semibold"/>
                <a:ea typeface="Segoe UI" pitchFamily="34" charset="0"/>
                <a:cs typeface="Segoe UI Semibold" panose="020B0702040204020203" pitchFamily="34" charset="0"/>
              </a:rPr>
              <a:t>On-Prem</a:t>
            </a:r>
          </a:p>
        </p:txBody>
      </p:sp>
      <p:sp>
        <p:nvSpPr>
          <p:cNvPr id="341" name="Isosceles Triangle 340">
            <a:extLst>
              <a:ext uri="{FF2B5EF4-FFF2-40B4-BE49-F238E27FC236}">
                <a16:creationId xmlns:a16="http://schemas.microsoft.com/office/drawing/2014/main" id="{3B7E0292-A57D-407C-BCDB-BD78C604C567}"/>
              </a:ext>
            </a:extLst>
          </p:cNvPr>
          <p:cNvSpPr/>
          <p:nvPr/>
        </p:nvSpPr>
        <p:spPr bwMode="auto">
          <a:xfrm>
            <a:off x="2632261" y="2043426"/>
            <a:ext cx="335183" cy="135154"/>
          </a:xfrm>
          <a:prstGeom prst="triangle">
            <a:avLst>
              <a:gd name="adj" fmla="val 50000"/>
            </a:avLst>
          </a:prstGeom>
          <a:gradFill flip="none" rotWithShape="1">
            <a:gsLst>
              <a:gs pos="0">
                <a:srgbClr val="1A202C"/>
              </a:gs>
              <a:gs pos="100000">
                <a:srgbClr val="50E6FF">
                  <a:alpha val="0"/>
                </a:srgbClr>
              </a:gs>
            </a:gsLst>
            <a:lin ang="189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59190" tIns="127352" rIns="159190" bIns="127352" numCol="1" spcCol="0" rtlCol="0" fromWordArt="0" anchor="t" anchorCtr="0" forceAA="0" compatLnSpc="1">
            <a:prstTxWarp prst="textNoShape">
              <a:avLst/>
            </a:prstTxWarp>
            <a:noAutofit/>
          </a:bodyPr>
          <a:lstStyle/>
          <a:p>
            <a:pPr defTabSz="811735" fontAlgn="base">
              <a:spcBef>
                <a:spcPct val="0"/>
              </a:spcBef>
              <a:spcAft>
                <a:spcPct val="0"/>
              </a:spcAft>
            </a:pPr>
            <a:endParaRPr lang="en-CA" sz="1741" kern="0" dirty="0" err="1">
              <a:solidFill>
                <a:srgbClr val="FFFFFF"/>
              </a:solidFill>
              <a:latin typeface="Segoe UI"/>
              <a:ea typeface="Segoe UI" pitchFamily="34" charset="0"/>
              <a:cs typeface="Segoe UI" pitchFamily="34" charset="0"/>
            </a:endParaRPr>
          </a:p>
        </p:txBody>
      </p:sp>
      <p:sp>
        <p:nvSpPr>
          <p:cNvPr id="342" name="Rectangle 341">
            <a:extLst>
              <a:ext uri="{FF2B5EF4-FFF2-40B4-BE49-F238E27FC236}">
                <a16:creationId xmlns:a16="http://schemas.microsoft.com/office/drawing/2014/main" id="{3549C99F-E65D-4F9B-8F91-91A0753A8E59}"/>
              </a:ext>
            </a:extLst>
          </p:cNvPr>
          <p:cNvSpPr/>
          <p:nvPr/>
        </p:nvSpPr>
        <p:spPr bwMode="auto">
          <a:xfrm>
            <a:off x="2632261" y="2178579"/>
            <a:ext cx="335183" cy="199566"/>
          </a:xfrm>
          <a:prstGeom prst="rect">
            <a:avLst/>
          </a:prstGeom>
          <a:gradFill flip="none" rotWithShape="1">
            <a:gsLst>
              <a:gs pos="0">
                <a:srgbClr val="C4DCF9">
                  <a:alpha val="20000"/>
                </a:srgbClr>
              </a:gs>
              <a:gs pos="100000">
                <a:srgbClr val="A4CFEF">
                  <a:alpha val="20000"/>
                </a:srgbClr>
              </a:gs>
            </a:gsLst>
            <a:lin ang="2700000" scaled="1"/>
            <a:tileRect/>
          </a:gradFill>
          <a:ln w="6350" cap="flat" cmpd="sng" algn="ctr">
            <a:solidFill>
              <a:srgbClr val="50E6FF"/>
            </a:solidFill>
            <a:prstDash val="dash"/>
            <a:headEnd type="none" w="med" len="med"/>
            <a:tailEnd type="none" w="med" len="med"/>
          </a:ln>
          <a:effectLst/>
        </p:spPr>
        <p:txBody>
          <a:bodyPr rot="0" spcFirstLastPara="0" vertOverflow="overflow" horzOverflow="overflow" vert="horz" wrap="square" lIns="159190" tIns="127352" rIns="159190" bIns="127352" numCol="1" spcCol="0" rtlCol="0" fromWordArt="0" anchor="t" anchorCtr="0" forceAA="0" compatLnSpc="1">
            <a:prstTxWarp prst="textNoShape">
              <a:avLst/>
            </a:prstTxWarp>
            <a:noAutofit/>
          </a:bodyPr>
          <a:lstStyle/>
          <a:p>
            <a:pPr defTabSz="811735" fontAlgn="base">
              <a:spcBef>
                <a:spcPct val="0"/>
              </a:spcBef>
              <a:spcAft>
                <a:spcPct val="0"/>
              </a:spcAft>
            </a:pPr>
            <a:endParaRPr lang="en-CA" sz="1741" kern="0" dirty="0" err="1">
              <a:solidFill>
                <a:srgbClr val="FFFFFF"/>
              </a:solidFill>
              <a:latin typeface="Segoe UI"/>
              <a:ea typeface="Segoe UI" pitchFamily="34" charset="0"/>
              <a:cs typeface="Segoe UI" pitchFamily="34" charset="0"/>
            </a:endParaRPr>
          </a:p>
        </p:txBody>
      </p:sp>
      <p:grpSp>
        <p:nvGrpSpPr>
          <p:cNvPr id="343" name="Graphic 15">
            <a:extLst>
              <a:ext uri="{FF2B5EF4-FFF2-40B4-BE49-F238E27FC236}">
                <a16:creationId xmlns:a16="http://schemas.microsoft.com/office/drawing/2014/main" id="{1BB78F35-DDCF-4FFA-B529-A87249A96503}"/>
              </a:ext>
            </a:extLst>
          </p:cNvPr>
          <p:cNvGrpSpPr/>
          <p:nvPr/>
        </p:nvGrpSpPr>
        <p:grpSpPr>
          <a:xfrm>
            <a:off x="2745116" y="2205551"/>
            <a:ext cx="107508" cy="142561"/>
            <a:chOff x="5453158" y="4633054"/>
            <a:chExt cx="201192" cy="266791"/>
          </a:xfrm>
        </p:grpSpPr>
        <p:sp>
          <p:nvSpPr>
            <p:cNvPr id="344" name="Freeform: Shape 343">
              <a:extLst>
                <a:ext uri="{FF2B5EF4-FFF2-40B4-BE49-F238E27FC236}">
                  <a16:creationId xmlns:a16="http://schemas.microsoft.com/office/drawing/2014/main" id="{16838110-195D-4A91-A87A-BF85A553DB56}"/>
                </a:ext>
              </a:extLst>
            </p:cNvPr>
            <p:cNvSpPr/>
            <p:nvPr/>
          </p:nvSpPr>
          <p:spPr>
            <a:xfrm>
              <a:off x="5453158" y="4669463"/>
              <a:ext cx="201192" cy="230382"/>
            </a:xfrm>
            <a:custGeom>
              <a:avLst/>
              <a:gdLst>
                <a:gd name="connsiteX0" fmla="*/ 100596 w 201192"/>
                <a:gd name="connsiteY0" fmla="*/ 36409 h 230382"/>
                <a:gd name="connsiteX1" fmla="*/ 0 w 201192"/>
                <a:gd name="connsiteY1" fmla="*/ 0 h 230382"/>
                <a:gd name="connsiteX2" fmla="*/ 0 w 201192"/>
                <a:gd name="connsiteY2" fmla="*/ 193973 h 230382"/>
                <a:gd name="connsiteX3" fmla="*/ 99184 w 201192"/>
                <a:gd name="connsiteY3" fmla="*/ 230382 h 230382"/>
                <a:gd name="connsiteX4" fmla="*/ 100596 w 201192"/>
                <a:gd name="connsiteY4" fmla="*/ 230382 h 230382"/>
                <a:gd name="connsiteX5" fmla="*/ 201192 w 201192"/>
                <a:gd name="connsiteY5" fmla="*/ 193973 h 230382"/>
                <a:gd name="connsiteX6" fmla="*/ 201192 w 201192"/>
                <a:gd name="connsiteY6" fmla="*/ 0 h 230382"/>
                <a:gd name="connsiteX7" fmla="*/ 100596 w 201192"/>
                <a:gd name="connsiteY7" fmla="*/ 36409 h 230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1192" h="230382">
                  <a:moveTo>
                    <a:pt x="100596" y="36409"/>
                  </a:moveTo>
                  <a:cubicBezTo>
                    <a:pt x="45041" y="36409"/>
                    <a:pt x="0" y="20716"/>
                    <a:pt x="0" y="0"/>
                  </a:cubicBezTo>
                  <a:lnTo>
                    <a:pt x="0" y="193973"/>
                  </a:lnTo>
                  <a:cubicBezTo>
                    <a:pt x="0" y="213904"/>
                    <a:pt x="44256" y="230068"/>
                    <a:pt x="99184" y="230382"/>
                  </a:cubicBezTo>
                  <a:lnTo>
                    <a:pt x="100596" y="230382"/>
                  </a:lnTo>
                  <a:cubicBezTo>
                    <a:pt x="156151" y="230382"/>
                    <a:pt x="201192" y="214689"/>
                    <a:pt x="201192" y="193973"/>
                  </a:cubicBezTo>
                  <a:lnTo>
                    <a:pt x="201192" y="0"/>
                  </a:lnTo>
                  <a:cubicBezTo>
                    <a:pt x="201192" y="20245"/>
                    <a:pt x="156151" y="36409"/>
                    <a:pt x="100596" y="36409"/>
                  </a:cubicBezTo>
                  <a:close/>
                </a:path>
              </a:pathLst>
            </a:custGeom>
            <a:solidFill>
              <a:srgbClr val="005BA1"/>
            </a:solidFill>
            <a:ln w="15346" cap="flat">
              <a:noFill/>
              <a:prstDash val="solid"/>
              <a:miter/>
            </a:ln>
          </p:spPr>
          <p:txBody>
            <a:bodyPr rtlCol="0" anchor="ctr"/>
            <a:lstStyle/>
            <a:p>
              <a:pPr defTabSz="795974"/>
              <a:endParaRPr lang="en-CA" sz="1536" kern="0">
                <a:solidFill>
                  <a:srgbClr val="000000"/>
                </a:solidFill>
                <a:latin typeface="Segoe UI"/>
              </a:endParaRPr>
            </a:p>
          </p:txBody>
        </p:sp>
        <p:sp>
          <p:nvSpPr>
            <p:cNvPr id="345" name="Freeform: Shape 344">
              <a:extLst>
                <a:ext uri="{FF2B5EF4-FFF2-40B4-BE49-F238E27FC236}">
                  <a16:creationId xmlns:a16="http://schemas.microsoft.com/office/drawing/2014/main" id="{B13B5AFA-02F0-4C9E-AF7A-3C581F1D03B9}"/>
                </a:ext>
              </a:extLst>
            </p:cNvPr>
            <p:cNvSpPr/>
            <p:nvPr/>
          </p:nvSpPr>
          <p:spPr>
            <a:xfrm>
              <a:off x="5453158" y="4633054"/>
              <a:ext cx="201192" cy="72818"/>
            </a:xfrm>
            <a:custGeom>
              <a:avLst/>
              <a:gdLst>
                <a:gd name="connsiteX0" fmla="*/ 201192 w 201192"/>
                <a:gd name="connsiteY0" fmla="*/ 36409 h 72818"/>
                <a:gd name="connsiteX1" fmla="*/ 100596 w 201192"/>
                <a:gd name="connsiteY1" fmla="*/ 72818 h 72818"/>
                <a:gd name="connsiteX2" fmla="*/ 0 w 201192"/>
                <a:gd name="connsiteY2" fmla="*/ 36409 h 72818"/>
                <a:gd name="connsiteX3" fmla="*/ 100596 w 201192"/>
                <a:gd name="connsiteY3" fmla="*/ 0 h 72818"/>
                <a:gd name="connsiteX4" fmla="*/ 201192 w 201192"/>
                <a:gd name="connsiteY4" fmla="*/ 36409 h 72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192" h="72818">
                  <a:moveTo>
                    <a:pt x="201192" y="36409"/>
                  </a:moveTo>
                  <a:cubicBezTo>
                    <a:pt x="201192" y="56654"/>
                    <a:pt x="156151" y="72818"/>
                    <a:pt x="100596" y="72818"/>
                  </a:cubicBezTo>
                  <a:cubicBezTo>
                    <a:pt x="45041" y="72818"/>
                    <a:pt x="0" y="57125"/>
                    <a:pt x="0" y="36409"/>
                  </a:cubicBezTo>
                  <a:cubicBezTo>
                    <a:pt x="0" y="15694"/>
                    <a:pt x="45041" y="0"/>
                    <a:pt x="100596" y="0"/>
                  </a:cubicBezTo>
                  <a:cubicBezTo>
                    <a:pt x="156151" y="0"/>
                    <a:pt x="201192" y="15694"/>
                    <a:pt x="201192" y="36409"/>
                  </a:cubicBezTo>
                </a:path>
              </a:pathLst>
            </a:custGeom>
            <a:solidFill>
              <a:srgbClr val="E8E8E8"/>
            </a:solidFill>
            <a:ln w="15346" cap="flat">
              <a:noFill/>
              <a:prstDash val="solid"/>
              <a:miter/>
            </a:ln>
          </p:spPr>
          <p:txBody>
            <a:bodyPr rtlCol="0" anchor="ctr"/>
            <a:lstStyle/>
            <a:p>
              <a:pPr defTabSz="795974"/>
              <a:endParaRPr lang="en-CA" sz="1536" kern="0">
                <a:solidFill>
                  <a:srgbClr val="000000"/>
                </a:solidFill>
                <a:latin typeface="Segoe UI"/>
              </a:endParaRPr>
            </a:p>
          </p:txBody>
        </p:sp>
        <p:sp>
          <p:nvSpPr>
            <p:cNvPr id="346" name="Freeform: Shape 345">
              <a:extLst>
                <a:ext uri="{FF2B5EF4-FFF2-40B4-BE49-F238E27FC236}">
                  <a16:creationId xmlns:a16="http://schemas.microsoft.com/office/drawing/2014/main" id="{D837AD0B-347F-49CC-A142-56F51D44E5BB}"/>
                </a:ext>
              </a:extLst>
            </p:cNvPr>
            <p:cNvSpPr/>
            <p:nvPr/>
          </p:nvSpPr>
          <p:spPr>
            <a:xfrm>
              <a:off x="5476541" y="4643412"/>
              <a:ext cx="154425" cy="46296"/>
            </a:xfrm>
            <a:custGeom>
              <a:avLst/>
              <a:gdLst>
                <a:gd name="connsiteX0" fmla="*/ 154425 w 154425"/>
                <a:gd name="connsiteY0" fmla="*/ 23070 h 46296"/>
                <a:gd name="connsiteX1" fmla="*/ 77213 w 154425"/>
                <a:gd name="connsiteY1" fmla="*/ 46296 h 46296"/>
                <a:gd name="connsiteX2" fmla="*/ 0 w 154425"/>
                <a:gd name="connsiteY2" fmla="*/ 23070 h 46296"/>
                <a:gd name="connsiteX3" fmla="*/ 77213 w 154425"/>
                <a:gd name="connsiteY3" fmla="*/ 0 h 46296"/>
                <a:gd name="connsiteX4" fmla="*/ 154425 w 154425"/>
                <a:gd name="connsiteY4" fmla="*/ 23070 h 462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425" h="46296">
                  <a:moveTo>
                    <a:pt x="154425" y="23070"/>
                  </a:moveTo>
                  <a:cubicBezTo>
                    <a:pt x="154425" y="35938"/>
                    <a:pt x="119742" y="46296"/>
                    <a:pt x="77213" y="46296"/>
                  </a:cubicBezTo>
                  <a:cubicBezTo>
                    <a:pt x="34683" y="46296"/>
                    <a:pt x="0" y="35938"/>
                    <a:pt x="0" y="23070"/>
                  </a:cubicBezTo>
                  <a:cubicBezTo>
                    <a:pt x="0" y="10201"/>
                    <a:pt x="34683" y="0"/>
                    <a:pt x="77213" y="0"/>
                  </a:cubicBezTo>
                  <a:cubicBezTo>
                    <a:pt x="119742" y="0"/>
                    <a:pt x="154425" y="10358"/>
                    <a:pt x="154425" y="23070"/>
                  </a:cubicBezTo>
                </a:path>
              </a:pathLst>
            </a:custGeom>
            <a:solidFill>
              <a:srgbClr val="50E6FF"/>
            </a:solidFill>
            <a:ln w="15346" cap="flat">
              <a:noFill/>
              <a:prstDash val="solid"/>
              <a:miter/>
            </a:ln>
          </p:spPr>
          <p:txBody>
            <a:bodyPr rtlCol="0" anchor="ctr"/>
            <a:lstStyle/>
            <a:p>
              <a:pPr defTabSz="795974"/>
              <a:endParaRPr lang="en-CA" sz="1536" kern="0">
                <a:solidFill>
                  <a:srgbClr val="000000"/>
                </a:solidFill>
                <a:latin typeface="Segoe UI"/>
              </a:endParaRPr>
            </a:p>
          </p:txBody>
        </p:sp>
        <p:sp>
          <p:nvSpPr>
            <p:cNvPr id="347" name="Freeform: Shape 346">
              <a:extLst>
                <a:ext uri="{FF2B5EF4-FFF2-40B4-BE49-F238E27FC236}">
                  <a16:creationId xmlns:a16="http://schemas.microsoft.com/office/drawing/2014/main" id="{13668761-DFFA-40AA-88EF-75AC21318687}"/>
                </a:ext>
              </a:extLst>
            </p:cNvPr>
            <p:cNvSpPr/>
            <p:nvPr/>
          </p:nvSpPr>
          <p:spPr>
            <a:xfrm>
              <a:off x="5492706" y="4672198"/>
              <a:ext cx="122096" cy="17618"/>
            </a:xfrm>
            <a:custGeom>
              <a:avLst/>
              <a:gdLst>
                <a:gd name="connsiteX0" fmla="*/ 61048 w 122096"/>
                <a:gd name="connsiteY0" fmla="*/ 90 h 17618"/>
                <a:gd name="connsiteX1" fmla="*/ 0 w 122096"/>
                <a:gd name="connsiteY1" fmla="*/ 9035 h 17618"/>
                <a:gd name="connsiteX2" fmla="*/ 61048 w 122096"/>
                <a:gd name="connsiteY2" fmla="*/ 17510 h 17618"/>
                <a:gd name="connsiteX3" fmla="*/ 122096 w 122096"/>
                <a:gd name="connsiteY3" fmla="*/ 8408 h 17618"/>
                <a:gd name="connsiteX4" fmla="*/ 61048 w 122096"/>
                <a:gd name="connsiteY4" fmla="*/ 90 h 17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096" h="17618">
                  <a:moveTo>
                    <a:pt x="61048" y="90"/>
                  </a:moveTo>
                  <a:cubicBezTo>
                    <a:pt x="40337" y="-439"/>
                    <a:pt x="19689" y="2587"/>
                    <a:pt x="0" y="9035"/>
                  </a:cubicBezTo>
                  <a:cubicBezTo>
                    <a:pt x="19707" y="15364"/>
                    <a:pt x="40362" y="18232"/>
                    <a:pt x="61048" y="17510"/>
                  </a:cubicBezTo>
                  <a:cubicBezTo>
                    <a:pt x="81776" y="18117"/>
                    <a:pt x="102446" y="15035"/>
                    <a:pt x="122096" y="8408"/>
                  </a:cubicBezTo>
                  <a:cubicBezTo>
                    <a:pt x="102352" y="2257"/>
                    <a:pt x="81718" y="-554"/>
                    <a:pt x="61048" y="90"/>
                  </a:cubicBezTo>
                  <a:close/>
                </a:path>
              </a:pathLst>
            </a:custGeom>
            <a:solidFill>
              <a:srgbClr val="198AB3"/>
            </a:solidFill>
            <a:ln w="15346" cap="flat">
              <a:noFill/>
              <a:prstDash val="solid"/>
              <a:miter/>
            </a:ln>
          </p:spPr>
          <p:txBody>
            <a:bodyPr rtlCol="0" anchor="ctr"/>
            <a:lstStyle/>
            <a:p>
              <a:pPr defTabSz="795974"/>
              <a:endParaRPr lang="en-CA" sz="1536" kern="0">
                <a:solidFill>
                  <a:srgbClr val="000000"/>
                </a:solidFill>
                <a:latin typeface="Segoe UI"/>
              </a:endParaRPr>
            </a:p>
          </p:txBody>
        </p:sp>
      </p:grpSp>
      <p:pic>
        <p:nvPicPr>
          <p:cNvPr id="348" name="Graphic 347">
            <a:extLst>
              <a:ext uri="{FF2B5EF4-FFF2-40B4-BE49-F238E27FC236}">
                <a16:creationId xmlns:a16="http://schemas.microsoft.com/office/drawing/2014/main" id="{649E2927-BE57-4071-B444-320D97DB9E61}"/>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2706044" y="1914875"/>
            <a:ext cx="187624" cy="187624"/>
          </a:xfrm>
          <a:prstGeom prst="rect">
            <a:avLst/>
          </a:prstGeom>
        </p:spPr>
      </p:pic>
      <p:cxnSp>
        <p:nvCxnSpPr>
          <p:cNvPr id="372" name="Straight Connector 371">
            <a:extLst>
              <a:ext uri="{FF2B5EF4-FFF2-40B4-BE49-F238E27FC236}">
                <a16:creationId xmlns:a16="http://schemas.microsoft.com/office/drawing/2014/main" id="{0FCD2D84-C523-48C8-A11B-31542B81CAF4}"/>
              </a:ext>
            </a:extLst>
          </p:cNvPr>
          <p:cNvCxnSpPr>
            <a:cxnSpLocks/>
          </p:cNvCxnSpPr>
          <p:nvPr/>
        </p:nvCxnSpPr>
        <p:spPr>
          <a:xfrm>
            <a:off x="3291671" y="1238406"/>
            <a:ext cx="0" cy="1305075"/>
          </a:xfrm>
          <a:prstGeom prst="line">
            <a:avLst/>
          </a:prstGeom>
          <a:solidFill>
            <a:srgbClr val="000000"/>
          </a:solidFill>
          <a:ln w="6350" cap="flat" cmpd="sng" algn="ctr">
            <a:solidFill>
              <a:schemeClr val="tx1"/>
            </a:solidFill>
            <a:prstDash val="dash"/>
            <a:miter lim="800000"/>
            <a:headEnd type="none" w="med" len="med"/>
            <a:tailEnd type="none" w="med" len="med"/>
          </a:ln>
          <a:effectLst/>
        </p:spPr>
      </p:cxnSp>
      <p:sp>
        <p:nvSpPr>
          <p:cNvPr id="377" name="Rectangle 376">
            <a:extLst>
              <a:ext uri="{FF2B5EF4-FFF2-40B4-BE49-F238E27FC236}">
                <a16:creationId xmlns:a16="http://schemas.microsoft.com/office/drawing/2014/main" id="{C2496761-DBF4-4A26-B937-68A87005635F}"/>
              </a:ext>
            </a:extLst>
          </p:cNvPr>
          <p:cNvSpPr/>
          <p:nvPr/>
        </p:nvSpPr>
        <p:spPr bwMode="auto">
          <a:xfrm>
            <a:off x="2306712" y="1142000"/>
            <a:ext cx="984957" cy="2897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9190" tIns="127352" rIns="159190" bIns="127352" numCol="1" spcCol="0" rtlCol="0" fromWordArt="0" anchor="ctr" anchorCtr="0" forceAA="0" compatLnSpc="1">
            <a:prstTxWarp prst="textNoShape">
              <a:avLst/>
            </a:prstTxWarp>
            <a:noAutofit/>
          </a:bodyPr>
          <a:lstStyle/>
          <a:p>
            <a:pPr algn="ctr" defTabSz="811735" fontAlgn="base">
              <a:spcBef>
                <a:spcPct val="0"/>
              </a:spcBef>
              <a:spcAft>
                <a:spcPct val="0"/>
              </a:spcAft>
              <a:defRPr/>
            </a:pPr>
            <a:r>
              <a:rPr lang="en-US" sz="600" b="1" kern="0" dirty="0">
                <a:solidFill>
                  <a:srgbClr val="FFFFFF"/>
                </a:solidFill>
                <a:ea typeface="Segoe UI Black" panose="020B0A02040204020203" pitchFamily="34" charset="0"/>
                <a:cs typeface="Segoe UI Semibold" panose="020B0702040204020203" pitchFamily="34" charset="0"/>
              </a:rPr>
              <a:t>BEFORE</a:t>
            </a:r>
          </a:p>
        </p:txBody>
      </p:sp>
      <p:sp>
        <p:nvSpPr>
          <p:cNvPr id="379" name="Rectangle 378">
            <a:extLst>
              <a:ext uri="{FF2B5EF4-FFF2-40B4-BE49-F238E27FC236}">
                <a16:creationId xmlns:a16="http://schemas.microsoft.com/office/drawing/2014/main" id="{6C105D58-2253-40AB-BDED-62441D5DFF69}"/>
              </a:ext>
            </a:extLst>
          </p:cNvPr>
          <p:cNvSpPr/>
          <p:nvPr/>
        </p:nvSpPr>
        <p:spPr bwMode="auto">
          <a:xfrm>
            <a:off x="3316569" y="1142000"/>
            <a:ext cx="2723127" cy="2897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9190" tIns="127352" rIns="159190" bIns="127352" numCol="1" spcCol="0" rtlCol="0" fromWordArt="0" anchor="ctr" anchorCtr="0" forceAA="0" compatLnSpc="1">
            <a:prstTxWarp prst="textNoShape">
              <a:avLst/>
            </a:prstTxWarp>
            <a:noAutofit/>
          </a:bodyPr>
          <a:lstStyle/>
          <a:p>
            <a:pPr algn="ctr" defTabSz="811735" fontAlgn="base">
              <a:spcBef>
                <a:spcPct val="0"/>
              </a:spcBef>
              <a:spcAft>
                <a:spcPct val="0"/>
              </a:spcAft>
              <a:defRPr/>
            </a:pPr>
            <a:r>
              <a:rPr lang="en-US" sz="600" b="1" kern="0" dirty="0">
                <a:solidFill>
                  <a:srgbClr val="50E6FF"/>
                </a:solidFill>
                <a:ea typeface="Segoe UI" pitchFamily="34" charset="0"/>
                <a:cs typeface="Segoe UI Semibold" panose="020B0702040204020203" pitchFamily="34" charset="0"/>
              </a:rPr>
              <a:t>AFTER</a:t>
            </a:r>
          </a:p>
        </p:txBody>
      </p:sp>
      <p:sp>
        <p:nvSpPr>
          <p:cNvPr id="383" name="Rectangle 382">
            <a:extLst>
              <a:ext uri="{FF2B5EF4-FFF2-40B4-BE49-F238E27FC236}">
                <a16:creationId xmlns:a16="http://schemas.microsoft.com/office/drawing/2014/main" id="{53E0C506-2A56-47D2-BA45-638CE84B2325}"/>
              </a:ext>
            </a:extLst>
          </p:cNvPr>
          <p:cNvSpPr/>
          <p:nvPr/>
        </p:nvSpPr>
        <p:spPr bwMode="auto">
          <a:xfrm>
            <a:off x="2387335" y="1658557"/>
            <a:ext cx="520877" cy="2897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9190" tIns="127352" rIns="159190" bIns="127352" numCol="1" spcCol="0" rtlCol="0" fromWordArt="0" anchor="ctr" anchorCtr="0" forceAA="0" compatLnSpc="1">
            <a:prstTxWarp prst="textNoShape">
              <a:avLst/>
            </a:prstTxWarp>
            <a:noAutofit/>
          </a:bodyPr>
          <a:lstStyle/>
          <a:p>
            <a:pPr algn="r" defTabSz="811735" fontAlgn="base">
              <a:spcBef>
                <a:spcPct val="0"/>
              </a:spcBef>
              <a:spcAft>
                <a:spcPct val="0"/>
              </a:spcAft>
              <a:defRPr/>
            </a:pPr>
            <a:r>
              <a:rPr lang="en-US" sz="522" kern="0" dirty="0">
                <a:solidFill>
                  <a:srgbClr val="FFFFFF"/>
                </a:solidFill>
                <a:latin typeface="Segoe UI"/>
                <a:ea typeface="Segoe UI" pitchFamily="34" charset="0"/>
                <a:cs typeface="Segoe UI Semibold" panose="020B0702040204020203" pitchFamily="34" charset="0"/>
              </a:rPr>
              <a:t>Read/Write</a:t>
            </a:r>
          </a:p>
        </p:txBody>
      </p:sp>
      <p:grpSp>
        <p:nvGrpSpPr>
          <p:cNvPr id="180" name="Group 179">
            <a:extLst>
              <a:ext uri="{FF2B5EF4-FFF2-40B4-BE49-F238E27FC236}">
                <a16:creationId xmlns:a16="http://schemas.microsoft.com/office/drawing/2014/main" id="{680C4880-D9ED-4307-917D-D72CCFD31792}"/>
              </a:ext>
            </a:extLst>
          </p:cNvPr>
          <p:cNvGrpSpPr/>
          <p:nvPr/>
        </p:nvGrpSpPr>
        <p:grpSpPr>
          <a:xfrm>
            <a:off x="4321482" y="1432800"/>
            <a:ext cx="96176" cy="98807"/>
            <a:chOff x="1212457" y="512757"/>
            <a:chExt cx="231789" cy="238130"/>
          </a:xfrm>
        </p:grpSpPr>
        <p:sp>
          <p:nvSpPr>
            <p:cNvPr id="246" name="Rectangle: Rounded Corners 245">
              <a:extLst>
                <a:ext uri="{FF2B5EF4-FFF2-40B4-BE49-F238E27FC236}">
                  <a16:creationId xmlns:a16="http://schemas.microsoft.com/office/drawing/2014/main" id="{53405BDE-A28F-4482-9CCD-4B0A95246170}"/>
                </a:ext>
              </a:extLst>
            </p:cNvPr>
            <p:cNvSpPr/>
            <p:nvPr/>
          </p:nvSpPr>
          <p:spPr bwMode="auto">
            <a:xfrm>
              <a:off x="1212457" y="512762"/>
              <a:ext cx="231775" cy="238125"/>
            </a:xfrm>
            <a:prstGeom prst="roundRect">
              <a:avLst>
                <a:gd name="adj" fmla="val 8448"/>
              </a:avLst>
            </a:prstGeom>
            <a:gradFill flip="none" rotWithShape="1">
              <a:gsLst>
                <a:gs pos="0">
                  <a:srgbClr val="378FE4"/>
                </a:gs>
                <a:gs pos="50000">
                  <a:srgbClr val="358CE3"/>
                </a:gs>
                <a:gs pos="100000">
                  <a:srgbClr val="378FE4"/>
                </a:gs>
              </a:gsLst>
              <a:path path="circle">
                <a:fillToRect l="50000" t="50000" r="50000" b="50000"/>
              </a:path>
              <a:tileRect/>
            </a:gradFill>
            <a:ln w="9525" cap="flat" cmpd="sng" algn="ctr">
              <a:noFill/>
              <a:prstDash val="solid"/>
              <a:headEnd type="none" w="med" len="med"/>
              <a:tailEnd type="none" w="med" len="med"/>
            </a:ln>
            <a:effectLst/>
          </p:spPr>
          <p:txBody>
            <a:bodyPr rot="0" spcFirstLastPara="0" vertOverflow="overflow" horzOverflow="overflow" vert="horz" wrap="square" lIns="159190" tIns="127352" rIns="159190" bIns="127352" numCol="1" spcCol="0" rtlCol="0" fromWordArt="0" anchor="t" anchorCtr="0" forceAA="0" compatLnSpc="1">
              <a:prstTxWarp prst="textNoShape">
                <a:avLst/>
              </a:prstTxWarp>
              <a:noAutofit/>
            </a:bodyPr>
            <a:lstStyle/>
            <a:p>
              <a:pPr defTabSz="811735" fontAlgn="base">
                <a:spcBef>
                  <a:spcPct val="0"/>
                </a:spcBef>
                <a:spcAft>
                  <a:spcPct val="0"/>
                </a:spcAft>
              </a:pPr>
              <a:endParaRPr lang="en-CA" sz="1741" kern="0" dirty="0" err="1">
                <a:solidFill>
                  <a:srgbClr val="FFFFFF"/>
                </a:solidFill>
                <a:latin typeface="Segoe UI"/>
                <a:ea typeface="Segoe UI" pitchFamily="34" charset="0"/>
                <a:cs typeface="Segoe UI" pitchFamily="34" charset="0"/>
              </a:endParaRPr>
            </a:p>
          </p:txBody>
        </p:sp>
        <p:cxnSp>
          <p:nvCxnSpPr>
            <p:cNvPr id="247" name="Straight Connector 246">
              <a:extLst>
                <a:ext uri="{FF2B5EF4-FFF2-40B4-BE49-F238E27FC236}">
                  <a16:creationId xmlns:a16="http://schemas.microsoft.com/office/drawing/2014/main" id="{18243CE5-BC49-4F7E-BBF4-79C118D7E723}"/>
                </a:ext>
              </a:extLst>
            </p:cNvPr>
            <p:cNvCxnSpPr>
              <a:cxnSpLocks/>
            </p:cNvCxnSpPr>
            <p:nvPr/>
          </p:nvCxnSpPr>
          <p:spPr>
            <a:xfrm flipV="1">
              <a:off x="1290245" y="512757"/>
              <a:ext cx="0" cy="238125"/>
            </a:xfrm>
            <a:prstGeom prst="line">
              <a:avLst/>
            </a:prstGeom>
            <a:noFill/>
            <a:ln w="6350" cap="flat" cmpd="sng" algn="ctr">
              <a:solidFill>
                <a:srgbClr val="FFFFFF"/>
              </a:solidFill>
              <a:prstDash val="solid"/>
              <a:headEnd type="none" w="lg" len="med"/>
              <a:tailEnd type="none" w="lg" len="med"/>
            </a:ln>
            <a:effectLst>
              <a:outerShdw blurRad="63500" sx="102000" sy="102000" algn="ctr" rotWithShape="0">
                <a:srgbClr val="FFFFFF">
                  <a:alpha val="40000"/>
                </a:srgbClr>
              </a:outerShdw>
            </a:effectLst>
          </p:spPr>
        </p:cxnSp>
        <p:cxnSp>
          <p:nvCxnSpPr>
            <p:cNvPr id="248" name="Straight Connector 247">
              <a:extLst>
                <a:ext uri="{FF2B5EF4-FFF2-40B4-BE49-F238E27FC236}">
                  <a16:creationId xmlns:a16="http://schemas.microsoft.com/office/drawing/2014/main" id="{EA125D4B-D357-4A5C-9317-9AB875A4A1C1}"/>
                </a:ext>
              </a:extLst>
            </p:cNvPr>
            <p:cNvCxnSpPr>
              <a:cxnSpLocks/>
            </p:cNvCxnSpPr>
            <p:nvPr/>
          </p:nvCxnSpPr>
          <p:spPr>
            <a:xfrm flipV="1">
              <a:off x="1368825" y="512757"/>
              <a:ext cx="0" cy="238125"/>
            </a:xfrm>
            <a:prstGeom prst="line">
              <a:avLst/>
            </a:prstGeom>
            <a:noFill/>
            <a:ln w="6350" cap="flat" cmpd="sng" algn="ctr">
              <a:solidFill>
                <a:srgbClr val="FFFFFF"/>
              </a:solidFill>
              <a:prstDash val="solid"/>
              <a:headEnd type="none" w="lg" len="med"/>
              <a:tailEnd type="none" w="lg" len="med"/>
            </a:ln>
            <a:effectLst>
              <a:outerShdw blurRad="63500" sx="102000" sy="102000" algn="ctr" rotWithShape="0">
                <a:srgbClr val="FFFFFF">
                  <a:alpha val="40000"/>
                </a:srgbClr>
              </a:outerShdw>
            </a:effectLst>
          </p:spPr>
        </p:cxnSp>
        <p:cxnSp>
          <p:nvCxnSpPr>
            <p:cNvPr id="249" name="Straight Connector 248">
              <a:extLst>
                <a:ext uri="{FF2B5EF4-FFF2-40B4-BE49-F238E27FC236}">
                  <a16:creationId xmlns:a16="http://schemas.microsoft.com/office/drawing/2014/main" id="{2119D341-81D7-4917-AE9E-B8048DF4CDFD}"/>
                </a:ext>
              </a:extLst>
            </p:cNvPr>
            <p:cNvCxnSpPr>
              <a:cxnSpLocks/>
            </p:cNvCxnSpPr>
            <p:nvPr/>
          </p:nvCxnSpPr>
          <p:spPr>
            <a:xfrm>
              <a:off x="1213846" y="593719"/>
              <a:ext cx="230400" cy="0"/>
            </a:xfrm>
            <a:prstGeom prst="line">
              <a:avLst/>
            </a:prstGeom>
            <a:noFill/>
            <a:ln w="6350" cap="flat" cmpd="sng" algn="ctr">
              <a:solidFill>
                <a:srgbClr val="FFFFFF"/>
              </a:solidFill>
              <a:prstDash val="solid"/>
              <a:headEnd type="none" w="lg" len="med"/>
              <a:tailEnd type="none" w="lg" len="med"/>
            </a:ln>
            <a:effectLst>
              <a:outerShdw blurRad="63500" sx="102000" sy="102000" algn="ctr" rotWithShape="0">
                <a:srgbClr val="FFFFFF">
                  <a:alpha val="40000"/>
                </a:srgbClr>
              </a:outerShdw>
            </a:effectLst>
          </p:spPr>
        </p:cxnSp>
        <p:cxnSp>
          <p:nvCxnSpPr>
            <p:cNvPr id="250" name="Straight Connector 249">
              <a:extLst>
                <a:ext uri="{FF2B5EF4-FFF2-40B4-BE49-F238E27FC236}">
                  <a16:creationId xmlns:a16="http://schemas.microsoft.com/office/drawing/2014/main" id="{D2869CE3-0F93-4752-8151-89F6C8C0EE7E}"/>
                </a:ext>
              </a:extLst>
            </p:cNvPr>
            <p:cNvCxnSpPr>
              <a:cxnSpLocks/>
            </p:cNvCxnSpPr>
            <p:nvPr/>
          </p:nvCxnSpPr>
          <p:spPr>
            <a:xfrm flipV="1">
              <a:off x="1213846" y="673889"/>
              <a:ext cx="230400" cy="1"/>
            </a:xfrm>
            <a:prstGeom prst="line">
              <a:avLst/>
            </a:prstGeom>
            <a:noFill/>
            <a:ln w="6350" cap="flat" cmpd="sng" algn="ctr">
              <a:solidFill>
                <a:srgbClr val="FFFFFF"/>
              </a:solidFill>
              <a:prstDash val="solid"/>
              <a:headEnd type="none" w="lg" len="med"/>
              <a:tailEnd type="none" w="lg" len="med"/>
            </a:ln>
            <a:effectLst>
              <a:outerShdw blurRad="63500" sx="102000" sy="102000" algn="ctr" rotWithShape="0">
                <a:srgbClr val="FFFFFF">
                  <a:alpha val="40000"/>
                </a:srgbClr>
              </a:outerShdw>
            </a:effectLst>
          </p:spPr>
        </p:cxnSp>
      </p:grpSp>
      <p:sp>
        <p:nvSpPr>
          <p:cNvPr id="182" name="Rectangle 181">
            <a:extLst>
              <a:ext uri="{FF2B5EF4-FFF2-40B4-BE49-F238E27FC236}">
                <a16:creationId xmlns:a16="http://schemas.microsoft.com/office/drawing/2014/main" id="{906024BF-2534-4FE2-A902-762111C359BB}"/>
              </a:ext>
            </a:extLst>
          </p:cNvPr>
          <p:cNvSpPr/>
          <p:nvPr/>
        </p:nvSpPr>
        <p:spPr bwMode="auto">
          <a:xfrm>
            <a:off x="3670788" y="1838794"/>
            <a:ext cx="638041" cy="2897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9190" tIns="127352" rIns="159190" bIns="127352" numCol="1" spcCol="0" rtlCol="0" fromWordArt="0" anchor="ctr" anchorCtr="0" forceAA="0" compatLnSpc="1">
            <a:prstTxWarp prst="textNoShape">
              <a:avLst/>
            </a:prstTxWarp>
            <a:noAutofit/>
          </a:bodyPr>
          <a:lstStyle/>
          <a:p>
            <a:pPr defTabSz="811735" fontAlgn="base">
              <a:spcBef>
                <a:spcPct val="0"/>
              </a:spcBef>
              <a:spcAft>
                <a:spcPct val="0"/>
              </a:spcAft>
              <a:defRPr/>
            </a:pPr>
            <a:r>
              <a:rPr lang="en-US" sz="522" kern="0" dirty="0">
                <a:solidFill>
                  <a:srgbClr val="FFFFFF"/>
                </a:solidFill>
                <a:latin typeface="Segoe UI Semibold"/>
                <a:ea typeface="Segoe UI" pitchFamily="34" charset="0"/>
                <a:cs typeface="Segoe UI Semibold" panose="020B0702040204020203" pitchFamily="34" charset="0"/>
              </a:rPr>
              <a:t>SQL Server</a:t>
            </a:r>
            <a:endParaRPr lang="en-US" sz="522" b="1" kern="0" dirty="0">
              <a:solidFill>
                <a:srgbClr val="FFFFFF"/>
              </a:solidFill>
              <a:latin typeface="Segoe UI Semibold"/>
              <a:ea typeface="Segoe UI" pitchFamily="34" charset="0"/>
              <a:cs typeface="Segoe UI Semibold" panose="020B0702040204020203" pitchFamily="34" charset="0"/>
            </a:endParaRPr>
          </a:p>
        </p:txBody>
      </p:sp>
      <p:cxnSp>
        <p:nvCxnSpPr>
          <p:cNvPr id="186" name="Straight Arrow Connector 185">
            <a:extLst>
              <a:ext uri="{FF2B5EF4-FFF2-40B4-BE49-F238E27FC236}">
                <a16:creationId xmlns:a16="http://schemas.microsoft.com/office/drawing/2014/main" id="{CF791D36-97DE-4848-B972-1A7A20D1DA26}"/>
              </a:ext>
            </a:extLst>
          </p:cNvPr>
          <p:cNvCxnSpPr>
            <a:cxnSpLocks/>
          </p:cNvCxnSpPr>
          <p:nvPr/>
        </p:nvCxnSpPr>
        <p:spPr>
          <a:xfrm>
            <a:off x="4370002" y="1527175"/>
            <a:ext cx="0" cy="166865"/>
          </a:xfrm>
          <a:prstGeom prst="straightConnector1">
            <a:avLst/>
          </a:prstGeom>
          <a:noFill/>
          <a:ln w="9525" cap="flat" cmpd="sng" algn="ctr">
            <a:solidFill>
              <a:schemeClr val="tx1"/>
            </a:solidFill>
            <a:prstDash val="solid"/>
            <a:headEnd type="triangle" w="sm" len="sm"/>
            <a:tailEnd type="triangle" w="sm" len="sm"/>
          </a:ln>
          <a:effectLst/>
        </p:spPr>
      </p:cxnSp>
      <p:sp>
        <p:nvSpPr>
          <p:cNvPr id="191" name="Rectangle 190">
            <a:extLst>
              <a:ext uri="{FF2B5EF4-FFF2-40B4-BE49-F238E27FC236}">
                <a16:creationId xmlns:a16="http://schemas.microsoft.com/office/drawing/2014/main" id="{B7922668-2366-47D2-84E2-2BBA7140FD40}"/>
              </a:ext>
            </a:extLst>
          </p:cNvPr>
          <p:cNvSpPr/>
          <p:nvPr/>
        </p:nvSpPr>
        <p:spPr bwMode="auto">
          <a:xfrm>
            <a:off x="3439393" y="2282947"/>
            <a:ext cx="550415" cy="2897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9190" tIns="127352" rIns="159190" bIns="127352" numCol="1" spcCol="0" rtlCol="0" fromWordArt="0" anchor="ctr" anchorCtr="0" forceAA="0" compatLnSpc="1">
            <a:prstTxWarp prst="textNoShape">
              <a:avLst/>
            </a:prstTxWarp>
            <a:noAutofit/>
          </a:bodyPr>
          <a:lstStyle/>
          <a:p>
            <a:pPr defTabSz="811735" fontAlgn="base">
              <a:spcBef>
                <a:spcPct val="0"/>
              </a:spcBef>
              <a:spcAft>
                <a:spcPct val="0"/>
              </a:spcAft>
              <a:defRPr/>
            </a:pPr>
            <a:r>
              <a:rPr lang="en-US" sz="436" kern="0" dirty="0">
                <a:solidFill>
                  <a:srgbClr val="FFFFFF"/>
                </a:solidFill>
                <a:latin typeface="Segoe UI Semibold"/>
                <a:ea typeface="Segoe UI" pitchFamily="34" charset="0"/>
                <a:cs typeface="Segoe UI Semibold" panose="020B0702040204020203" pitchFamily="34" charset="0"/>
              </a:rPr>
              <a:t>On-Prem</a:t>
            </a:r>
          </a:p>
        </p:txBody>
      </p:sp>
      <p:sp>
        <p:nvSpPr>
          <p:cNvPr id="194" name="Isosceles Triangle 193">
            <a:extLst>
              <a:ext uri="{FF2B5EF4-FFF2-40B4-BE49-F238E27FC236}">
                <a16:creationId xmlns:a16="http://schemas.microsoft.com/office/drawing/2014/main" id="{D4703E20-0FDA-46EB-B3FC-6625F310F936}"/>
              </a:ext>
            </a:extLst>
          </p:cNvPr>
          <p:cNvSpPr/>
          <p:nvPr/>
        </p:nvSpPr>
        <p:spPr bwMode="auto">
          <a:xfrm>
            <a:off x="3536804" y="2043426"/>
            <a:ext cx="335183" cy="135154"/>
          </a:xfrm>
          <a:prstGeom prst="triangle">
            <a:avLst>
              <a:gd name="adj" fmla="val 50000"/>
            </a:avLst>
          </a:prstGeom>
          <a:gradFill flip="none" rotWithShape="1">
            <a:gsLst>
              <a:gs pos="0">
                <a:srgbClr val="1A202C"/>
              </a:gs>
              <a:gs pos="100000">
                <a:srgbClr val="50E6FF">
                  <a:alpha val="0"/>
                </a:srgbClr>
              </a:gs>
            </a:gsLst>
            <a:lin ang="189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59190" tIns="127352" rIns="159190" bIns="127352" numCol="1" spcCol="0" rtlCol="0" fromWordArt="0" anchor="t" anchorCtr="0" forceAA="0" compatLnSpc="1">
            <a:prstTxWarp prst="textNoShape">
              <a:avLst/>
            </a:prstTxWarp>
            <a:noAutofit/>
          </a:bodyPr>
          <a:lstStyle/>
          <a:p>
            <a:pPr defTabSz="811735" fontAlgn="base">
              <a:spcBef>
                <a:spcPct val="0"/>
              </a:spcBef>
              <a:spcAft>
                <a:spcPct val="0"/>
              </a:spcAft>
            </a:pPr>
            <a:endParaRPr lang="en-CA" sz="1741" kern="0" dirty="0" err="1">
              <a:solidFill>
                <a:srgbClr val="FFFFFF"/>
              </a:solidFill>
              <a:latin typeface="Segoe UI"/>
              <a:ea typeface="Segoe UI" pitchFamily="34" charset="0"/>
              <a:cs typeface="Segoe UI" pitchFamily="34" charset="0"/>
            </a:endParaRPr>
          </a:p>
        </p:txBody>
      </p:sp>
      <p:sp>
        <p:nvSpPr>
          <p:cNvPr id="195" name="Rectangle 194">
            <a:extLst>
              <a:ext uri="{FF2B5EF4-FFF2-40B4-BE49-F238E27FC236}">
                <a16:creationId xmlns:a16="http://schemas.microsoft.com/office/drawing/2014/main" id="{35B003E0-6D3E-465C-B3BE-1F80360EF8C6}"/>
              </a:ext>
            </a:extLst>
          </p:cNvPr>
          <p:cNvSpPr/>
          <p:nvPr/>
        </p:nvSpPr>
        <p:spPr bwMode="auto">
          <a:xfrm>
            <a:off x="3536804" y="2178580"/>
            <a:ext cx="335183" cy="199566"/>
          </a:xfrm>
          <a:prstGeom prst="rect">
            <a:avLst/>
          </a:prstGeom>
          <a:gradFill flip="none" rotWithShape="1">
            <a:gsLst>
              <a:gs pos="0">
                <a:srgbClr val="C4DCF9">
                  <a:alpha val="20000"/>
                </a:srgbClr>
              </a:gs>
              <a:gs pos="100000">
                <a:srgbClr val="A4CFEF">
                  <a:alpha val="20000"/>
                </a:srgbClr>
              </a:gs>
            </a:gsLst>
            <a:lin ang="2700000" scaled="1"/>
            <a:tileRect/>
          </a:gradFill>
          <a:ln w="6350" cap="flat" cmpd="sng" algn="ctr">
            <a:solidFill>
              <a:srgbClr val="50E6FF"/>
            </a:solidFill>
            <a:prstDash val="dash"/>
            <a:headEnd type="none" w="med" len="med"/>
            <a:tailEnd type="none" w="med" len="med"/>
          </a:ln>
          <a:effectLst/>
        </p:spPr>
        <p:txBody>
          <a:bodyPr rot="0" spcFirstLastPara="0" vertOverflow="overflow" horzOverflow="overflow" vert="horz" wrap="square" lIns="159190" tIns="127352" rIns="159190" bIns="127352" numCol="1" spcCol="0" rtlCol="0" fromWordArt="0" anchor="t" anchorCtr="0" forceAA="0" compatLnSpc="1">
            <a:prstTxWarp prst="textNoShape">
              <a:avLst/>
            </a:prstTxWarp>
            <a:noAutofit/>
          </a:bodyPr>
          <a:lstStyle/>
          <a:p>
            <a:pPr defTabSz="811735" fontAlgn="base">
              <a:spcBef>
                <a:spcPct val="0"/>
              </a:spcBef>
              <a:spcAft>
                <a:spcPct val="0"/>
              </a:spcAft>
            </a:pPr>
            <a:endParaRPr lang="en-CA" sz="1741" kern="0" dirty="0" err="1">
              <a:solidFill>
                <a:srgbClr val="FFFFFF"/>
              </a:solidFill>
              <a:latin typeface="Segoe UI"/>
              <a:ea typeface="Segoe UI" pitchFamily="34" charset="0"/>
              <a:cs typeface="Segoe UI" pitchFamily="34" charset="0"/>
            </a:endParaRPr>
          </a:p>
        </p:txBody>
      </p:sp>
      <p:grpSp>
        <p:nvGrpSpPr>
          <p:cNvPr id="199" name="Graphic 15">
            <a:extLst>
              <a:ext uri="{FF2B5EF4-FFF2-40B4-BE49-F238E27FC236}">
                <a16:creationId xmlns:a16="http://schemas.microsoft.com/office/drawing/2014/main" id="{AA40E3E7-8EB6-41FB-B910-7A704628C837}"/>
              </a:ext>
            </a:extLst>
          </p:cNvPr>
          <p:cNvGrpSpPr/>
          <p:nvPr/>
        </p:nvGrpSpPr>
        <p:grpSpPr>
          <a:xfrm>
            <a:off x="3649655" y="2205554"/>
            <a:ext cx="107508" cy="142561"/>
            <a:chOff x="5453158" y="4633054"/>
            <a:chExt cx="201192" cy="266791"/>
          </a:xfrm>
        </p:grpSpPr>
        <p:sp>
          <p:nvSpPr>
            <p:cNvPr id="242" name="Freeform: Shape 241">
              <a:extLst>
                <a:ext uri="{FF2B5EF4-FFF2-40B4-BE49-F238E27FC236}">
                  <a16:creationId xmlns:a16="http://schemas.microsoft.com/office/drawing/2014/main" id="{A4C937B3-BC79-4F6C-840E-03420E2EB512}"/>
                </a:ext>
              </a:extLst>
            </p:cNvPr>
            <p:cNvSpPr/>
            <p:nvPr/>
          </p:nvSpPr>
          <p:spPr>
            <a:xfrm>
              <a:off x="5453158" y="4669463"/>
              <a:ext cx="201192" cy="230382"/>
            </a:xfrm>
            <a:custGeom>
              <a:avLst/>
              <a:gdLst>
                <a:gd name="connsiteX0" fmla="*/ 100596 w 201192"/>
                <a:gd name="connsiteY0" fmla="*/ 36409 h 230382"/>
                <a:gd name="connsiteX1" fmla="*/ 0 w 201192"/>
                <a:gd name="connsiteY1" fmla="*/ 0 h 230382"/>
                <a:gd name="connsiteX2" fmla="*/ 0 w 201192"/>
                <a:gd name="connsiteY2" fmla="*/ 193973 h 230382"/>
                <a:gd name="connsiteX3" fmla="*/ 99184 w 201192"/>
                <a:gd name="connsiteY3" fmla="*/ 230382 h 230382"/>
                <a:gd name="connsiteX4" fmla="*/ 100596 w 201192"/>
                <a:gd name="connsiteY4" fmla="*/ 230382 h 230382"/>
                <a:gd name="connsiteX5" fmla="*/ 201192 w 201192"/>
                <a:gd name="connsiteY5" fmla="*/ 193973 h 230382"/>
                <a:gd name="connsiteX6" fmla="*/ 201192 w 201192"/>
                <a:gd name="connsiteY6" fmla="*/ 0 h 230382"/>
                <a:gd name="connsiteX7" fmla="*/ 100596 w 201192"/>
                <a:gd name="connsiteY7" fmla="*/ 36409 h 230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1192" h="230382">
                  <a:moveTo>
                    <a:pt x="100596" y="36409"/>
                  </a:moveTo>
                  <a:cubicBezTo>
                    <a:pt x="45041" y="36409"/>
                    <a:pt x="0" y="20716"/>
                    <a:pt x="0" y="0"/>
                  </a:cubicBezTo>
                  <a:lnTo>
                    <a:pt x="0" y="193973"/>
                  </a:lnTo>
                  <a:cubicBezTo>
                    <a:pt x="0" y="213904"/>
                    <a:pt x="44256" y="230068"/>
                    <a:pt x="99184" y="230382"/>
                  </a:cubicBezTo>
                  <a:lnTo>
                    <a:pt x="100596" y="230382"/>
                  </a:lnTo>
                  <a:cubicBezTo>
                    <a:pt x="156151" y="230382"/>
                    <a:pt x="201192" y="214689"/>
                    <a:pt x="201192" y="193973"/>
                  </a:cubicBezTo>
                  <a:lnTo>
                    <a:pt x="201192" y="0"/>
                  </a:lnTo>
                  <a:cubicBezTo>
                    <a:pt x="201192" y="20245"/>
                    <a:pt x="156151" y="36409"/>
                    <a:pt x="100596" y="36409"/>
                  </a:cubicBezTo>
                  <a:close/>
                </a:path>
              </a:pathLst>
            </a:custGeom>
            <a:solidFill>
              <a:srgbClr val="005BA1"/>
            </a:solidFill>
            <a:ln w="15346" cap="flat">
              <a:noFill/>
              <a:prstDash val="solid"/>
              <a:miter/>
            </a:ln>
          </p:spPr>
          <p:txBody>
            <a:bodyPr rtlCol="0" anchor="ctr"/>
            <a:lstStyle/>
            <a:p>
              <a:pPr defTabSz="795974"/>
              <a:endParaRPr lang="en-CA" sz="1536" kern="0">
                <a:solidFill>
                  <a:srgbClr val="000000"/>
                </a:solidFill>
                <a:latin typeface="Segoe UI"/>
              </a:endParaRPr>
            </a:p>
          </p:txBody>
        </p:sp>
        <p:sp>
          <p:nvSpPr>
            <p:cNvPr id="243" name="Freeform: Shape 242">
              <a:extLst>
                <a:ext uri="{FF2B5EF4-FFF2-40B4-BE49-F238E27FC236}">
                  <a16:creationId xmlns:a16="http://schemas.microsoft.com/office/drawing/2014/main" id="{B9F56DC9-C6D2-4985-BB49-7CC0445E49CB}"/>
                </a:ext>
              </a:extLst>
            </p:cNvPr>
            <p:cNvSpPr/>
            <p:nvPr/>
          </p:nvSpPr>
          <p:spPr>
            <a:xfrm>
              <a:off x="5453158" y="4633054"/>
              <a:ext cx="201192" cy="72818"/>
            </a:xfrm>
            <a:custGeom>
              <a:avLst/>
              <a:gdLst>
                <a:gd name="connsiteX0" fmla="*/ 201192 w 201192"/>
                <a:gd name="connsiteY0" fmla="*/ 36409 h 72818"/>
                <a:gd name="connsiteX1" fmla="*/ 100596 w 201192"/>
                <a:gd name="connsiteY1" fmla="*/ 72818 h 72818"/>
                <a:gd name="connsiteX2" fmla="*/ 0 w 201192"/>
                <a:gd name="connsiteY2" fmla="*/ 36409 h 72818"/>
                <a:gd name="connsiteX3" fmla="*/ 100596 w 201192"/>
                <a:gd name="connsiteY3" fmla="*/ 0 h 72818"/>
                <a:gd name="connsiteX4" fmla="*/ 201192 w 201192"/>
                <a:gd name="connsiteY4" fmla="*/ 36409 h 72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192" h="72818">
                  <a:moveTo>
                    <a:pt x="201192" y="36409"/>
                  </a:moveTo>
                  <a:cubicBezTo>
                    <a:pt x="201192" y="56654"/>
                    <a:pt x="156151" y="72818"/>
                    <a:pt x="100596" y="72818"/>
                  </a:cubicBezTo>
                  <a:cubicBezTo>
                    <a:pt x="45041" y="72818"/>
                    <a:pt x="0" y="57125"/>
                    <a:pt x="0" y="36409"/>
                  </a:cubicBezTo>
                  <a:cubicBezTo>
                    <a:pt x="0" y="15694"/>
                    <a:pt x="45041" y="0"/>
                    <a:pt x="100596" y="0"/>
                  </a:cubicBezTo>
                  <a:cubicBezTo>
                    <a:pt x="156151" y="0"/>
                    <a:pt x="201192" y="15694"/>
                    <a:pt x="201192" y="36409"/>
                  </a:cubicBezTo>
                </a:path>
              </a:pathLst>
            </a:custGeom>
            <a:solidFill>
              <a:srgbClr val="E8E8E8"/>
            </a:solidFill>
            <a:ln w="15346" cap="flat">
              <a:noFill/>
              <a:prstDash val="solid"/>
              <a:miter/>
            </a:ln>
          </p:spPr>
          <p:txBody>
            <a:bodyPr rtlCol="0" anchor="ctr"/>
            <a:lstStyle/>
            <a:p>
              <a:pPr defTabSz="795974"/>
              <a:endParaRPr lang="en-CA" sz="1536" kern="0">
                <a:solidFill>
                  <a:srgbClr val="000000"/>
                </a:solidFill>
                <a:latin typeface="Segoe UI"/>
              </a:endParaRPr>
            </a:p>
          </p:txBody>
        </p:sp>
        <p:sp>
          <p:nvSpPr>
            <p:cNvPr id="244" name="Freeform: Shape 243">
              <a:extLst>
                <a:ext uri="{FF2B5EF4-FFF2-40B4-BE49-F238E27FC236}">
                  <a16:creationId xmlns:a16="http://schemas.microsoft.com/office/drawing/2014/main" id="{5C637D2D-8CD4-4709-816F-02A8CB15DBD8}"/>
                </a:ext>
              </a:extLst>
            </p:cNvPr>
            <p:cNvSpPr/>
            <p:nvPr/>
          </p:nvSpPr>
          <p:spPr>
            <a:xfrm>
              <a:off x="5476541" y="4643412"/>
              <a:ext cx="154425" cy="46296"/>
            </a:xfrm>
            <a:custGeom>
              <a:avLst/>
              <a:gdLst>
                <a:gd name="connsiteX0" fmla="*/ 154425 w 154425"/>
                <a:gd name="connsiteY0" fmla="*/ 23070 h 46296"/>
                <a:gd name="connsiteX1" fmla="*/ 77213 w 154425"/>
                <a:gd name="connsiteY1" fmla="*/ 46296 h 46296"/>
                <a:gd name="connsiteX2" fmla="*/ 0 w 154425"/>
                <a:gd name="connsiteY2" fmla="*/ 23070 h 46296"/>
                <a:gd name="connsiteX3" fmla="*/ 77213 w 154425"/>
                <a:gd name="connsiteY3" fmla="*/ 0 h 46296"/>
                <a:gd name="connsiteX4" fmla="*/ 154425 w 154425"/>
                <a:gd name="connsiteY4" fmla="*/ 23070 h 462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425" h="46296">
                  <a:moveTo>
                    <a:pt x="154425" y="23070"/>
                  </a:moveTo>
                  <a:cubicBezTo>
                    <a:pt x="154425" y="35938"/>
                    <a:pt x="119742" y="46296"/>
                    <a:pt x="77213" y="46296"/>
                  </a:cubicBezTo>
                  <a:cubicBezTo>
                    <a:pt x="34683" y="46296"/>
                    <a:pt x="0" y="35938"/>
                    <a:pt x="0" y="23070"/>
                  </a:cubicBezTo>
                  <a:cubicBezTo>
                    <a:pt x="0" y="10201"/>
                    <a:pt x="34683" y="0"/>
                    <a:pt x="77213" y="0"/>
                  </a:cubicBezTo>
                  <a:cubicBezTo>
                    <a:pt x="119742" y="0"/>
                    <a:pt x="154425" y="10358"/>
                    <a:pt x="154425" y="23070"/>
                  </a:cubicBezTo>
                </a:path>
              </a:pathLst>
            </a:custGeom>
            <a:solidFill>
              <a:srgbClr val="50E6FF"/>
            </a:solidFill>
            <a:ln w="15346" cap="flat">
              <a:noFill/>
              <a:prstDash val="solid"/>
              <a:miter/>
            </a:ln>
          </p:spPr>
          <p:txBody>
            <a:bodyPr rtlCol="0" anchor="ctr"/>
            <a:lstStyle/>
            <a:p>
              <a:pPr defTabSz="795974"/>
              <a:endParaRPr lang="en-CA" sz="1536" kern="0">
                <a:solidFill>
                  <a:srgbClr val="000000"/>
                </a:solidFill>
                <a:latin typeface="Segoe UI"/>
              </a:endParaRPr>
            </a:p>
          </p:txBody>
        </p:sp>
        <p:sp>
          <p:nvSpPr>
            <p:cNvPr id="245" name="Freeform: Shape 244">
              <a:extLst>
                <a:ext uri="{FF2B5EF4-FFF2-40B4-BE49-F238E27FC236}">
                  <a16:creationId xmlns:a16="http://schemas.microsoft.com/office/drawing/2014/main" id="{66AFD510-E8FB-4DFD-8608-3957EBB4B88F}"/>
                </a:ext>
              </a:extLst>
            </p:cNvPr>
            <p:cNvSpPr/>
            <p:nvPr/>
          </p:nvSpPr>
          <p:spPr>
            <a:xfrm>
              <a:off x="5492706" y="4672198"/>
              <a:ext cx="122096" cy="17618"/>
            </a:xfrm>
            <a:custGeom>
              <a:avLst/>
              <a:gdLst>
                <a:gd name="connsiteX0" fmla="*/ 61048 w 122096"/>
                <a:gd name="connsiteY0" fmla="*/ 90 h 17618"/>
                <a:gd name="connsiteX1" fmla="*/ 0 w 122096"/>
                <a:gd name="connsiteY1" fmla="*/ 9035 h 17618"/>
                <a:gd name="connsiteX2" fmla="*/ 61048 w 122096"/>
                <a:gd name="connsiteY2" fmla="*/ 17510 h 17618"/>
                <a:gd name="connsiteX3" fmla="*/ 122096 w 122096"/>
                <a:gd name="connsiteY3" fmla="*/ 8408 h 17618"/>
                <a:gd name="connsiteX4" fmla="*/ 61048 w 122096"/>
                <a:gd name="connsiteY4" fmla="*/ 90 h 17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096" h="17618">
                  <a:moveTo>
                    <a:pt x="61048" y="90"/>
                  </a:moveTo>
                  <a:cubicBezTo>
                    <a:pt x="40337" y="-439"/>
                    <a:pt x="19689" y="2587"/>
                    <a:pt x="0" y="9035"/>
                  </a:cubicBezTo>
                  <a:cubicBezTo>
                    <a:pt x="19707" y="15364"/>
                    <a:pt x="40362" y="18232"/>
                    <a:pt x="61048" y="17510"/>
                  </a:cubicBezTo>
                  <a:cubicBezTo>
                    <a:pt x="81776" y="18117"/>
                    <a:pt x="102446" y="15035"/>
                    <a:pt x="122096" y="8408"/>
                  </a:cubicBezTo>
                  <a:cubicBezTo>
                    <a:pt x="102352" y="2257"/>
                    <a:pt x="81718" y="-554"/>
                    <a:pt x="61048" y="90"/>
                  </a:cubicBezTo>
                  <a:close/>
                </a:path>
              </a:pathLst>
            </a:custGeom>
            <a:solidFill>
              <a:srgbClr val="198AB3"/>
            </a:solidFill>
            <a:ln w="15346" cap="flat">
              <a:noFill/>
              <a:prstDash val="solid"/>
              <a:miter/>
            </a:ln>
          </p:spPr>
          <p:txBody>
            <a:bodyPr rtlCol="0" anchor="ctr"/>
            <a:lstStyle/>
            <a:p>
              <a:pPr defTabSz="795974"/>
              <a:endParaRPr lang="en-CA" sz="1536" kern="0">
                <a:solidFill>
                  <a:srgbClr val="000000"/>
                </a:solidFill>
                <a:latin typeface="Segoe UI"/>
              </a:endParaRPr>
            </a:p>
          </p:txBody>
        </p:sp>
      </p:grpSp>
      <p:pic>
        <p:nvPicPr>
          <p:cNvPr id="189" name="Graphic 188">
            <a:extLst>
              <a:ext uri="{FF2B5EF4-FFF2-40B4-BE49-F238E27FC236}">
                <a16:creationId xmlns:a16="http://schemas.microsoft.com/office/drawing/2014/main" id="{D14103D2-E381-4199-A457-E29B474CA899}"/>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3610584" y="1914875"/>
            <a:ext cx="187624" cy="187624"/>
          </a:xfrm>
          <a:prstGeom prst="rect">
            <a:avLst/>
          </a:prstGeom>
        </p:spPr>
      </p:pic>
      <p:grpSp>
        <p:nvGrpSpPr>
          <p:cNvPr id="277" name="Group 276">
            <a:extLst>
              <a:ext uri="{FF2B5EF4-FFF2-40B4-BE49-F238E27FC236}">
                <a16:creationId xmlns:a16="http://schemas.microsoft.com/office/drawing/2014/main" id="{89B92B98-BED0-4299-BCE0-9AC29D7D947B}"/>
              </a:ext>
            </a:extLst>
          </p:cNvPr>
          <p:cNvGrpSpPr/>
          <p:nvPr/>
        </p:nvGrpSpPr>
        <p:grpSpPr>
          <a:xfrm>
            <a:off x="4157792" y="2194838"/>
            <a:ext cx="212315" cy="167049"/>
            <a:chOff x="3495443" y="3272358"/>
            <a:chExt cx="356949" cy="280846"/>
          </a:xfrm>
        </p:grpSpPr>
        <p:grpSp>
          <p:nvGrpSpPr>
            <p:cNvPr id="278" name="Group 277">
              <a:extLst>
                <a:ext uri="{FF2B5EF4-FFF2-40B4-BE49-F238E27FC236}">
                  <a16:creationId xmlns:a16="http://schemas.microsoft.com/office/drawing/2014/main" id="{3E611385-3053-4C5B-8D55-AE35E9BD8D0B}"/>
                </a:ext>
              </a:extLst>
            </p:cNvPr>
            <p:cNvGrpSpPr/>
            <p:nvPr/>
          </p:nvGrpSpPr>
          <p:grpSpPr>
            <a:xfrm>
              <a:off x="3495443" y="3272358"/>
              <a:ext cx="226554" cy="280846"/>
              <a:chOff x="3892785" y="3271644"/>
              <a:chExt cx="226554" cy="280846"/>
            </a:xfrm>
          </p:grpSpPr>
          <p:sp>
            <p:nvSpPr>
              <p:cNvPr id="281" name="Rectangle: Rounded Corners 280">
                <a:extLst>
                  <a:ext uri="{FF2B5EF4-FFF2-40B4-BE49-F238E27FC236}">
                    <a16:creationId xmlns:a16="http://schemas.microsoft.com/office/drawing/2014/main" id="{B1934BEA-2D32-4468-A5CA-E2844B93045E}"/>
                  </a:ext>
                </a:extLst>
              </p:cNvPr>
              <p:cNvSpPr/>
              <p:nvPr/>
            </p:nvSpPr>
            <p:spPr bwMode="auto">
              <a:xfrm>
                <a:off x="3892785" y="3271644"/>
                <a:ext cx="159544" cy="192624"/>
              </a:xfrm>
              <a:prstGeom prst="roundRect">
                <a:avLst/>
              </a:prstGeom>
              <a:gradFill flip="none" rotWithShape="1">
                <a:gsLst>
                  <a:gs pos="0">
                    <a:srgbClr val="4FC7E8"/>
                  </a:gs>
                  <a:gs pos="100000">
                    <a:srgbClr val="2698BF"/>
                  </a:gs>
                </a:gsLst>
                <a:lin ang="5400000" scaled="0"/>
                <a:tileRect/>
              </a:gradFill>
              <a:ln w="9525" cap="flat" cmpd="sng" algn="ctr">
                <a:noFill/>
                <a:prstDash val="solid"/>
                <a:headEnd type="none" w="med" len="med"/>
                <a:tailEnd type="none" w="med" len="med"/>
              </a:ln>
              <a:effectLst/>
            </p:spPr>
            <p:txBody>
              <a:bodyPr rot="0" spcFirstLastPara="0" vertOverflow="overflow" horzOverflow="overflow" vert="horz" wrap="square" lIns="159190" tIns="127352" rIns="159190" bIns="127352" numCol="1" spcCol="0" rtlCol="0" fromWordArt="0" anchor="t" anchorCtr="0" forceAA="0" compatLnSpc="1">
                <a:prstTxWarp prst="textNoShape">
                  <a:avLst/>
                </a:prstTxWarp>
                <a:noAutofit/>
              </a:bodyPr>
              <a:lstStyle/>
              <a:p>
                <a:pPr defTabSz="811735" fontAlgn="base">
                  <a:spcBef>
                    <a:spcPct val="0"/>
                  </a:spcBef>
                  <a:spcAft>
                    <a:spcPct val="0"/>
                  </a:spcAft>
                </a:pPr>
                <a:endParaRPr lang="en-CA" sz="1741" kern="0" dirty="0" err="1">
                  <a:solidFill>
                    <a:srgbClr val="FFFFFF"/>
                  </a:solidFill>
                  <a:latin typeface="Segoe UI"/>
                  <a:ea typeface="Segoe UI" pitchFamily="34" charset="0"/>
                  <a:cs typeface="Segoe UI" pitchFamily="34" charset="0"/>
                </a:endParaRPr>
              </a:p>
            </p:txBody>
          </p:sp>
          <p:sp>
            <p:nvSpPr>
              <p:cNvPr id="282" name="Rectangle: Rounded Corners 281">
                <a:extLst>
                  <a:ext uri="{FF2B5EF4-FFF2-40B4-BE49-F238E27FC236}">
                    <a16:creationId xmlns:a16="http://schemas.microsoft.com/office/drawing/2014/main" id="{20016177-1A6D-4C08-B1AF-2302FD1C1D4C}"/>
                  </a:ext>
                </a:extLst>
              </p:cNvPr>
              <p:cNvSpPr/>
              <p:nvPr/>
            </p:nvSpPr>
            <p:spPr bwMode="auto">
              <a:xfrm>
                <a:off x="3959795" y="3359866"/>
                <a:ext cx="159544" cy="192624"/>
              </a:xfrm>
              <a:prstGeom prst="roundRect">
                <a:avLst/>
              </a:prstGeom>
              <a:solidFill>
                <a:srgbClr val="50E6FF">
                  <a:alpha val="50000"/>
                </a:srgbClr>
              </a:solidFill>
              <a:ln w="9525" cap="flat" cmpd="sng" algn="ctr">
                <a:noFill/>
                <a:prstDash val="solid"/>
                <a:headEnd type="none" w="med" len="med"/>
                <a:tailEnd type="none" w="med" len="med"/>
              </a:ln>
              <a:effectLst/>
            </p:spPr>
            <p:txBody>
              <a:bodyPr rot="0" spcFirstLastPara="0" vertOverflow="overflow" horzOverflow="overflow" vert="horz" wrap="square" lIns="159190" tIns="127352" rIns="159190" bIns="127352" numCol="1" spcCol="0" rtlCol="0" fromWordArt="0" anchor="t" anchorCtr="0" forceAA="0" compatLnSpc="1">
                <a:prstTxWarp prst="textNoShape">
                  <a:avLst/>
                </a:prstTxWarp>
                <a:noAutofit/>
              </a:bodyPr>
              <a:lstStyle/>
              <a:p>
                <a:pPr defTabSz="811735" fontAlgn="base">
                  <a:spcBef>
                    <a:spcPct val="0"/>
                  </a:spcBef>
                  <a:spcAft>
                    <a:spcPct val="0"/>
                  </a:spcAft>
                </a:pPr>
                <a:endParaRPr lang="en-CA" sz="1741" kern="0" dirty="0" err="1">
                  <a:solidFill>
                    <a:srgbClr val="FFFFFF"/>
                  </a:solidFill>
                  <a:latin typeface="Segoe UI"/>
                  <a:ea typeface="Segoe UI" pitchFamily="34" charset="0"/>
                  <a:cs typeface="Segoe UI" pitchFamily="34" charset="0"/>
                </a:endParaRPr>
              </a:p>
            </p:txBody>
          </p:sp>
        </p:grpSp>
        <p:sp>
          <p:nvSpPr>
            <p:cNvPr id="279" name="Freeform 43">
              <a:extLst>
                <a:ext uri="{FF2B5EF4-FFF2-40B4-BE49-F238E27FC236}">
                  <a16:creationId xmlns:a16="http://schemas.microsoft.com/office/drawing/2014/main" id="{0570C7AA-BC34-495D-9414-0966B7402622}"/>
                </a:ext>
              </a:extLst>
            </p:cNvPr>
            <p:cNvSpPr>
              <a:spLocks noEditPoints="1"/>
            </p:cNvSpPr>
            <p:nvPr/>
          </p:nvSpPr>
          <p:spPr bwMode="auto">
            <a:xfrm>
              <a:off x="3643373" y="3359866"/>
              <a:ext cx="98550" cy="98550"/>
            </a:xfrm>
            <a:custGeom>
              <a:avLst/>
              <a:gdLst>
                <a:gd name="T0" fmla="*/ 57 w 64"/>
                <a:gd name="T1" fmla="*/ 32 h 64"/>
                <a:gd name="T2" fmla="*/ 63 w 64"/>
                <a:gd name="T3" fmla="*/ 23 h 64"/>
                <a:gd name="T4" fmla="*/ 64 w 64"/>
                <a:gd name="T5" fmla="*/ 22 h 64"/>
                <a:gd name="T6" fmla="*/ 61 w 64"/>
                <a:gd name="T7" fmla="*/ 16 h 64"/>
                <a:gd name="T8" fmla="*/ 53 w 64"/>
                <a:gd name="T9" fmla="*/ 19 h 64"/>
                <a:gd name="T10" fmla="*/ 48 w 64"/>
                <a:gd name="T11" fmla="*/ 3 h 64"/>
                <a:gd name="T12" fmla="*/ 47 w 64"/>
                <a:gd name="T13" fmla="*/ 3 h 64"/>
                <a:gd name="T14" fmla="*/ 41 w 64"/>
                <a:gd name="T15" fmla="*/ 0 h 64"/>
                <a:gd name="T16" fmla="*/ 38 w 64"/>
                <a:gd name="T17" fmla="*/ 8 h 64"/>
                <a:gd name="T18" fmla="*/ 26 w 64"/>
                <a:gd name="T19" fmla="*/ 8 h 64"/>
                <a:gd name="T20" fmla="*/ 23 w 64"/>
                <a:gd name="T21" fmla="*/ 0 h 64"/>
                <a:gd name="T22" fmla="*/ 16 w 64"/>
                <a:gd name="T23" fmla="*/ 3 h 64"/>
                <a:gd name="T24" fmla="*/ 16 w 64"/>
                <a:gd name="T25" fmla="*/ 3 h 64"/>
                <a:gd name="T26" fmla="*/ 10 w 64"/>
                <a:gd name="T27" fmla="*/ 19 h 64"/>
                <a:gd name="T28" fmla="*/ 3 w 64"/>
                <a:gd name="T29" fmla="*/ 16 h 64"/>
                <a:gd name="T30" fmla="*/ 2 w 64"/>
                <a:gd name="T31" fmla="*/ 16 h 64"/>
                <a:gd name="T32" fmla="*/ 0 w 64"/>
                <a:gd name="T33" fmla="*/ 23 h 64"/>
                <a:gd name="T34" fmla="*/ 7 w 64"/>
                <a:gd name="T35" fmla="*/ 26 h 64"/>
                <a:gd name="T36" fmla="*/ 7 w 64"/>
                <a:gd name="T37" fmla="*/ 30 h 64"/>
                <a:gd name="T38" fmla="*/ 7 w 64"/>
                <a:gd name="T39" fmla="*/ 32 h 64"/>
                <a:gd name="T40" fmla="*/ 7 w 64"/>
                <a:gd name="T41" fmla="*/ 34 h 64"/>
                <a:gd name="T42" fmla="*/ 7 w 64"/>
                <a:gd name="T43" fmla="*/ 37 h 64"/>
                <a:gd name="T44" fmla="*/ 7 w 64"/>
                <a:gd name="T45" fmla="*/ 38 h 64"/>
                <a:gd name="T46" fmla="*/ 0 w 64"/>
                <a:gd name="T47" fmla="*/ 41 h 64"/>
                <a:gd name="T48" fmla="*/ 2 w 64"/>
                <a:gd name="T49" fmla="*/ 47 h 64"/>
                <a:gd name="T50" fmla="*/ 3 w 64"/>
                <a:gd name="T51" fmla="*/ 48 h 64"/>
                <a:gd name="T52" fmla="*/ 19 w 64"/>
                <a:gd name="T53" fmla="*/ 54 h 64"/>
                <a:gd name="T54" fmla="*/ 16 w 64"/>
                <a:gd name="T55" fmla="*/ 61 h 64"/>
                <a:gd name="T56" fmla="*/ 22 w 64"/>
                <a:gd name="T57" fmla="*/ 64 h 64"/>
                <a:gd name="T58" fmla="*/ 23 w 64"/>
                <a:gd name="T59" fmla="*/ 63 h 64"/>
                <a:gd name="T60" fmla="*/ 32 w 64"/>
                <a:gd name="T61" fmla="*/ 57 h 64"/>
                <a:gd name="T62" fmla="*/ 41 w 64"/>
                <a:gd name="T63" fmla="*/ 63 h 64"/>
                <a:gd name="T64" fmla="*/ 42 w 64"/>
                <a:gd name="T65" fmla="*/ 64 h 64"/>
                <a:gd name="T66" fmla="*/ 48 w 64"/>
                <a:gd name="T67" fmla="*/ 61 h 64"/>
                <a:gd name="T68" fmla="*/ 45 w 64"/>
                <a:gd name="T69" fmla="*/ 54 h 64"/>
                <a:gd name="T70" fmla="*/ 61 w 64"/>
                <a:gd name="T71" fmla="*/ 48 h 64"/>
                <a:gd name="T72" fmla="*/ 61 w 64"/>
                <a:gd name="T73" fmla="*/ 48 h 64"/>
                <a:gd name="T74" fmla="*/ 64 w 64"/>
                <a:gd name="T75" fmla="*/ 41 h 64"/>
                <a:gd name="T76" fmla="*/ 56 w 64"/>
                <a:gd name="T77" fmla="*/ 38 h 64"/>
                <a:gd name="T78" fmla="*/ 14 w 64"/>
                <a:gd name="T79" fmla="*/ 32 h 64"/>
                <a:gd name="T80" fmla="*/ 18 w 64"/>
                <a:gd name="T81" fmla="*/ 21 h 64"/>
                <a:gd name="T82" fmla="*/ 49 w 64"/>
                <a:gd name="T83" fmla="*/ 3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4" h="64">
                  <a:moveTo>
                    <a:pt x="56" y="38"/>
                  </a:moveTo>
                  <a:cubicBezTo>
                    <a:pt x="57" y="36"/>
                    <a:pt x="57" y="34"/>
                    <a:pt x="57" y="32"/>
                  </a:cubicBezTo>
                  <a:cubicBezTo>
                    <a:pt x="57" y="30"/>
                    <a:pt x="57" y="28"/>
                    <a:pt x="56" y="26"/>
                  </a:cubicBezTo>
                  <a:cubicBezTo>
                    <a:pt x="63" y="23"/>
                    <a:pt x="63" y="23"/>
                    <a:pt x="63" y="23"/>
                  </a:cubicBezTo>
                  <a:cubicBezTo>
                    <a:pt x="64" y="23"/>
                    <a:pt x="64" y="23"/>
                    <a:pt x="64" y="23"/>
                  </a:cubicBezTo>
                  <a:cubicBezTo>
                    <a:pt x="64" y="22"/>
                    <a:pt x="64" y="22"/>
                    <a:pt x="64" y="22"/>
                  </a:cubicBezTo>
                  <a:cubicBezTo>
                    <a:pt x="61" y="17"/>
                    <a:pt x="61" y="17"/>
                    <a:pt x="61" y="17"/>
                  </a:cubicBezTo>
                  <a:cubicBezTo>
                    <a:pt x="61" y="16"/>
                    <a:pt x="61" y="16"/>
                    <a:pt x="61" y="16"/>
                  </a:cubicBezTo>
                  <a:cubicBezTo>
                    <a:pt x="60" y="16"/>
                    <a:pt x="60" y="16"/>
                    <a:pt x="60" y="16"/>
                  </a:cubicBezTo>
                  <a:cubicBezTo>
                    <a:pt x="53" y="19"/>
                    <a:pt x="53" y="19"/>
                    <a:pt x="53" y="19"/>
                  </a:cubicBezTo>
                  <a:cubicBezTo>
                    <a:pt x="51" y="16"/>
                    <a:pt x="48" y="13"/>
                    <a:pt x="45" y="11"/>
                  </a:cubicBezTo>
                  <a:cubicBezTo>
                    <a:pt x="48" y="3"/>
                    <a:pt x="48" y="3"/>
                    <a:pt x="48" y="3"/>
                  </a:cubicBezTo>
                  <a:cubicBezTo>
                    <a:pt x="48" y="3"/>
                    <a:pt x="48" y="3"/>
                    <a:pt x="48" y="3"/>
                  </a:cubicBezTo>
                  <a:cubicBezTo>
                    <a:pt x="47" y="3"/>
                    <a:pt x="47" y="3"/>
                    <a:pt x="47" y="3"/>
                  </a:cubicBezTo>
                  <a:cubicBezTo>
                    <a:pt x="42" y="0"/>
                    <a:pt x="42" y="0"/>
                    <a:pt x="42" y="0"/>
                  </a:cubicBezTo>
                  <a:cubicBezTo>
                    <a:pt x="41" y="0"/>
                    <a:pt x="41" y="0"/>
                    <a:pt x="41" y="0"/>
                  </a:cubicBezTo>
                  <a:cubicBezTo>
                    <a:pt x="41" y="1"/>
                    <a:pt x="41" y="1"/>
                    <a:pt x="41" y="1"/>
                  </a:cubicBezTo>
                  <a:cubicBezTo>
                    <a:pt x="38" y="8"/>
                    <a:pt x="38" y="8"/>
                    <a:pt x="38" y="8"/>
                  </a:cubicBezTo>
                  <a:cubicBezTo>
                    <a:pt x="36" y="7"/>
                    <a:pt x="34" y="7"/>
                    <a:pt x="32" y="7"/>
                  </a:cubicBezTo>
                  <a:cubicBezTo>
                    <a:pt x="30" y="7"/>
                    <a:pt x="28" y="7"/>
                    <a:pt x="26" y="8"/>
                  </a:cubicBezTo>
                  <a:cubicBezTo>
                    <a:pt x="23" y="1"/>
                    <a:pt x="23" y="1"/>
                    <a:pt x="23" y="1"/>
                  </a:cubicBezTo>
                  <a:cubicBezTo>
                    <a:pt x="23" y="0"/>
                    <a:pt x="23" y="0"/>
                    <a:pt x="23" y="0"/>
                  </a:cubicBezTo>
                  <a:cubicBezTo>
                    <a:pt x="22" y="0"/>
                    <a:pt x="22" y="0"/>
                    <a:pt x="22" y="0"/>
                  </a:cubicBezTo>
                  <a:cubicBezTo>
                    <a:pt x="16" y="3"/>
                    <a:pt x="16" y="3"/>
                    <a:pt x="16" y="3"/>
                  </a:cubicBezTo>
                  <a:cubicBezTo>
                    <a:pt x="16" y="3"/>
                    <a:pt x="16" y="3"/>
                    <a:pt x="16" y="3"/>
                  </a:cubicBezTo>
                  <a:cubicBezTo>
                    <a:pt x="16" y="3"/>
                    <a:pt x="16" y="3"/>
                    <a:pt x="16" y="3"/>
                  </a:cubicBezTo>
                  <a:cubicBezTo>
                    <a:pt x="19" y="10"/>
                    <a:pt x="19" y="10"/>
                    <a:pt x="19" y="10"/>
                  </a:cubicBezTo>
                  <a:cubicBezTo>
                    <a:pt x="15" y="13"/>
                    <a:pt x="12" y="16"/>
                    <a:pt x="10" y="19"/>
                  </a:cubicBezTo>
                  <a:cubicBezTo>
                    <a:pt x="7" y="18"/>
                    <a:pt x="7" y="18"/>
                    <a:pt x="7" y="18"/>
                  </a:cubicBezTo>
                  <a:cubicBezTo>
                    <a:pt x="3" y="16"/>
                    <a:pt x="3" y="16"/>
                    <a:pt x="3" y="16"/>
                  </a:cubicBezTo>
                  <a:cubicBezTo>
                    <a:pt x="3" y="16"/>
                    <a:pt x="3" y="16"/>
                    <a:pt x="3" y="16"/>
                  </a:cubicBezTo>
                  <a:cubicBezTo>
                    <a:pt x="2" y="16"/>
                    <a:pt x="2" y="16"/>
                    <a:pt x="2" y="16"/>
                  </a:cubicBezTo>
                  <a:cubicBezTo>
                    <a:pt x="0" y="22"/>
                    <a:pt x="0" y="22"/>
                    <a:pt x="0" y="22"/>
                  </a:cubicBezTo>
                  <a:cubicBezTo>
                    <a:pt x="0" y="23"/>
                    <a:pt x="0" y="23"/>
                    <a:pt x="0" y="23"/>
                  </a:cubicBezTo>
                  <a:cubicBezTo>
                    <a:pt x="0" y="23"/>
                    <a:pt x="0" y="23"/>
                    <a:pt x="0" y="23"/>
                  </a:cubicBezTo>
                  <a:cubicBezTo>
                    <a:pt x="7" y="26"/>
                    <a:pt x="7" y="26"/>
                    <a:pt x="7" y="26"/>
                  </a:cubicBezTo>
                  <a:cubicBezTo>
                    <a:pt x="7" y="27"/>
                    <a:pt x="7" y="27"/>
                    <a:pt x="7" y="28"/>
                  </a:cubicBezTo>
                  <a:cubicBezTo>
                    <a:pt x="7" y="29"/>
                    <a:pt x="7" y="29"/>
                    <a:pt x="7" y="30"/>
                  </a:cubicBezTo>
                  <a:cubicBezTo>
                    <a:pt x="7" y="30"/>
                    <a:pt x="7" y="30"/>
                    <a:pt x="7" y="30"/>
                  </a:cubicBezTo>
                  <a:cubicBezTo>
                    <a:pt x="7" y="31"/>
                    <a:pt x="7" y="31"/>
                    <a:pt x="7" y="32"/>
                  </a:cubicBezTo>
                  <a:cubicBezTo>
                    <a:pt x="7" y="32"/>
                    <a:pt x="7" y="33"/>
                    <a:pt x="7" y="33"/>
                  </a:cubicBezTo>
                  <a:cubicBezTo>
                    <a:pt x="7" y="33"/>
                    <a:pt x="7" y="34"/>
                    <a:pt x="7" y="34"/>
                  </a:cubicBezTo>
                  <a:cubicBezTo>
                    <a:pt x="7" y="34"/>
                    <a:pt x="7" y="34"/>
                    <a:pt x="7" y="34"/>
                  </a:cubicBezTo>
                  <a:cubicBezTo>
                    <a:pt x="7" y="35"/>
                    <a:pt x="7" y="36"/>
                    <a:pt x="7" y="37"/>
                  </a:cubicBezTo>
                  <a:cubicBezTo>
                    <a:pt x="7" y="37"/>
                    <a:pt x="7" y="38"/>
                    <a:pt x="7" y="38"/>
                  </a:cubicBezTo>
                  <a:cubicBezTo>
                    <a:pt x="7" y="38"/>
                    <a:pt x="7" y="38"/>
                    <a:pt x="7" y="38"/>
                  </a:cubicBezTo>
                  <a:cubicBezTo>
                    <a:pt x="0" y="41"/>
                    <a:pt x="0" y="41"/>
                    <a:pt x="0" y="41"/>
                  </a:cubicBezTo>
                  <a:cubicBezTo>
                    <a:pt x="0" y="41"/>
                    <a:pt x="0" y="41"/>
                    <a:pt x="0" y="41"/>
                  </a:cubicBezTo>
                  <a:cubicBezTo>
                    <a:pt x="0" y="42"/>
                    <a:pt x="0" y="42"/>
                    <a:pt x="0" y="42"/>
                  </a:cubicBezTo>
                  <a:cubicBezTo>
                    <a:pt x="2" y="47"/>
                    <a:pt x="2" y="47"/>
                    <a:pt x="2" y="47"/>
                  </a:cubicBezTo>
                  <a:cubicBezTo>
                    <a:pt x="3" y="48"/>
                    <a:pt x="3" y="48"/>
                    <a:pt x="3" y="48"/>
                  </a:cubicBezTo>
                  <a:cubicBezTo>
                    <a:pt x="3" y="48"/>
                    <a:pt x="3" y="48"/>
                    <a:pt x="3" y="48"/>
                  </a:cubicBezTo>
                  <a:cubicBezTo>
                    <a:pt x="10" y="45"/>
                    <a:pt x="10" y="45"/>
                    <a:pt x="10" y="45"/>
                  </a:cubicBezTo>
                  <a:cubicBezTo>
                    <a:pt x="12" y="48"/>
                    <a:pt x="15" y="51"/>
                    <a:pt x="19" y="54"/>
                  </a:cubicBezTo>
                  <a:cubicBezTo>
                    <a:pt x="16" y="61"/>
                    <a:pt x="16" y="61"/>
                    <a:pt x="16" y="61"/>
                  </a:cubicBezTo>
                  <a:cubicBezTo>
                    <a:pt x="16" y="61"/>
                    <a:pt x="16" y="61"/>
                    <a:pt x="16" y="61"/>
                  </a:cubicBezTo>
                  <a:cubicBezTo>
                    <a:pt x="16" y="61"/>
                    <a:pt x="16" y="61"/>
                    <a:pt x="16" y="61"/>
                  </a:cubicBezTo>
                  <a:cubicBezTo>
                    <a:pt x="22" y="64"/>
                    <a:pt x="22" y="64"/>
                    <a:pt x="22" y="64"/>
                  </a:cubicBezTo>
                  <a:cubicBezTo>
                    <a:pt x="23" y="64"/>
                    <a:pt x="23" y="64"/>
                    <a:pt x="23" y="64"/>
                  </a:cubicBezTo>
                  <a:cubicBezTo>
                    <a:pt x="23" y="63"/>
                    <a:pt x="23" y="63"/>
                    <a:pt x="23" y="63"/>
                  </a:cubicBezTo>
                  <a:cubicBezTo>
                    <a:pt x="26" y="56"/>
                    <a:pt x="26" y="56"/>
                    <a:pt x="26" y="56"/>
                  </a:cubicBezTo>
                  <a:cubicBezTo>
                    <a:pt x="28" y="57"/>
                    <a:pt x="30" y="57"/>
                    <a:pt x="32" y="57"/>
                  </a:cubicBezTo>
                  <a:cubicBezTo>
                    <a:pt x="34" y="57"/>
                    <a:pt x="36" y="57"/>
                    <a:pt x="38" y="56"/>
                  </a:cubicBezTo>
                  <a:cubicBezTo>
                    <a:pt x="41" y="63"/>
                    <a:pt x="41" y="63"/>
                    <a:pt x="41" y="63"/>
                  </a:cubicBezTo>
                  <a:cubicBezTo>
                    <a:pt x="41" y="64"/>
                    <a:pt x="41" y="64"/>
                    <a:pt x="41" y="64"/>
                  </a:cubicBezTo>
                  <a:cubicBezTo>
                    <a:pt x="42" y="64"/>
                    <a:pt x="42" y="64"/>
                    <a:pt x="42" y="64"/>
                  </a:cubicBezTo>
                  <a:cubicBezTo>
                    <a:pt x="47" y="61"/>
                    <a:pt x="47" y="61"/>
                    <a:pt x="47" y="61"/>
                  </a:cubicBezTo>
                  <a:cubicBezTo>
                    <a:pt x="48" y="61"/>
                    <a:pt x="48" y="61"/>
                    <a:pt x="48" y="61"/>
                  </a:cubicBezTo>
                  <a:cubicBezTo>
                    <a:pt x="48" y="61"/>
                    <a:pt x="48" y="61"/>
                    <a:pt x="48" y="61"/>
                  </a:cubicBezTo>
                  <a:cubicBezTo>
                    <a:pt x="45" y="54"/>
                    <a:pt x="45" y="54"/>
                    <a:pt x="45" y="54"/>
                  </a:cubicBezTo>
                  <a:cubicBezTo>
                    <a:pt x="48" y="52"/>
                    <a:pt x="51" y="49"/>
                    <a:pt x="54" y="45"/>
                  </a:cubicBezTo>
                  <a:cubicBezTo>
                    <a:pt x="61" y="48"/>
                    <a:pt x="61" y="48"/>
                    <a:pt x="61" y="48"/>
                  </a:cubicBezTo>
                  <a:cubicBezTo>
                    <a:pt x="61" y="48"/>
                    <a:pt x="61" y="48"/>
                    <a:pt x="61" y="48"/>
                  </a:cubicBezTo>
                  <a:cubicBezTo>
                    <a:pt x="61" y="48"/>
                    <a:pt x="61" y="48"/>
                    <a:pt x="61" y="48"/>
                  </a:cubicBezTo>
                  <a:cubicBezTo>
                    <a:pt x="64" y="42"/>
                    <a:pt x="64" y="42"/>
                    <a:pt x="64" y="42"/>
                  </a:cubicBezTo>
                  <a:cubicBezTo>
                    <a:pt x="64" y="41"/>
                    <a:pt x="64" y="41"/>
                    <a:pt x="64" y="41"/>
                  </a:cubicBezTo>
                  <a:cubicBezTo>
                    <a:pt x="63" y="41"/>
                    <a:pt x="63" y="41"/>
                    <a:pt x="63" y="41"/>
                  </a:cubicBezTo>
                  <a:lnTo>
                    <a:pt x="56" y="38"/>
                  </a:lnTo>
                  <a:close/>
                  <a:moveTo>
                    <a:pt x="32" y="50"/>
                  </a:moveTo>
                  <a:cubicBezTo>
                    <a:pt x="22" y="50"/>
                    <a:pt x="14" y="42"/>
                    <a:pt x="14" y="32"/>
                  </a:cubicBezTo>
                  <a:cubicBezTo>
                    <a:pt x="14" y="28"/>
                    <a:pt x="16" y="24"/>
                    <a:pt x="18" y="21"/>
                  </a:cubicBezTo>
                  <a:cubicBezTo>
                    <a:pt x="18" y="21"/>
                    <a:pt x="18" y="21"/>
                    <a:pt x="18" y="21"/>
                  </a:cubicBezTo>
                  <a:cubicBezTo>
                    <a:pt x="21" y="17"/>
                    <a:pt x="26" y="15"/>
                    <a:pt x="32" y="15"/>
                  </a:cubicBezTo>
                  <a:cubicBezTo>
                    <a:pt x="41" y="15"/>
                    <a:pt x="49" y="22"/>
                    <a:pt x="49" y="32"/>
                  </a:cubicBezTo>
                  <a:cubicBezTo>
                    <a:pt x="49" y="42"/>
                    <a:pt x="41" y="50"/>
                    <a:pt x="32" y="50"/>
                  </a:cubicBezTo>
                  <a:close/>
                </a:path>
              </a:pathLst>
            </a:custGeom>
            <a:solidFill>
              <a:srgbClr val="1382DA"/>
            </a:solidFill>
            <a:ln>
              <a:noFill/>
            </a:ln>
          </p:spPr>
          <p:txBody>
            <a:bodyPr vert="horz" wrap="square" lIns="79595" tIns="39798" rIns="79595" bIns="39798" numCol="1" anchor="t" anchorCtr="0" compatLnSpc="1">
              <a:prstTxWarp prst="textNoShape">
                <a:avLst/>
              </a:prstTxWarp>
            </a:bodyPr>
            <a:lstStyle/>
            <a:p>
              <a:pPr defTabSz="795974"/>
              <a:endParaRPr lang="en-CA" sz="1536" kern="0">
                <a:solidFill>
                  <a:srgbClr val="000000"/>
                </a:solidFill>
                <a:latin typeface="Segoe UI"/>
              </a:endParaRPr>
            </a:p>
          </p:txBody>
        </p:sp>
        <p:sp>
          <p:nvSpPr>
            <p:cNvPr id="280" name="Freeform 43">
              <a:extLst>
                <a:ext uri="{FF2B5EF4-FFF2-40B4-BE49-F238E27FC236}">
                  <a16:creationId xmlns:a16="http://schemas.microsoft.com/office/drawing/2014/main" id="{169DF29F-9972-419F-B0E6-1D091D1368B1}"/>
                </a:ext>
              </a:extLst>
            </p:cNvPr>
            <p:cNvSpPr>
              <a:spLocks noEditPoints="1"/>
            </p:cNvSpPr>
            <p:nvPr/>
          </p:nvSpPr>
          <p:spPr bwMode="auto">
            <a:xfrm>
              <a:off x="3731275" y="3424944"/>
              <a:ext cx="121117" cy="121117"/>
            </a:xfrm>
            <a:custGeom>
              <a:avLst/>
              <a:gdLst>
                <a:gd name="T0" fmla="*/ 57 w 64"/>
                <a:gd name="T1" fmla="*/ 32 h 64"/>
                <a:gd name="T2" fmla="*/ 63 w 64"/>
                <a:gd name="T3" fmla="*/ 23 h 64"/>
                <a:gd name="T4" fmla="*/ 64 w 64"/>
                <a:gd name="T5" fmla="*/ 22 h 64"/>
                <a:gd name="T6" fmla="*/ 61 w 64"/>
                <a:gd name="T7" fmla="*/ 16 h 64"/>
                <a:gd name="T8" fmla="*/ 53 w 64"/>
                <a:gd name="T9" fmla="*/ 19 h 64"/>
                <a:gd name="T10" fmla="*/ 48 w 64"/>
                <a:gd name="T11" fmla="*/ 3 h 64"/>
                <a:gd name="T12" fmla="*/ 47 w 64"/>
                <a:gd name="T13" fmla="*/ 3 h 64"/>
                <a:gd name="T14" fmla="*/ 41 w 64"/>
                <a:gd name="T15" fmla="*/ 0 h 64"/>
                <a:gd name="T16" fmla="*/ 38 w 64"/>
                <a:gd name="T17" fmla="*/ 8 h 64"/>
                <a:gd name="T18" fmla="*/ 26 w 64"/>
                <a:gd name="T19" fmla="*/ 8 h 64"/>
                <a:gd name="T20" fmla="*/ 23 w 64"/>
                <a:gd name="T21" fmla="*/ 0 h 64"/>
                <a:gd name="T22" fmla="*/ 16 w 64"/>
                <a:gd name="T23" fmla="*/ 3 h 64"/>
                <a:gd name="T24" fmla="*/ 16 w 64"/>
                <a:gd name="T25" fmla="*/ 3 h 64"/>
                <a:gd name="T26" fmla="*/ 10 w 64"/>
                <a:gd name="T27" fmla="*/ 19 h 64"/>
                <a:gd name="T28" fmla="*/ 3 w 64"/>
                <a:gd name="T29" fmla="*/ 16 h 64"/>
                <a:gd name="T30" fmla="*/ 2 w 64"/>
                <a:gd name="T31" fmla="*/ 16 h 64"/>
                <a:gd name="T32" fmla="*/ 0 w 64"/>
                <a:gd name="T33" fmla="*/ 23 h 64"/>
                <a:gd name="T34" fmla="*/ 7 w 64"/>
                <a:gd name="T35" fmla="*/ 26 h 64"/>
                <a:gd name="T36" fmla="*/ 7 w 64"/>
                <a:gd name="T37" fmla="*/ 30 h 64"/>
                <a:gd name="T38" fmla="*/ 7 w 64"/>
                <a:gd name="T39" fmla="*/ 32 h 64"/>
                <a:gd name="T40" fmla="*/ 7 w 64"/>
                <a:gd name="T41" fmla="*/ 34 h 64"/>
                <a:gd name="T42" fmla="*/ 7 w 64"/>
                <a:gd name="T43" fmla="*/ 37 h 64"/>
                <a:gd name="T44" fmla="*/ 7 w 64"/>
                <a:gd name="T45" fmla="*/ 38 h 64"/>
                <a:gd name="T46" fmla="*/ 0 w 64"/>
                <a:gd name="T47" fmla="*/ 41 h 64"/>
                <a:gd name="T48" fmla="*/ 2 w 64"/>
                <a:gd name="T49" fmla="*/ 47 h 64"/>
                <a:gd name="T50" fmla="*/ 3 w 64"/>
                <a:gd name="T51" fmla="*/ 48 h 64"/>
                <a:gd name="T52" fmla="*/ 19 w 64"/>
                <a:gd name="T53" fmla="*/ 54 h 64"/>
                <a:gd name="T54" fmla="*/ 16 w 64"/>
                <a:gd name="T55" fmla="*/ 61 h 64"/>
                <a:gd name="T56" fmla="*/ 22 w 64"/>
                <a:gd name="T57" fmla="*/ 64 h 64"/>
                <a:gd name="T58" fmla="*/ 23 w 64"/>
                <a:gd name="T59" fmla="*/ 63 h 64"/>
                <a:gd name="T60" fmla="*/ 32 w 64"/>
                <a:gd name="T61" fmla="*/ 57 h 64"/>
                <a:gd name="T62" fmla="*/ 41 w 64"/>
                <a:gd name="T63" fmla="*/ 63 h 64"/>
                <a:gd name="T64" fmla="*/ 42 w 64"/>
                <a:gd name="T65" fmla="*/ 64 h 64"/>
                <a:gd name="T66" fmla="*/ 48 w 64"/>
                <a:gd name="T67" fmla="*/ 61 h 64"/>
                <a:gd name="T68" fmla="*/ 45 w 64"/>
                <a:gd name="T69" fmla="*/ 54 h 64"/>
                <a:gd name="T70" fmla="*/ 61 w 64"/>
                <a:gd name="T71" fmla="*/ 48 h 64"/>
                <a:gd name="T72" fmla="*/ 61 w 64"/>
                <a:gd name="T73" fmla="*/ 48 h 64"/>
                <a:gd name="T74" fmla="*/ 64 w 64"/>
                <a:gd name="T75" fmla="*/ 41 h 64"/>
                <a:gd name="T76" fmla="*/ 56 w 64"/>
                <a:gd name="T77" fmla="*/ 38 h 64"/>
                <a:gd name="T78" fmla="*/ 14 w 64"/>
                <a:gd name="T79" fmla="*/ 32 h 64"/>
                <a:gd name="T80" fmla="*/ 18 w 64"/>
                <a:gd name="T81" fmla="*/ 21 h 64"/>
                <a:gd name="T82" fmla="*/ 49 w 64"/>
                <a:gd name="T83" fmla="*/ 3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4" h="64">
                  <a:moveTo>
                    <a:pt x="56" y="38"/>
                  </a:moveTo>
                  <a:cubicBezTo>
                    <a:pt x="57" y="36"/>
                    <a:pt x="57" y="34"/>
                    <a:pt x="57" y="32"/>
                  </a:cubicBezTo>
                  <a:cubicBezTo>
                    <a:pt x="57" y="30"/>
                    <a:pt x="57" y="28"/>
                    <a:pt x="56" y="26"/>
                  </a:cubicBezTo>
                  <a:cubicBezTo>
                    <a:pt x="63" y="23"/>
                    <a:pt x="63" y="23"/>
                    <a:pt x="63" y="23"/>
                  </a:cubicBezTo>
                  <a:cubicBezTo>
                    <a:pt x="64" y="23"/>
                    <a:pt x="64" y="23"/>
                    <a:pt x="64" y="23"/>
                  </a:cubicBezTo>
                  <a:cubicBezTo>
                    <a:pt x="64" y="22"/>
                    <a:pt x="64" y="22"/>
                    <a:pt x="64" y="22"/>
                  </a:cubicBezTo>
                  <a:cubicBezTo>
                    <a:pt x="61" y="17"/>
                    <a:pt x="61" y="17"/>
                    <a:pt x="61" y="17"/>
                  </a:cubicBezTo>
                  <a:cubicBezTo>
                    <a:pt x="61" y="16"/>
                    <a:pt x="61" y="16"/>
                    <a:pt x="61" y="16"/>
                  </a:cubicBezTo>
                  <a:cubicBezTo>
                    <a:pt x="60" y="16"/>
                    <a:pt x="60" y="16"/>
                    <a:pt x="60" y="16"/>
                  </a:cubicBezTo>
                  <a:cubicBezTo>
                    <a:pt x="53" y="19"/>
                    <a:pt x="53" y="19"/>
                    <a:pt x="53" y="19"/>
                  </a:cubicBezTo>
                  <a:cubicBezTo>
                    <a:pt x="51" y="16"/>
                    <a:pt x="48" y="13"/>
                    <a:pt x="45" y="11"/>
                  </a:cubicBezTo>
                  <a:cubicBezTo>
                    <a:pt x="48" y="3"/>
                    <a:pt x="48" y="3"/>
                    <a:pt x="48" y="3"/>
                  </a:cubicBezTo>
                  <a:cubicBezTo>
                    <a:pt x="48" y="3"/>
                    <a:pt x="48" y="3"/>
                    <a:pt x="48" y="3"/>
                  </a:cubicBezTo>
                  <a:cubicBezTo>
                    <a:pt x="47" y="3"/>
                    <a:pt x="47" y="3"/>
                    <a:pt x="47" y="3"/>
                  </a:cubicBezTo>
                  <a:cubicBezTo>
                    <a:pt x="42" y="0"/>
                    <a:pt x="42" y="0"/>
                    <a:pt x="42" y="0"/>
                  </a:cubicBezTo>
                  <a:cubicBezTo>
                    <a:pt x="41" y="0"/>
                    <a:pt x="41" y="0"/>
                    <a:pt x="41" y="0"/>
                  </a:cubicBezTo>
                  <a:cubicBezTo>
                    <a:pt x="41" y="1"/>
                    <a:pt x="41" y="1"/>
                    <a:pt x="41" y="1"/>
                  </a:cubicBezTo>
                  <a:cubicBezTo>
                    <a:pt x="38" y="8"/>
                    <a:pt x="38" y="8"/>
                    <a:pt x="38" y="8"/>
                  </a:cubicBezTo>
                  <a:cubicBezTo>
                    <a:pt x="36" y="7"/>
                    <a:pt x="34" y="7"/>
                    <a:pt x="32" y="7"/>
                  </a:cubicBezTo>
                  <a:cubicBezTo>
                    <a:pt x="30" y="7"/>
                    <a:pt x="28" y="7"/>
                    <a:pt x="26" y="8"/>
                  </a:cubicBezTo>
                  <a:cubicBezTo>
                    <a:pt x="23" y="1"/>
                    <a:pt x="23" y="1"/>
                    <a:pt x="23" y="1"/>
                  </a:cubicBezTo>
                  <a:cubicBezTo>
                    <a:pt x="23" y="0"/>
                    <a:pt x="23" y="0"/>
                    <a:pt x="23" y="0"/>
                  </a:cubicBezTo>
                  <a:cubicBezTo>
                    <a:pt x="22" y="0"/>
                    <a:pt x="22" y="0"/>
                    <a:pt x="22" y="0"/>
                  </a:cubicBezTo>
                  <a:cubicBezTo>
                    <a:pt x="16" y="3"/>
                    <a:pt x="16" y="3"/>
                    <a:pt x="16" y="3"/>
                  </a:cubicBezTo>
                  <a:cubicBezTo>
                    <a:pt x="16" y="3"/>
                    <a:pt x="16" y="3"/>
                    <a:pt x="16" y="3"/>
                  </a:cubicBezTo>
                  <a:cubicBezTo>
                    <a:pt x="16" y="3"/>
                    <a:pt x="16" y="3"/>
                    <a:pt x="16" y="3"/>
                  </a:cubicBezTo>
                  <a:cubicBezTo>
                    <a:pt x="19" y="10"/>
                    <a:pt x="19" y="10"/>
                    <a:pt x="19" y="10"/>
                  </a:cubicBezTo>
                  <a:cubicBezTo>
                    <a:pt x="15" y="13"/>
                    <a:pt x="12" y="16"/>
                    <a:pt x="10" y="19"/>
                  </a:cubicBezTo>
                  <a:cubicBezTo>
                    <a:pt x="7" y="18"/>
                    <a:pt x="7" y="18"/>
                    <a:pt x="7" y="18"/>
                  </a:cubicBezTo>
                  <a:cubicBezTo>
                    <a:pt x="3" y="16"/>
                    <a:pt x="3" y="16"/>
                    <a:pt x="3" y="16"/>
                  </a:cubicBezTo>
                  <a:cubicBezTo>
                    <a:pt x="3" y="16"/>
                    <a:pt x="3" y="16"/>
                    <a:pt x="3" y="16"/>
                  </a:cubicBezTo>
                  <a:cubicBezTo>
                    <a:pt x="2" y="16"/>
                    <a:pt x="2" y="16"/>
                    <a:pt x="2" y="16"/>
                  </a:cubicBezTo>
                  <a:cubicBezTo>
                    <a:pt x="0" y="22"/>
                    <a:pt x="0" y="22"/>
                    <a:pt x="0" y="22"/>
                  </a:cubicBezTo>
                  <a:cubicBezTo>
                    <a:pt x="0" y="23"/>
                    <a:pt x="0" y="23"/>
                    <a:pt x="0" y="23"/>
                  </a:cubicBezTo>
                  <a:cubicBezTo>
                    <a:pt x="0" y="23"/>
                    <a:pt x="0" y="23"/>
                    <a:pt x="0" y="23"/>
                  </a:cubicBezTo>
                  <a:cubicBezTo>
                    <a:pt x="7" y="26"/>
                    <a:pt x="7" y="26"/>
                    <a:pt x="7" y="26"/>
                  </a:cubicBezTo>
                  <a:cubicBezTo>
                    <a:pt x="7" y="27"/>
                    <a:pt x="7" y="27"/>
                    <a:pt x="7" y="28"/>
                  </a:cubicBezTo>
                  <a:cubicBezTo>
                    <a:pt x="7" y="29"/>
                    <a:pt x="7" y="29"/>
                    <a:pt x="7" y="30"/>
                  </a:cubicBezTo>
                  <a:cubicBezTo>
                    <a:pt x="7" y="30"/>
                    <a:pt x="7" y="30"/>
                    <a:pt x="7" y="30"/>
                  </a:cubicBezTo>
                  <a:cubicBezTo>
                    <a:pt x="7" y="31"/>
                    <a:pt x="7" y="31"/>
                    <a:pt x="7" y="32"/>
                  </a:cubicBezTo>
                  <a:cubicBezTo>
                    <a:pt x="7" y="32"/>
                    <a:pt x="7" y="33"/>
                    <a:pt x="7" y="33"/>
                  </a:cubicBezTo>
                  <a:cubicBezTo>
                    <a:pt x="7" y="33"/>
                    <a:pt x="7" y="34"/>
                    <a:pt x="7" y="34"/>
                  </a:cubicBezTo>
                  <a:cubicBezTo>
                    <a:pt x="7" y="34"/>
                    <a:pt x="7" y="34"/>
                    <a:pt x="7" y="34"/>
                  </a:cubicBezTo>
                  <a:cubicBezTo>
                    <a:pt x="7" y="35"/>
                    <a:pt x="7" y="36"/>
                    <a:pt x="7" y="37"/>
                  </a:cubicBezTo>
                  <a:cubicBezTo>
                    <a:pt x="7" y="37"/>
                    <a:pt x="7" y="38"/>
                    <a:pt x="7" y="38"/>
                  </a:cubicBezTo>
                  <a:cubicBezTo>
                    <a:pt x="7" y="38"/>
                    <a:pt x="7" y="38"/>
                    <a:pt x="7" y="38"/>
                  </a:cubicBezTo>
                  <a:cubicBezTo>
                    <a:pt x="0" y="41"/>
                    <a:pt x="0" y="41"/>
                    <a:pt x="0" y="41"/>
                  </a:cubicBezTo>
                  <a:cubicBezTo>
                    <a:pt x="0" y="41"/>
                    <a:pt x="0" y="41"/>
                    <a:pt x="0" y="41"/>
                  </a:cubicBezTo>
                  <a:cubicBezTo>
                    <a:pt x="0" y="42"/>
                    <a:pt x="0" y="42"/>
                    <a:pt x="0" y="42"/>
                  </a:cubicBezTo>
                  <a:cubicBezTo>
                    <a:pt x="2" y="47"/>
                    <a:pt x="2" y="47"/>
                    <a:pt x="2" y="47"/>
                  </a:cubicBezTo>
                  <a:cubicBezTo>
                    <a:pt x="3" y="48"/>
                    <a:pt x="3" y="48"/>
                    <a:pt x="3" y="48"/>
                  </a:cubicBezTo>
                  <a:cubicBezTo>
                    <a:pt x="3" y="48"/>
                    <a:pt x="3" y="48"/>
                    <a:pt x="3" y="48"/>
                  </a:cubicBezTo>
                  <a:cubicBezTo>
                    <a:pt x="10" y="45"/>
                    <a:pt x="10" y="45"/>
                    <a:pt x="10" y="45"/>
                  </a:cubicBezTo>
                  <a:cubicBezTo>
                    <a:pt x="12" y="48"/>
                    <a:pt x="15" y="51"/>
                    <a:pt x="19" y="54"/>
                  </a:cubicBezTo>
                  <a:cubicBezTo>
                    <a:pt x="16" y="61"/>
                    <a:pt x="16" y="61"/>
                    <a:pt x="16" y="61"/>
                  </a:cubicBezTo>
                  <a:cubicBezTo>
                    <a:pt x="16" y="61"/>
                    <a:pt x="16" y="61"/>
                    <a:pt x="16" y="61"/>
                  </a:cubicBezTo>
                  <a:cubicBezTo>
                    <a:pt x="16" y="61"/>
                    <a:pt x="16" y="61"/>
                    <a:pt x="16" y="61"/>
                  </a:cubicBezTo>
                  <a:cubicBezTo>
                    <a:pt x="22" y="64"/>
                    <a:pt x="22" y="64"/>
                    <a:pt x="22" y="64"/>
                  </a:cubicBezTo>
                  <a:cubicBezTo>
                    <a:pt x="23" y="64"/>
                    <a:pt x="23" y="64"/>
                    <a:pt x="23" y="64"/>
                  </a:cubicBezTo>
                  <a:cubicBezTo>
                    <a:pt x="23" y="63"/>
                    <a:pt x="23" y="63"/>
                    <a:pt x="23" y="63"/>
                  </a:cubicBezTo>
                  <a:cubicBezTo>
                    <a:pt x="26" y="56"/>
                    <a:pt x="26" y="56"/>
                    <a:pt x="26" y="56"/>
                  </a:cubicBezTo>
                  <a:cubicBezTo>
                    <a:pt x="28" y="57"/>
                    <a:pt x="30" y="57"/>
                    <a:pt x="32" y="57"/>
                  </a:cubicBezTo>
                  <a:cubicBezTo>
                    <a:pt x="34" y="57"/>
                    <a:pt x="36" y="57"/>
                    <a:pt x="38" y="56"/>
                  </a:cubicBezTo>
                  <a:cubicBezTo>
                    <a:pt x="41" y="63"/>
                    <a:pt x="41" y="63"/>
                    <a:pt x="41" y="63"/>
                  </a:cubicBezTo>
                  <a:cubicBezTo>
                    <a:pt x="41" y="64"/>
                    <a:pt x="41" y="64"/>
                    <a:pt x="41" y="64"/>
                  </a:cubicBezTo>
                  <a:cubicBezTo>
                    <a:pt x="42" y="64"/>
                    <a:pt x="42" y="64"/>
                    <a:pt x="42" y="64"/>
                  </a:cubicBezTo>
                  <a:cubicBezTo>
                    <a:pt x="47" y="61"/>
                    <a:pt x="47" y="61"/>
                    <a:pt x="47" y="61"/>
                  </a:cubicBezTo>
                  <a:cubicBezTo>
                    <a:pt x="48" y="61"/>
                    <a:pt x="48" y="61"/>
                    <a:pt x="48" y="61"/>
                  </a:cubicBezTo>
                  <a:cubicBezTo>
                    <a:pt x="48" y="61"/>
                    <a:pt x="48" y="61"/>
                    <a:pt x="48" y="61"/>
                  </a:cubicBezTo>
                  <a:cubicBezTo>
                    <a:pt x="45" y="54"/>
                    <a:pt x="45" y="54"/>
                    <a:pt x="45" y="54"/>
                  </a:cubicBezTo>
                  <a:cubicBezTo>
                    <a:pt x="48" y="52"/>
                    <a:pt x="51" y="49"/>
                    <a:pt x="54" y="45"/>
                  </a:cubicBezTo>
                  <a:cubicBezTo>
                    <a:pt x="61" y="48"/>
                    <a:pt x="61" y="48"/>
                    <a:pt x="61" y="48"/>
                  </a:cubicBezTo>
                  <a:cubicBezTo>
                    <a:pt x="61" y="48"/>
                    <a:pt x="61" y="48"/>
                    <a:pt x="61" y="48"/>
                  </a:cubicBezTo>
                  <a:cubicBezTo>
                    <a:pt x="61" y="48"/>
                    <a:pt x="61" y="48"/>
                    <a:pt x="61" y="48"/>
                  </a:cubicBezTo>
                  <a:cubicBezTo>
                    <a:pt x="64" y="42"/>
                    <a:pt x="64" y="42"/>
                    <a:pt x="64" y="42"/>
                  </a:cubicBezTo>
                  <a:cubicBezTo>
                    <a:pt x="64" y="41"/>
                    <a:pt x="64" y="41"/>
                    <a:pt x="64" y="41"/>
                  </a:cubicBezTo>
                  <a:cubicBezTo>
                    <a:pt x="63" y="41"/>
                    <a:pt x="63" y="41"/>
                    <a:pt x="63" y="41"/>
                  </a:cubicBezTo>
                  <a:lnTo>
                    <a:pt x="56" y="38"/>
                  </a:lnTo>
                  <a:close/>
                  <a:moveTo>
                    <a:pt x="32" y="50"/>
                  </a:moveTo>
                  <a:cubicBezTo>
                    <a:pt x="22" y="50"/>
                    <a:pt x="14" y="42"/>
                    <a:pt x="14" y="32"/>
                  </a:cubicBezTo>
                  <a:cubicBezTo>
                    <a:pt x="14" y="28"/>
                    <a:pt x="16" y="24"/>
                    <a:pt x="18" y="21"/>
                  </a:cubicBezTo>
                  <a:cubicBezTo>
                    <a:pt x="18" y="21"/>
                    <a:pt x="18" y="21"/>
                    <a:pt x="18" y="21"/>
                  </a:cubicBezTo>
                  <a:cubicBezTo>
                    <a:pt x="21" y="17"/>
                    <a:pt x="26" y="15"/>
                    <a:pt x="32" y="15"/>
                  </a:cubicBezTo>
                  <a:cubicBezTo>
                    <a:pt x="41" y="15"/>
                    <a:pt x="49" y="22"/>
                    <a:pt x="49" y="32"/>
                  </a:cubicBezTo>
                  <a:cubicBezTo>
                    <a:pt x="49" y="42"/>
                    <a:pt x="41" y="50"/>
                    <a:pt x="32" y="50"/>
                  </a:cubicBezTo>
                  <a:close/>
                </a:path>
              </a:pathLst>
            </a:custGeom>
            <a:solidFill>
              <a:srgbClr val="1382DA"/>
            </a:solidFill>
            <a:ln>
              <a:noFill/>
            </a:ln>
          </p:spPr>
          <p:txBody>
            <a:bodyPr vert="horz" wrap="square" lIns="79595" tIns="39798" rIns="79595" bIns="39798" numCol="1" anchor="t" anchorCtr="0" compatLnSpc="1">
              <a:prstTxWarp prst="textNoShape">
                <a:avLst/>
              </a:prstTxWarp>
            </a:bodyPr>
            <a:lstStyle/>
            <a:p>
              <a:pPr defTabSz="795974"/>
              <a:endParaRPr lang="en-CA" sz="1536" kern="0">
                <a:solidFill>
                  <a:srgbClr val="000000"/>
                </a:solidFill>
                <a:latin typeface="Segoe UI"/>
              </a:endParaRPr>
            </a:p>
          </p:txBody>
        </p:sp>
      </p:grpSp>
      <p:cxnSp>
        <p:nvCxnSpPr>
          <p:cNvPr id="283" name="Straight Arrow Connector 282">
            <a:extLst>
              <a:ext uri="{FF2B5EF4-FFF2-40B4-BE49-F238E27FC236}">
                <a16:creationId xmlns:a16="http://schemas.microsoft.com/office/drawing/2014/main" id="{91A4CED8-54A9-4E10-A34D-E3405A24D0CE}"/>
              </a:ext>
            </a:extLst>
          </p:cNvPr>
          <p:cNvCxnSpPr>
            <a:cxnSpLocks/>
          </p:cNvCxnSpPr>
          <p:nvPr/>
        </p:nvCxnSpPr>
        <p:spPr>
          <a:xfrm flipV="1">
            <a:off x="3870014" y="2282743"/>
            <a:ext cx="291660" cy="1"/>
          </a:xfrm>
          <a:prstGeom prst="straightConnector1">
            <a:avLst/>
          </a:prstGeom>
          <a:noFill/>
          <a:ln w="9525" cap="flat" cmpd="sng" algn="ctr">
            <a:solidFill>
              <a:schemeClr val="tx1"/>
            </a:solidFill>
            <a:prstDash val="solid"/>
            <a:headEnd type="none" w="sm" len="sm"/>
            <a:tailEnd type="triangle" w="sm" len="sm"/>
          </a:ln>
          <a:effectLst/>
        </p:spPr>
      </p:cxnSp>
      <p:sp>
        <p:nvSpPr>
          <p:cNvPr id="285" name="Rectangle 284">
            <a:extLst>
              <a:ext uri="{FF2B5EF4-FFF2-40B4-BE49-F238E27FC236}">
                <a16:creationId xmlns:a16="http://schemas.microsoft.com/office/drawing/2014/main" id="{99378D69-5281-4B26-86FC-C42970477CB2}"/>
              </a:ext>
            </a:extLst>
          </p:cNvPr>
          <p:cNvSpPr/>
          <p:nvPr/>
        </p:nvSpPr>
        <p:spPr bwMode="auto">
          <a:xfrm>
            <a:off x="3722311" y="1930860"/>
            <a:ext cx="1101282" cy="2897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9190" tIns="127352" rIns="159190" bIns="127352" numCol="1" spcCol="0" rtlCol="0" fromWordArt="0" anchor="ctr" anchorCtr="0" forceAA="0" compatLnSpc="1">
            <a:prstTxWarp prst="textNoShape">
              <a:avLst/>
            </a:prstTxWarp>
            <a:noAutofit/>
          </a:bodyPr>
          <a:lstStyle/>
          <a:p>
            <a:pPr algn="ctr" defTabSz="811735" fontAlgn="base">
              <a:spcBef>
                <a:spcPct val="0"/>
              </a:spcBef>
              <a:spcAft>
                <a:spcPct val="0"/>
              </a:spcAft>
              <a:defRPr/>
            </a:pPr>
            <a:r>
              <a:rPr lang="en-US" sz="522" kern="0" dirty="0">
                <a:solidFill>
                  <a:srgbClr val="FFFFFF"/>
                </a:solidFill>
                <a:latin typeface="Segoe UI Semibold"/>
                <a:ea typeface="Segoe UI" pitchFamily="34" charset="0"/>
                <a:cs typeface="Segoe UI Semibold" panose="020B0702040204020203" pitchFamily="34" charset="0"/>
              </a:rPr>
              <a:t>Replication</a:t>
            </a:r>
            <a:br>
              <a:rPr lang="en-US" sz="522" kern="0" dirty="0">
                <a:solidFill>
                  <a:srgbClr val="FFFFFF"/>
                </a:solidFill>
                <a:latin typeface="Segoe UI Semibold"/>
                <a:ea typeface="Segoe UI" pitchFamily="34" charset="0"/>
                <a:cs typeface="Segoe UI Semibold" panose="020B0702040204020203" pitchFamily="34" charset="0"/>
              </a:rPr>
            </a:br>
            <a:r>
              <a:rPr lang="en-US" sz="522" kern="0" dirty="0">
                <a:solidFill>
                  <a:srgbClr val="FFFFFF"/>
                </a:solidFill>
                <a:latin typeface="Segoe UI Semibold"/>
                <a:ea typeface="Segoe UI" pitchFamily="34" charset="0"/>
                <a:cs typeface="Segoe UI Semibold" panose="020B0702040204020203" pitchFamily="34" charset="0"/>
              </a:rPr>
              <a:t>mechanism</a:t>
            </a:r>
          </a:p>
        </p:txBody>
      </p:sp>
      <p:sp>
        <p:nvSpPr>
          <p:cNvPr id="287" name="Rectangle 286">
            <a:extLst>
              <a:ext uri="{FF2B5EF4-FFF2-40B4-BE49-F238E27FC236}">
                <a16:creationId xmlns:a16="http://schemas.microsoft.com/office/drawing/2014/main" id="{43AE8DAC-033C-402A-B0F0-70F60275C756}"/>
              </a:ext>
            </a:extLst>
          </p:cNvPr>
          <p:cNvSpPr/>
          <p:nvPr/>
        </p:nvSpPr>
        <p:spPr bwMode="auto">
          <a:xfrm>
            <a:off x="4663450" y="2282947"/>
            <a:ext cx="886013" cy="2897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9190" tIns="127352" rIns="159190" bIns="127352" numCol="1" spcCol="0" rtlCol="0" fromWordArt="0" anchor="ctr" anchorCtr="0" forceAA="0" compatLnSpc="1">
            <a:prstTxWarp prst="textNoShape">
              <a:avLst/>
            </a:prstTxWarp>
            <a:noAutofit/>
          </a:bodyPr>
          <a:lstStyle/>
          <a:p>
            <a:pPr algn="ctr" defTabSz="811735" fontAlgn="base">
              <a:spcBef>
                <a:spcPct val="0"/>
              </a:spcBef>
              <a:spcAft>
                <a:spcPct val="0"/>
              </a:spcAft>
              <a:defRPr/>
            </a:pPr>
            <a:r>
              <a:rPr lang="en-US" sz="522" kern="0" dirty="0">
                <a:solidFill>
                  <a:srgbClr val="FFFFFF"/>
                </a:solidFill>
                <a:latin typeface="Segoe UI Semibold"/>
                <a:ea typeface="Segoe UI" pitchFamily="34" charset="0"/>
                <a:cs typeface="Segoe UI Semibold" panose="020B0702040204020203" pitchFamily="34" charset="0"/>
              </a:rPr>
              <a:t>Azure</a:t>
            </a:r>
          </a:p>
        </p:txBody>
      </p:sp>
      <p:sp>
        <p:nvSpPr>
          <p:cNvPr id="5" name="Rectangle 4">
            <a:extLst>
              <a:ext uri="{FF2B5EF4-FFF2-40B4-BE49-F238E27FC236}">
                <a16:creationId xmlns:a16="http://schemas.microsoft.com/office/drawing/2014/main" id="{AEEC7708-5E76-4A8A-AD2F-F0A3757F162C}"/>
              </a:ext>
            </a:extLst>
          </p:cNvPr>
          <p:cNvSpPr/>
          <p:nvPr/>
        </p:nvSpPr>
        <p:spPr bwMode="auto">
          <a:xfrm>
            <a:off x="4663450" y="2182958"/>
            <a:ext cx="886013" cy="199566"/>
          </a:xfrm>
          <a:prstGeom prst="rect">
            <a:avLst/>
          </a:prstGeom>
          <a:gradFill flip="none" rotWithShape="1">
            <a:gsLst>
              <a:gs pos="0">
                <a:srgbClr val="C4DCF9">
                  <a:alpha val="20000"/>
                </a:srgbClr>
              </a:gs>
              <a:gs pos="100000">
                <a:srgbClr val="A4CFEF">
                  <a:alpha val="20000"/>
                </a:srgbClr>
              </a:gs>
            </a:gsLst>
            <a:lin ang="2700000" scaled="1"/>
            <a:tileRect/>
          </a:gradFill>
          <a:ln w="6350" cap="flat" cmpd="sng" algn="ctr">
            <a:solidFill>
              <a:srgbClr val="50E6FF"/>
            </a:solidFill>
            <a:prstDash val="dash"/>
            <a:headEnd type="none" w="med" len="med"/>
            <a:tailEnd type="none" w="med" len="med"/>
          </a:ln>
          <a:effectLst/>
        </p:spPr>
        <p:txBody>
          <a:bodyPr rot="0" spcFirstLastPara="0" vertOverflow="overflow" horzOverflow="overflow" vert="horz" wrap="square" lIns="159190" tIns="127352" rIns="159190" bIns="127352" numCol="1" spcCol="0" rtlCol="0" fromWordArt="0" anchor="t" anchorCtr="0" forceAA="0" compatLnSpc="1">
            <a:prstTxWarp prst="textNoShape">
              <a:avLst/>
            </a:prstTxWarp>
            <a:noAutofit/>
          </a:bodyPr>
          <a:lstStyle/>
          <a:p>
            <a:pPr defTabSz="811735" fontAlgn="base">
              <a:spcBef>
                <a:spcPct val="0"/>
              </a:spcBef>
              <a:spcAft>
                <a:spcPct val="0"/>
              </a:spcAft>
              <a:defRPr/>
            </a:pPr>
            <a:endParaRPr lang="en-CA" sz="1741" kern="0" dirty="0" err="1">
              <a:solidFill>
                <a:srgbClr val="FFFFFF"/>
              </a:solidFill>
              <a:latin typeface="Segoe UI"/>
              <a:ea typeface="Segoe UI" pitchFamily="34" charset="0"/>
              <a:cs typeface="Segoe UI" pitchFamily="34" charset="0"/>
            </a:endParaRPr>
          </a:p>
        </p:txBody>
      </p:sp>
      <p:pic>
        <p:nvPicPr>
          <p:cNvPr id="7" name="Graphic 6">
            <a:extLst>
              <a:ext uri="{FF2B5EF4-FFF2-40B4-BE49-F238E27FC236}">
                <a16:creationId xmlns:a16="http://schemas.microsoft.com/office/drawing/2014/main" id="{79AD2C33-1CB9-4337-B892-AEAABA726909}"/>
              </a:ext>
            </a:extLst>
          </p:cNvPr>
          <p:cNvPicPr>
            <a:picLocks noChangeAspect="1"/>
          </p:cNvPicPr>
          <p:nvPr/>
        </p:nvPicPr>
        <p:blipFill>
          <a:blip r:embed="rId3">
            <a:alphaModFix amt="25000"/>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692495" y="2205745"/>
            <a:ext cx="160154" cy="160154"/>
          </a:xfrm>
          <a:prstGeom prst="rect">
            <a:avLst/>
          </a:prstGeom>
        </p:spPr>
      </p:pic>
      <p:pic>
        <p:nvPicPr>
          <p:cNvPr id="292" name="Graphic 291">
            <a:extLst>
              <a:ext uri="{FF2B5EF4-FFF2-40B4-BE49-F238E27FC236}">
                <a16:creationId xmlns:a16="http://schemas.microsoft.com/office/drawing/2014/main" id="{E426CFB8-D3B4-4B70-B77F-1D45D24325E6}"/>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4887783" y="2201481"/>
            <a:ext cx="160154" cy="160154"/>
          </a:xfrm>
          <a:prstGeom prst="rect">
            <a:avLst/>
          </a:prstGeom>
          <a:effectLst>
            <a:glow rad="63500">
              <a:schemeClr val="accent2">
                <a:satMod val="175000"/>
                <a:alpha val="18000"/>
              </a:schemeClr>
            </a:glow>
          </a:effectLst>
        </p:spPr>
      </p:pic>
      <p:pic>
        <p:nvPicPr>
          <p:cNvPr id="294" name="Graphic 293">
            <a:extLst>
              <a:ext uri="{FF2B5EF4-FFF2-40B4-BE49-F238E27FC236}">
                <a16:creationId xmlns:a16="http://schemas.microsoft.com/office/drawing/2014/main" id="{39C06852-9112-46D4-A678-B619D83F76AA}"/>
              </a:ext>
            </a:extLst>
          </p:cNvPr>
          <p:cNvPicPr>
            <a:picLocks noChangeAspect="1"/>
          </p:cNvPicPr>
          <p:nvPr/>
        </p:nvPicPr>
        <p:blipFill>
          <a:blip r:embed="rId7">
            <a:alphaModFix amt="25000"/>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066488" y="2201482"/>
            <a:ext cx="155733" cy="155371"/>
          </a:xfrm>
          <a:prstGeom prst="rect">
            <a:avLst/>
          </a:prstGeom>
        </p:spPr>
      </p:pic>
      <p:pic>
        <p:nvPicPr>
          <p:cNvPr id="296" name="Graphic 295">
            <a:extLst>
              <a:ext uri="{FF2B5EF4-FFF2-40B4-BE49-F238E27FC236}">
                <a16:creationId xmlns:a16="http://schemas.microsoft.com/office/drawing/2014/main" id="{79FE62ED-0DA3-47C1-9435-10F84BD16DAB}"/>
              </a:ext>
            </a:extLst>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5216128" y="2201481"/>
            <a:ext cx="160154" cy="160154"/>
          </a:xfrm>
          <a:prstGeom prst="rect">
            <a:avLst/>
          </a:prstGeom>
          <a:effectLst>
            <a:glow rad="63500">
              <a:schemeClr val="accent2">
                <a:satMod val="175000"/>
                <a:alpha val="18000"/>
              </a:schemeClr>
            </a:glow>
          </a:effectLst>
        </p:spPr>
      </p:pic>
      <p:pic>
        <p:nvPicPr>
          <p:cNvPr id="298" name="Graphic 297">
            <a:extLst>
              <a:ext uri="{FF2B5EF4-FFF2-40B4-BE49-F238E27FC236}">
                <a16:creationId xmlns:a16="http://schemas.microsoft.com/office/drawing/2014/main" id="{91A3500C-D3AB-458F-9946-6AFF3409732E}"/>
              </a:ext>
            </a:extLst>
          </p:cNvPr>
          <p:cNvPicPr>
            <a:picLocks noChangeAspect="1"/>
          </p:cNvPicPr>
          <p:nvPr/>
        </p:nvPicPr>
        <p:blipFill>
          <a:blip r:embed="rId11">
            <a:alphaModFix amt="25000"/>
            <a:extLst>
              <a:ext uri="{96DAC541-7B7A-43D3-8B79-37D633B846F1}">
                <asvg:svgBlip xmlns:asvg="http://schemas.microsoft.com/office/drawing/2016/SVG/main" r:embed="rId12"/>
              </a:ext>
            </a:extLst>
          </a:blip>
          <a:srcRect/>
          <a:stretch/>
        </p:blipFill>
        <p:spPr>
          <a:xfrm>
            <a:off x="5370549" y="2201482"/>
            <a:ext cx="155371" cy="155371"/>
          </a:xfrm>
          <a:prstGeom prst="rect">
            <a:avLst/>
          </a:prstGeom>
        </p:spPr>
      </p:pic>
      <p:cxnSp>
        <p:nvCxnSpPr>
          <p:cNvPr id="302" name="Straight Arrow Connector 301">
            <a:extLst>
              <a:ext uri="{FF2B5EF4-FFF2-40B4-BE49-F238E27FC236}">
                <a16:creationId xmlns:a16="http://schemas.microsoft.com/office/drawing/2014/main" id="{59D42BDF-5FAA-4307-B918-476533344564}"/>
              </a:ext>
            </a:extLst>
          </p:cNvPr>
          <p:cNvCxnSpPr>
            <a:cxnSpLocks/>
          </p:cNvCxnSpPr>
          <p:nvPr/>
        </p:nvCxnSpPr>
        <p:spPr>
          <a:xfrm flipV="1">
            <a:off x="4361146" y="2281011"/>
            <a:ext cx="291660" cy="1"/>
          </a:xfrm>
          <a:prstGeom prst="straightConnector1">
            <a:avLst/>
          </a:prstGeom>
          <a:noFill/>
          <a:ln w="9525" cap="flat" cmpd="sng" algn="ctr">
            <a:solidFill>
              <a:schemeClr val="tx1"/>
            </a:solidFill>
            <a:prstDash val="solid"/>
            <a:headEnd type="none" w="sm" len="sm"/>
            <a:tailEnd type="triangle" w="sm" len="sm"/>
          </a:ln>
          <a:effectLst/>
        </p:spPr>
      </p:cxnSp>
      <p:cxnSp>
        <p:nvCxnSpPr>
          <p:cNvPr id="315" name="Connector: Elbow 314">
            <a:extLst>
              <a:ext uri="{FF2B5EF4-FFF2-40B4-BE49-F238E27FC236}">
                <a16:creationId xmlns:a16="http://schemas.microsoft.com/office/drawing/2014/main" id="{8DB6CA25-F9D9-42D9-8F44-4516C25DD9E5}"/>
              </a:ext>
            </a:extLst>
          </p:cNvPr>
          <p:cNvCxnSpPr>
            <a:cxnSpLocks/>
            <a:stCxn id="5" idx="0"/>
            <a:endCxn id="317" idx="3"/>
          </p:cNvCxnSpPr>
          <p:nvPr/>
        </p:nvCxnSpPr>
        <p:spPr>
          <a:xfrm rot="16200000" flipV="1">
            <a:off x="4682039" y="1758539"/>
            <a:ext cx="414585" cy="434253"/>
          </a:xfrm>
          <a:prstGeom prst="bentConnector2">
            <a:avLst/>
          </a:prstGeom>
          <a:ln>
            <a:solidFill>
              <a:schemeClr val="tx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sp>
        <p:nvSpPr>
          <p:cNvPr id="317" name="Rectangle 316">
            <a:extLst>
              <a:ext uri="{FF2B5EF4-FFF2-40B4-BE49-F238E27FC236}">
                <a16:creationId xmlns:a16="http://schemas.microsoft.com/office/drawing/2014/main" id="{E20E7E61-852A-4F63-993A-EB5C0A3CE7D4}"/>
              </a:ext>
            </a:extLst>
          </p:cNvPr>
          <p:cNvSpPr/>
          <p:nvPr/>
        </p:nvSpPr>
        <p:spPr bwMode="auto">
          <a:xfrm>
            <a:off x="4085551" y="1703592"/>
            <a:ext cx="586653" cy="129562"/>
          </a:xfrm>
          <a:prstGeom prst="rect">
            <a:avLst/>
          </a:prstGeom>
          <a:gradFill flip="none" rotWithShape="1">
            <a:gsLst>
              <a:gs pos="0">
                <a:srgbClr val="C4DCF9">
                  <a:alpha val="20000"/>
                </a:srgbClr>
              </a:gs>
              <a:gs pos="100000">
                <a:srgbClr val="A4CFEF">
                  <a:alpha val="20000"/>
                </a:srgbClr>
              </a:gs>
            </a:gsLst>
            <a:lin ang="2700000" scaled="1"/>
            <a:tileRect/>
          </a:gradFill>
          <a:ln w="6350">
            <a:solidFill>
              <a:schemeClr val="tx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190" tIns="127352" rIns="159190" bIns="127352" numCol="1" spcCol="0" rtlCol="0" fromWordArt="0" anchor="t" anchorCtr="0" forceAA="0" compatLnSpc="1">
            <a:prstTxWarp prst="textNoShape">
              <a:avLst/>
            </a:prstTxWarp>
            <a:noAutofit/>
          </a:bodyPr>
          <a:lstStyle/>
          <a:p>
            <a:pPr defTabSz="811735" fontAlgn="base">
              <a:spcBef>
                <a:spcPct val="0"/>
              </a:spcBef>
              <a:spcAft>
                <a:spcPct val="0"/>
              </a:spcAft>
            </a:pPr>
            <a:endParaRPr lang="en-CA" sz="1741" dirty="0" err="1">
              <a:solidFill>
                <a:srgbClr val="FFFFFF"/>
              </a:solidFill>
              <a:latin typeface="Segoe UI"/>
              <a:ea typeface="Segoe UI" pitchFamily="34" charset="0"/>
              <a:cs typeface="Segoe UI" pitchFamily="34" charset="0"/>
            </a:endParaRPr>
          </a:p>
        </p:txBody>
      </p:sp>
      <p:pic>
        <p:nvPicPr>
          <p:cNvPr id="319" name="Picture 318">
            <a:extLst>
              <a:ext uri="{FF2B5EF4-FFF2-40B4-BE49-F238E27FC236}">
                <a16:creationId xmlns:a16="http://schemas.microsoft.com/office/drawing/2014/main" id="{C9A268C5-87D0-4750-B534-E54E8EC57514}"/>
              </a:ext>
            </a:extLst>
          </p:cNvPr>
          <p:cNvPicPr>
            <a:picLocks noChangeAspect="1"/>
          </p:cNvPicPr>
          <p:nvPr/>
        </p:nvPicPr>
        <p:blipFill>
          <a:blip r:embed="rId13">
            <a:extLst>
              <a:ext uri="{28A0092B-C50C-407E-A947-70E740481C1C}">
                <a14:useLocalDpi xmlns:a14="http://schemas.microsoft.com/office/drawing/2010/main" val="0"/>
              </a:ext>
            </a:extLst>
          </a:blip>
          <a:srcRect/>
          <a:stretch/>
        </p:blipFill>
        <p:spPr>
          <a:xfrm>
            <a:off x="4109459" y="1727313"/>
            <a:ext cx="79475" cy="79475"/>
          </a:xfrm>
          <a:prstGeom prst="rect">
            <a:avLst/>
          </a:prstGeom>
        </p:spPr>
      </p:pic>
      <p:sp>
        <p:nvSpPr>
          <p:cNvPr id="321" name="Rectangle 320">
            <a:extLst>
              <a:ext uri="{FF2B5EF4-FFF2-40B4-BE49-F238E27FC236}">
                <a16:creationId xmlns:a16="http://schemas.microsoft.com/office/drawing/2014/main" id="{58B30A8A-E6D3-4F21-A889-2993DF1BA19D}"/>
              </a:ext>
            </a:extLst>
          </p:cNvPr>
          <p:cNvSpPr/>
          <p:nvPr/>
        </p:nvSpPr>
        <p:spPr bwMode="auto">
          <a:xfrm>
            <a:off x="4054334" y="1674451"/>
            <a:ext cx="798869" cy="1794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190" tIns="127352" rIns="159190" bIns="127352" numCol="1" spcCol="0" rtlCol="0" fromWordArt="0" anchor="ctr" anchorCtr="0" forceAA="0" compatLnSpc="1">
            <a:prstTxWarp prst="textNoShape">
              <a:avLst/>
            </a:prstTxWarp>
            <a:noAutofit/>
          </a:bodyPr>
          <a:lstStyle/>
          <a:p>
            <a:pPr defTabSz="811735" fontAlgn="base">
              <a:spcBef>
                <a:spcPct val="0"/>
              </a:spcBef>
              <a:spcAft>
                <a:spcPct val="0"/>
              </a:spcAft>
              <a:defRPr/>
            </a:pPr>
            <a:r>
              <a:rPr lang="en-US" sz="522" dirty="0">
                <a:solidFill>
                  <a:srgbClr val="FFFFFF"/>
                </a:solidFill>
                <a:latin typeface="Segoe UI Semibold"/>
                <a:ea typeface="Segoe UI" pitchFamily="34" charset="0"/>
                <a:cs typeface="Segoe UI Semibold" panose="020B0702040204020203" pitchFamily="34" charset="0"/>
              </a:rPr>
              <a:t>Load Balancer</a:t>
            </a:r>
          </a:p>
        </p:txBody>
      </p:sp>
      <p:sp>
        <p:nvSpPr>
          <p:cNvPr id="328" name="Rectangle 327">
            <a:extLst>
              <a:ext uri="{FF2B5EF4-FFF2-40B4-BE49-F238E27FC236}">
                <a16:creationId xmlns:a16="http://schemas.microsoft.com/office/drawing/2014/main" id="{6E3138F7-C53B-4419-BF5D-261EC5E2D01B}"/>
              </a:ext>
            </a:extLst>
          </p:cNvPr>
          <p:cNvSpPr/>
          <p:nvPr/>
        </p:nvSpPr>
        <p:spPr bwMode="auto">
          <a:xfrm>
            <a:off x="4597784" y="1564553"/>
            <a:ext cx="679339" cy="2897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9190" tIns="127352" rIns="159190" bIns="127352" numCol="1" spcCol="0" rtlCol="0" fromWordArt="0" anchor="ctr" anchorCtr="0" forceAA="0" compatLnSpc="1">
            <a:prstTxWarp prst="textNoShape">
              <a:avLst/>
            </a:prstTxWarp>
            <a:noAutofit/>
          </a:bodyPr>
          <a:lstStyle/>
          <a:p>
            <a:pPr algn="r" defTabSz="811735" fontAlgn="base">
              <a:spcBef>
                <a:spcPct val="0"/>
              </a:spcBef>
              <a:spcAft>
                <a:spcPct val="0"/>
              </a:spcAft>
              <a:defRPr/>
            </a:pPr>
            <a:r>
              <a:rPr lang="en-US" sz="522" kern="0" dirty="0">
                <a:solidFill>
                  <a:srgbClr val="FFFFFF"/>
                </a:solidFill>
                <a:latin typeface="Segoe UI"/>
                <a:ea typeface="Segoe UI" pitchFamily="34" charset="0"/>
                <a:cs typeface="Segoe UI Semibold" panose="020B0702040204020203" pitchFamily="34" charset="0"/>
              </a:rPr>
              <a:t>Read-Scale</a:t>
            </a:r>
          </a:p>
        </p:txBody>
      </p:sp>
      <p:sp>
        <p:nvSpPr>
          <p:cNvPr id="381" name="Rectangle 380">
            <a:extLst>
              <a:ext uri="{FF2B5EF4-FFF2-40B4-BE49-F238E27FC236}">
                <a16:creationId xmlns:a16="http://schemas.microsoft.com/office/drawing/2014/main" id="{DE012C67-2D90-4B0B-AA96-69374E4F7882}"/>
              </a:ext>
            </a:extLst>
          </p:cNvPr>
          <p:cNvSpPr/>
          <p:nvPr/>
        </p:nvSpPr>
        <p:spPr bwMode="auto">
          <a:xfrm>
            <a:off x="3539642" y="1564553"/>
            <a:ext cx="674817" cy="2897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9190" tIns="127352" rIns="159190" bIns="127352" numCol="1" spcCol="0" rtlCol="0" fromWordArt="0" anchor="ctr" anchorCtr="0" forceAA="0" compatLnSpc="1">
            <a:prstTxWarp prst="textNoShape">
              <a:avLst/>
            </a:prstTxWarp>
            <a:noAutofit/>
          </a:bodyPr>
          <a:lstStyle/>
          <a:p>
            <a:pPr defTabSz="811735" fontAlgn="base">
              <a:spcBef>
                <a:spcPct val="0"/>
              </a:spcBef>
              <a:spcAft>
                <a:spcPct val="0"/>
              </a:spcAft>
              <a:defRPr/>
            </a:pPr>
            <a:r>
              <a:rPr lang="en-US" sz="522" kern="0" dirty="0">
                <a:solidFill>
                  <a:srgbClr val="FFFFFF"/>
                </a:solidFill>
                <a:latin typeface="Segoe UI"/>
                <a:ea typeface="Segoe UI" pitchFamily="34" charset="0"/>
                <a:cs typeface="Segoe UI Semibold" panose="020B0702040204020203" pitchFamily="34" charset="0"/>
              </a:rPr>
              <a:t>Read/Write</a:t>
            </a:r>
          </a:p>
        </p:txBody>
      </p:sp>
      <p:cxnSp>
        <p:nvCxnSpPr>
          <p:cNvPr id="2" name="Straight Arrow Connector 1">
            <a:extLst>
              <a:ext uri="{FF2B5EF4-FFF2-40B4-BE49-F238E27FC236}">
                <a16:creationId xmlns:a16="http://schemas.microsoft.com/office/drawing/2014/main" id="{F1383522-8548-419D-82A8-B950FA15741F}"/>
              </a:ext>
            </a:extLst>
          </p:cNvPr>
          <p:cNvCxnSpPr>
            <a:cxnSpLocks/>
          </p:cNvCxnSpPr>
          <p:nvPr/>
        </p:nvCxnSpPr>
        <p:spPr>
          <a:xfrm flipV="1">
            <a:off x="5551146" y="2282740"/>
            <a:ext cx="291660" cy="1"/>
          </a:xfrm>
          <a:prstGeom prst="straightConnector1">
            <a:avLst/>
          </a:prstGeom>
          <a:noFill/>
          <a:ln w="9525" cap="flat" cmpd="sng" algn="ctr">
            <a:solidFill>
              <a:schemeClr val="tx1"/>
            </a:solidFill>
            <a:prstDash val="solid"/>
            <a:headEnd type="none" w="sm" len="sm"/>
            <a:tailEnd type="triangle" w="sm" len="sm"/>
          </a:ln>
          <a:effectLst/>
        </p:spPr>
      </p:cxnSp>
      <p:grpSp>
        <p:nvGrpSpPr>
          <p:cNvPr id="71" name="Group 70">
            <a:extLst>
              <a:ext uri="{FF2B5EF4-FFF2-40B4-BE49-F238E27FC236}">
                <a16:creationId xmlns:a16="http://schemas.microsoft.com/office/drawing/2014/main" id="{897997A0-6EB0-4324-9A32-C2E5D48F862F}"/>
              </a:ext>
            </a:extLst>
          </p:cNvPr>
          <p:cNvGrpSpPr/>
          <p:nvPr/>
        </p:nvGrpSpPr>
        <p:grpSpPr>
          <a:xfrm>
            <a:off x="5838737" y="2220651"/>
            <a:ext cx="155564" cy="120815"/>
            <a:chOff x="2892376" y="1128944"/>
            <a:chExt cx="2671499" cy="2074746"/>
          </a:xfrm>
        </p:grpSpPr>
        <p:sp>
          <p:nvSpPr>
            <p:cNvPr id="72" name="Freeform: Shape 338">
              <a:extLst>
                <a:ext uri="{FF2B5EF4-FFF2-40B4-BE49-F238E27FC236}">
                  <a16:creationId xmlns:a16="http://schemas.microsoft.com/office/drawing/2014/main" id="{3DE08A91-C07A-41A2-AD3D-85B79E56ACD0}"/>
                </a:ext>
              </a:extLst>
            </p:cNvPr>
            <p:cNvSpPr/>
            <p:nvPr/>
          </p:nvSpPr>
          <p:spPr>
            <a:xfrm>
              <a:off x="2892376" y="1128944"/>
              <a:ext cx="2671499" cy="1729800"/>
            </a:xfrm>
            <a:custGeom>
              <a:avLst/>
              <a:gdLst>
                <a:gd name="connsiteX0" fmla="*/ 61230 w 493108"/>
                <a:gd name="connsiteY0" fmla="*/ 0 h 319287"/>
                <a:gd name="connsiteX1" fmla="*/ 431878 w 493108"/>
                <a:gd name="connsiteY1" fmla="*/ 0 h 319287"/>
                <a:gd name="connsiteX2" fmla="*/ 493108 w 493108"/>
                <a:gd name="connsiteY2" fmla="*/ 61230 h 319287"/>
                <a:gd name="connsiteX3" fmla="*/ 493108 w 493108"/>
                <a:gd name="connsiteY3" fmla="*/ 258057 h 319287"/>
                <a:gd name="connsiteX4" fmla="*/ 431878 w 493108"/>
                <a:gd name="connsiteY4" fmla="*/ 319287 h 319287"/>
                <a:gd name="connsiteX5" fmla="*/ 425306 w 493108"/>
                <a:gd name="connsiteY5" fmla="*/ 319287 h 319287"/>
                <a:gd name="connsiteX6" fmla="*/ 425306 w 493108"/>
                <a:gd name="connsiteY6" fmla="*/ 298563 h 319287"/>
                <a:gd name="connsiteX7" fmla="*/ 434307 w 493108"/>
                <a:gd name="connsiteY7" fmla="*/ 298563 h 319287"/>
                <a:gd name="connsiteX8" fmla="*/ 474000 w 493108"/>
                <a:gd name="connsiteY8" fmla="*/ 258870 h 319287"/>
                <a:gd name="connsiteX9" fmla="*/ 474000 w 493108"/>
                <a:gd name="connsiteY9" fmla="*/ 59417 h 319287"/>
                <a:gd name="connsiteX10" fmla="*/ 434307 w 493108"/>
                <a:gd name="connsiteY10" fmla="*/ 19724 h 319287"/>
                <a:gd name="connsiteX11" fmla="*/ 60650 w 493108"/>
                <a:gd name="connsiteY11" fmla="*/ 19724 h 319287"/>
                <a:gd name="connsiteX12" fmla="*/ 20957 w 493108"/>
                <a:gd name="connsiteY12" fmla="*/ 59417 h 319287"/>
                <a:gd name="connsiteX13" fmla="*/ 20957 w 493108"/>
                <a:gd name="connsiteY13" fmla="*/ 258870 h 319287"/>
                <a:gd name="connsiteX14" fmla="*/ 60650 w 493108"/>
                <a:gd name="connsiteY14" fmla="*/ 298563 h 319287"/>
                <a:gd name="connsiteX15" fmla="*/ 69652 w 493108"/>
                <a:gd name="connsiteY15" fmla="*/ 298563 h 319287"/>
                <a:gd name="connsiteX16" fmla="*/ 69652 w 493108"/>
                <a:gd name="connsiteY16" fmla="*/ 319287 h 319287"/>
                <a:gd name="connsiteX17" fmla="*/ 61230 w 493108"/>
                <a:gd name="connsiteY17" fmla="*/ 319287 h 319287"/>
                <a:gd name="connsiteX18" fmla="*/ 0 w 493108"/>
                <a:gd name="connsiteY18" fmla="*/ 258057 h 319287"/>
                <a:gd name="connsiteX19" fmla="*/ 0 w 493108"/>
                <a:gd name="connsiteY19" fmla="*/ 61230 h 319287"/>
                <a:gd name="connsiteX20" fmla="*/ 61230 w 493108"/>
                <a:gd name="connsiteY20" fmla="*/ 0 h 319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93108" h="319287">
                  <a:moveTo>
                    <a:pt x="61230" y="0"/>
                  </a:moveTo>
                  <a:lnTo>
                    <a:pt x="431878" y="0"/>
                  </a:lnTo>
                  <a:cubicBezTo>
                    <a:pt x="465695" y="0"/>
                    <a:pt x="493108" y="27414"/>
                    <a:pt x="493108" y="61230"/>
                  </a:cubicBezTo>
                  <a:lnTo>
                    <a:pt x="493108" y="258057"/>
                  </a:lnTo>
                  <a:cubicBezTo>
                    <a:pt x="493108" y="291874"/>
                    <a:pt x="465695" y="319287"/>
                    <a:pt x="431878" y="319287"/>
                  </a:cubicBezTo>
                  <a:lnTo>
                    <a:pt x="425306" y="319287"/>
                  </a:lnTo>
                  <a:lnTo>
                    <a:pt x="425306" y="298563"/>
                  </a:lnTo>
                  <a:lnTo>
                    <a:pt x="434307" y="298563"/>
                  </a:lnTo>
                  <a:cubicBezTo>
                    <a:pt x="456229" y="298563"/>
                    <a:pt x="474000" y="280792"/>
                    <a:pt x="474000" y="258870"/>
                  </a:cubicBezTo>
                  <a:lnTo>
                    <a:pt x="474000" y="59417"/>
                  </a:lnTo>
                  <a:cubicBezTo>
                    <a:pt x="474000" y="37495"/>
                    <a:pt x="456229" y="19724"/>
                    <a:pt x="434307" y="19724"/>
                  </a:cubicBezTo>
                  <a:lnTo>
                    <a:pt x="60650" y="19724"/>
                  </a:lnTo>
                  <a:cubicBezTo>
                    <a:pt x="38728" y="19724"/>
                    <a:pt x="20957" y="37495"/>
                    <a:pt x="20957" y="59417"/>
                  </a:cubicBezTo>
                  <a:lnTo>
                    <a:pt x="20957" y="258870"/>
                  </a:lnTo>
                  <a:cubicBezTo>
                    <a:pt x="20957" y="280792"/>
                    <a:pt x="38728" y="298563"/>
                    <a:pt x="60650" y="298563"/>
                  </a:cubicBezTo>
                  <a:lnTo>
                    <a:pt x="69652" y="298563"/>
                  </a:lnTo>
                  <a:lnTo>
                    <a:pt x="69652" y="319287"/>
                  </a:lnTo>
                  <a:lnTo>
                    <a:pt x="61230" y="319287"/>
                  </a:lnTo>
                  <a:cubicBezTo>
                    <a:pt x="27414" y="319287"/>
                    <a:pt x="0" y="291874"/>
                    <a:pt x="0" y="258057"/>
                  </a:cubicBezTo>
                  <a:lnTo>
                    <a:pt x="0" y="61230"/>
                  </a:lnTo>
                  <a:cubicBezTo>
                    <a:pt x="0" y="27414"/>
                    <a:pt x="27414" y="0"/>
                    <a:pt x="61230" y="0"/>
                  </a:cubicBezTo>
                  <a:close/>
                </a:path>
              </a:pathLst>
            </a:custGeom>
            <a:solidFill>
              <a:srgbClr val="0078D7"/>
            </a:solidFill>
            <a:ln w="342900" cap="sq" cmpd="sng" algn="ctr">
              <a:noFill/>
              <a:prstDash val="solid"/>
            </a:ln>
            <a:effectLst/>
          </p:spPr>
          <p:txBody>
            <a:bodyPr wrap="square" rtlCol="0" anchor="ctr">
              <a:noAutofit/>
            </a:bodyPr>
            <a:lstStyle/>
            <a:p>
              <a:pPr algn="ctr" defTabSz="799888">
                <a:defRPr/>
              </a:pPr>
              <a:endParaRPr lang="en-US" sz="1544" kern="0">
                <a:solidFill>
                  <a:srgbClr val="FFFFFF"/>
                </a:solidFill>
                <a:latin typeface="Segoe UI"/>
              </a:endParaRPr>
            </a:p>
          </p:txBody>
        </p:sp>
        <p:sp>
          <p:nvSpPr>
            <p:cNvPr id="73" name="Freeform: Shape 339">
              <a:extLst>
                <a:ext uri="{FF2B5EF4-FFF2-40B4-BE49-F238E27FC236}">
                  <a16:creationId xmlns:a16="http://schemas.microsoft.com/office/drawing/2014/main" id="{038F5246-4E3D-4494-80AB-85D54E932796}"/>
                </a:ext>
              </a:extLst>
            </p:cNvPr>
            <p:cNvSpPr/>
            <p:nvPr/>
          </p:nvSpPr>
          <p:spPr>
            <a:xfrm>
              <a:off x="3423630" y="1624015"/>
              <a:ext cx="1730427" cy="1579675"/>
            </a:xfrm>
            <a:custGeom>
              <a:avLst/>
              <a:gdLst>
                <a:gd name="connsiteX0" fmla="*/ 169583 w 1959012"/>
                <a:gd name="connsiteY0" fmla="*/ 1054931 h 1788347"/>
                <a:gd name="connsiteX1" fmla="*/ 339166 w 1959012"/>
                <a:gd name="connsiteY1" fmla="*/ 1224514 h 1788347"/>
                <a:gd name="connsiteX2" fmla="*/ 339166 w 1959012"/>
                <a:gd name="connsiteY2" fmla="*/ 1618758 h 1788347"/>
                <a:gd name="connsiteX3" fmla="*/ 169583 w 1959012"/>
                <a:gd name="connsiteY3" fmla="*/ 1788341 h 1788347"/>
                <a:gd name="connsiteX4" fmla="*/ 0 w 1959012"/>
                <a:gd name="connsiteY4" fmla="*/ 1618758 h 1788347"/>
                <a:gd name="connsiteX5" fmla="*/ 0 w 1959012"/>
                <a:gd name="connsiteY5" fmla="*/ 1224514 h 1788347"/>
                <a:gd name="connsiteX6" fmla="*/ 169583 w 1959012"/>
                <a:gd name="connsiteY6" fmla="*/ 1054931 h 1788347"/>
                <a:gd name="connsiteX7" fmla="*/ 1255480 w 1959012"/>
                <a:gd name="connsiteY7" fmla="*/ 692010 h 1788347"/>
                <a:gd name="connsiteX8" fmla="*/ 1425063 w 1959012"/>
                <a:gd name="connsiteY8" fmla="*/ 861593 h 1788347"/>
                <a:gd name="connsiteX9" fmla="*/ 1425063 w 1959012"/>
                <a:gd name="connsiteY9" fmla="*/ 1618764 h 1788347"/>
                <a:gd name="connsiteX10" fmla="*/ 1255480 w 1959012"/>
                <a:gd name="connsiteY10" fmla="*/ 1788347 h 1788347"/>
                <a:gd name="connsiteX11" fmla="*/ 1085897 w 1959012"/>
                <a:gd name="connsiteY11" fmla="*/ 1618764 h 1788347"/>
                <a:gd name="connsiteX12" fmla="*/ 1085897 w 1959012"/>
                <a:gd name="connsiteY12" fmla="*/ 861593 h 1788347"/>
                <a:gd name="connsiteX13" fmla="*/ 1255480 w 1959012"/>
                <a:gd name="connsiteY13" fmla="*/ 692010 h 1788347"/>
                <a:gd name="connsiteX14" fmla="*/ 712526 w 1959012"/>
                <a:gd name="connsiteY14" fmla="*/ 438716 h 1788347"/>
                <a:gd name="connsiteX15" fmla="*/ 882106 w 1959012"/>
                <a:gd name="connsiteY15" fmla="*/ 608296 h 1788347"/>
                <a:gd name="connsiteX16" fmla="*/ 882106 w 1959012"/>
                <a:gd name="connsiteY16" fmla="*/ 1618767 h 1788347"/>
                <a:gd name="connsiteX17" fmla="*/ 712526 w 1959012"/>
                <a:gd name="connsiteY17" fmla="*/ 1788347 h 1788347"/>
                <a:gd name="connsiteX18" fmla="*/ 542946 w 1959012"/>
                <a:gd name="connsiteY18" fmla="*/ 1618767 h 1788347"/>
                <a:gd name="connsiteX19" fmla="*/ 542946 w 1959012"/>
                <a:gd name="connsiteY19" fmla="*/ 608296 h 1788347"/>
                <a:gd name="connsiteX20" fmla="*/ 712526 w 1959012"/>
                <a:gd name="connsiteY20" fmla="*/ 438716 h 1788347"/>
                <a:gd name="connsiteX21" fmla="*/ 1789429 w 1959012"/>
                <a:gd name="connsiteY21" fmla="*/ 0 h 1788347"/>
                <a:gd name="connsiteX22" fmla="*/ 1959012 w 1959012"/>
                <a:gd name="connsiteY22" fmla="*/ 169583 h 1788347"/>
                <a:gd name="connsiteX23" fmla="*/ 1959012 w 1959012"/>
                <a:gd name="connsiteY23" fmla="*/ 1618764 h 1788347"/>
                <a:gd name="connsiteX24" fmla="*/ 1789429 w 1959012"/>
                <a:gd name="connsiteY24" fmla="*/ 1788347 h 1788347"/>
                <a:gd name="connsiteX25" fmla="*/ 1619846 w 1959012"/>
                <a:gd name="connsiteY25" fmla="*/ 1618764 h 1788347"/>
                <a:gd name="connsiteX26" fmla="*/ 1619846 w 1959012"/>
                <a:gd name="connsiteY26" fmla="*/ 169583 h 1788347"/>
                <a:gd name="connsiteX27" fmla="*/ 1789429 w 1959012"/>
                <a:gd name="connsiteY27" fmla="*/ 0 h 1788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959012" h="1788347">
                  <a:moveTo>
                    <a:pt x="169583" y="1054931"/>
                  </a:moveTo>
                  <a:cubicBezTo>
                    <a:pt x="263241" y="1054931"/>
                    <a:pt x="339166" y="1130856"/>
                    <a:pt x="339166" y="1224514"/>
                  </a:cubicBezTo>
                  <a:lnTo>
                    <a:pt x="339166" y="1618758"/>
                  </a:lnTo>
                  <a:cubicBezTo>
                    <a:pt x="339166" y="1712416"/>
                    <a:pt x="263241" y="1788341"/>
                    <a:pt x="169583" y="1788341"/>
                  </a:cubicBezTo>
                  <a:cubicBezTo>
                    <a:pt x="75925" y="1788341"/>
                    <a:pt x="0" y="1712416"/>
                    <a:pt x="0" y="1618758"/>
                  </a:cubicBezTo>
                  <a:lnTo>
                    <a:pt x="0" y="1224514"/>
                  </a:lnTo>
                  <a:cubicBezTo>
                    <a:pt x="0" y="1130856"/>
                    <a:pt x="75925" y="1054931"/>
                    <a:pt x="169583" y="1054931"/>
                  </a:cubicBezTo>
                  <a:close/>
                  <a:moveTo>
                    <a:pt x="1255480" y="692010"/>
                  </a:moveTo>
                  <a:cubicBezTo>
                    <a:pt x="1349138" y="692010"/>
                    <a:pt x="1425063" y="767935"/>
                    <a:pt x="1425063" y="861593"/>
                  </a:cubicBezTo>
                  <a:lnTo>
                    <a:pt x="1425063" y="1618764"/>
                  </a:lnTo>
                  <a:cubicBezTo>
                    <a:pt x="1425063" y="1712422"/>
                    <a:pt x="1349138" y="1788347"/>
                    <a:pt x="1255480" y="1788347"/>
                  </a:cubicBezTo>
                  <a:cubicBezTo>
                    <a:pt x="1161822" y="1788347"/>
                    <a:pt x="1085897" y="1712422"/>
                    <a:pt x="1085897" y="1618764"/>
                  </a:cubicBezTo>
                  <a:lnTo>
                    <a:pt x="1085897" y="861593"/>
                  </a:lnTo>
                  <a:cubicBezTo>
                    <a:pt x="1085897" y="767935"/>
                    <a:pt x="1161822" y="692010"/>
                    <a:pt x="1255480" y="692010"/>
                  </a:cubicBezTo>
                  <a:close/>
                  <a:moveTo>
                    <a:pt x="712526" y="438716"/>
                  </a:moveTo>
                  <a:cubicBezTo>
                    <a:pt x="806182" y="438716"/>
                    <a:pt x="882106" y="514640"/>
                    <a:pt x="882106" y="608296"/>
                  </a:cubicBezTo>
                  <a:lnTo>
                    <a:pt x="882106" y="1618767"/>
                  </a:lnTo>
                  <a:cubicBezTo>
                    <a:pt x="882106" y="1712423"/>
                    <a:pt x="806182" y="1788347"/>
                    <a:pt x="712526" y="1788347"/>
                  </a:cubicBezTo>
                  <a:cubicBezTo>
                    <a:pt x="618870" y="1788347"/>
                    <a:pt x="542946" y="1712423"/>
                    <a:pt x="542946" y="1618767"/>
                  </a:cubicBezTo>
                  <a:lnTo>
                    <a:pt x="542946" y="608296"/>
                  </a:lnTo>
                  <a:cubicBezTo>
                    <a:pt x="542946" y="514640"/>
                    <a:pt x="618870" y="438716"/>
                    <a:pt x="712526" y="438716"/>
                  </a:cubicBezTo>
                  <a:close/>
                  <a:moveTo>
                    <a:pt x="1789429" y="0"/>
                  </a:moveTo>
                  <a:cubicBezTo>
                    <a:pt x="1883087" y="0"/>
                    <a:pt x="1959012" y="75925"/>
                    <a:pt x="1959012" y="169583"/>
                  </a:cubicBezTo>
                  <a:lnTo>
                    <a:pt x="1959012" y="1618764"/>
                  </a:lnTo>
                  <a:cubicBezTo>
                    <a:pt x="1959012" y="1712422"/>
                    <a:pt x="1883087" y="1788347"/>
                    <a:pt x="1789429" y="1788347"/>
                  </a:cubicBezTo>
                  <a:cubicBezTo>
                    <a:pt x="1695771" y="1788347"/>
                    <a:pt x="1619846" y="1712422"/>
                    <a:pt x="1619846" y="1618764"/>
                  </a:cubicBezTo>
                  <a:lnTo>
                    <a:pt x="1619846" y="169583"/>
                  </a:lnTo>
                  <a:cubicBezTo>
                    <a:pt x="1619846" y="75925"/>
                    <a:pt x="1695771" y="0"/>
                    <a:pt x="1789429" y="0"/>
                  </a:cubicBezTo>
                  <a:close/>
                </a:path>
              </a:pathLst>
            </a:custGeom>
            <a:solidFill>
              <a:srgbClr val="50E6FF"/>
            </a:solidFill>
            <a:ln w="342900" cap="sq" cmpd="sng" algn="ctr">
              <a:noFill/>
              <a:prstDash val="solid"/>
            </a:ln>
            <a:effectLst/>
          </p:spPr>
          <p:txBody>
            <a:bodyPr wrap="square" rtlCol="0" anchor="ctr">
              <a:noAutofit/>
            </a:bodyPr>
            <a:lstStyle/>
            <a:p>
              <a:pPr algn="ctr" defTabSz="799888">
                <a:defRPr/>
              </a:pPr>
              <a:endParaRPr lang="en-US" sz="1544" kern="0">
                <a:solidFill>
                  <a:srgbClr val="FFFFFF"/>
                </a:solidFill>
                <a:latin typeface="Segoe UI"/>
              </a:endParaRPr>
            </a:p>
          </p:txBody>
        </p:sp>
      </p:grpSp>
      <p:sp>
        <p:nvSpPr>
          <p:cNvPr id="3" name="Rectangle 2">
            <a:extLst>
              <a:ext uri="{FF2B5EF4-FFF2-40B4-BE49-F238E27FC236}">
                <a16:creationId xmlns:a16="http://schemas.microsoft.com/office/drawing/2014/main" id="{CEEC1D31-A962-40F5-8012-3E40ECC19733}"/>
              </a:ext>
            </a:extLst>
          </p:cNvPr>
          <p:cNvSpPr/>
          <p:nvPr/>
        </p:nvSpPr>
        <p:spPr bwMode="auto">
          <a:xfrm>
            <a:off x="5615743" y="2282947"/>
            <a:ext cx="601552" cy="2897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9190" tIns="127352" rIns="159190" bIns="127352" numCol="1" spcCol="0" rtlCol="0" fromWordArt="0" anchor="ctr" anchorCtr="0" forceAA="0" compatLnSpc="1">
            <a:prstTxWarp prst="textNoShape">
              <a:avLst/>
            </a:prstTxWarp>
            <a:noAutofit/>
          </a:bodyPr>
          <a:lstStyle/>
          <a:p>
            <a:pPr algn="ctr" defTabSz="811735" fontAlgn="base">
              <a:spcBef>
                <a:spcPct val="0"/>
              </a:spcBef>
              <a:spcAft>
                <a:spcPct val="0"/>
              </a:spcAft>
              <a:defRPr/>
            </a:pPr>
            <a:r>
              <a:rPr lang="en-US" sz="522" kern="0" dirty="0">
                <a:solidFill>
                  <a:srgbClr val="FFFFFF"/>
                </a:solidFill>
                <a:latin typeface="Segoe UI Semibold"/>
                <a:ea typeface="Segoe UI" pitchFamily="34" charset="0"/>
                <a:cs typeface="Segoe UI Semibold" panose="020B0702040204020203" pitchFamily="34" charset="0"/>
              </a:rPr>
              <a:t>Analytics</a:t>
            </a:r>
          </a:p>
        </p:txBody>
      </p:sp>
      <p:cxnSp>
        <p:nvCxnSpPr>
          <p:cNvPr id="6" name="Connector: Elbow 5">
            <a:extLst>
              <a:ext uri="{FF2B5EF4-FFF2-40B4-BE49-F238E27FC236}">
                <a16:creationId xmlns:a16="http://schemas.microsoft.com/office/drawing/2014/main" id="{9C3DD77B-9143-4718-83D2-4CFE33BC223D}"/>
              </a:ext>
            </a:extLst>
          </p:cNvPr>
          <p:cNvCxnSpPr>
            <a:cxnSpLocks/>
            <a:stCxn id="189" idx="0"/>
            <a:endCxn id="321" idx="1"/>
          </p:cNvCxnSpPr>
          <p:nvPr/>
        </p:nvCxnSpPr>
        <p:spPr>
          <a:xfrm rot="5400000" flipH="1" flipV="1">
            <a:off x="3804018" y="1664559"/>
            <a:ext cx="150694" cy="349938"/>
          </a:xfrm>
          <a:prstGeom prst="bentConnector2">
            <a:avLst/>
          </a:prstGeom>
          <a:ln>
            <a:solidFill>
              <a:schemeClr val="tx1"/>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4560393"/>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59426FE7-C5B4-48F0-ADBA-173A1E9C630D}"/>
              </a:ext>
            </a:extLst>
          </p:cNvPr>
          <p:cNvSpPr/>
          <p:nvPr/>
        </p:nvSpPr>
        <p:spPr bwMode="auto">
          <a:xfrm>
            <a:off x="901337" y="698863"/>
            <a:ext cx="10639697" cy="5055325"/>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190" tIns="127352" rIns="159190" bIns="127352" numCol="1" spcCol="0" rtlCol="0" fromWordArt="0" anchor="t" anchorCtr="0" forceAA="0" compatLnSpc="1">
            <a:prstTxWarp prst="textNoShape">
              <a:avLst/>
            </a:prstTxWarp>
            <a:noAutofit/>
          </a:bodyPr>
          <a:lstStyle/>
          <a:p>
            <a:pPr defTabSz="811735" fontAlgn="base">
              <a:spcBef>
                <a:spcPct val="0"/>
              </a:spcBef>
              <a:spcAft>
                <a:spcPct val="0"/>
              </a:spcAft>
            </a:pPr>
            <a:endParaRPr lang="en-US" sz="1741" dirty="0" err="1">
              <a:solidFill>
                <a:schemeClr val="bg1"/>
              </a:solidFill>
              <a:latin typeface="Segoe UI"/>
              <a:ea typeface="Segoe UI" pitchFamily="34" charset="0"/>
              <a:cs typeface="Segoe UI" pitchFamily="34" charset="0"/>
            </a:endParaRPr>
          </a:p>
        </p:txBody>
      </p:sp>
      <p:sp>
        <p:nvSpPr>
          <p:cNvPr id="33" name="Rectangle 32">
            <a:extLst>
              <a:ext uri="{FF2B5EF4-FFF2-40B4-BE49-F238E27FC236}">
                <a16:creationId xmlns:a16="http://schemas.microsoft.com/office/drawing/2014/main" id="{3DA101AE-5D82-4DC4-B41C-27861F6D5CCD}"/>
              </a:ext>
            </a:extLst>
          </p:cNvPr>
          <p:cNvSpPr/>
          <p:nvPr/>
        </p:nvSpPr>
        <p:spPr bwMode="auto">
          <a:xfrm rot="5400000">
            <a:off x="6289320" y="401777"/>
            <a:ext cx="4202739" cy="5713691"/>
          </a:xfrm>
          <a:prstGeom prst="rect">
            <a:avLst/>
          </a:prstGeom>
          <a:solidFill>
            <a:schemeClr val="bg1"/>
          </a:solidFill>
          <a:ln w="9525">
            <a:solidFill>
              <a:schemeClr val="bg1"/>
            </a:solidFill>
            <a:prstDash val="sysDash"/>
            <a:headEnd type="none" w="med" len="med"/>
            <a:tailEnd type="none" w="med" len="med"/>
          </a:ln>
          <a:effectLst>
            <a:glow rad="50800">
              <a:schemeClr val="accent3">
                <a:satMod val="175000"/>
                <a:alpha val="3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bg1"/>
              </a:solidFill>
              <a:latin typeface="Segoe UI"/>
              <a:ea typeface="Segoe UI" pitchFamily="34" charset="0"/>
              <a:cs typeface="Segoe UI" pitchFamily="34" charset="0"/>
            </a:endParaRPr>
          </a:p>
        </p:txBody>
      </p:sp>
      <p:sp>
        <p:nvSpPr>
          <p:cNvPr id="303" name="Rectangle 302">
            <a:extLst>
              <a:ext uri="{FF2B5EF4-FFF2-40B4-BE49-F238E27FC236}">
                <a16:creationId xmlns:a16="http://schemas.microsoft.com/office/drawing/2014/main" id="{076EFB9C-9642-460F-BBF6-F2F385B3647E}"/>
              </a:ext>
            </a:extLst>
          </p:cNvPr>
          <p:cNvSpPr/>
          <p:nvPr/>
        </p:nvSpPr>
        <p:spPr bwMode="auto">
          <a:xfrm rot="5400000">
            <a:off x="3051584" y="2883569"/>
            <a:ext cx="4202739" cy="750102"/>
          </a:xfrm>
          <a:prstGeom prst="rect">
            <a:avLst/>
          </a:prstGeom>
          <a:solidFill>
            <a:srgbClr val="50E6FF">
              <a:alpha val="15000"/>
            </a:srgbClr>
          </a:solidFill>
          <a:ln w="9525">
            <a:solidFill>
              <a:srgbClr val="50E6FF"/>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bg1"/>
              </a:solidFill>
              <a:latin typeface="Segoe UI"/>
              <a:ea typeface="Segoe UI" pitchFamily="34" charset="0"/>
              <a:cs typeface="Segoe UI" pitchFamily="34" charset="0"/>
            </a:endParaRPr>
          </a:p>
        </p:txBody>
      </p:sp>
      <p:sp>
        <p:nvSpPr>
          <p:cNvPr id="134" name="Rectangle 133">
            <a:extLst>
              <a:ext uri="{FF2B5EF4-FFF2-40B4-BE49-F238E27FC236}">
                <a16:creationId xmlns:a16="http://schemas.microsoft.com/office/drawing/2014/main" id="{D49B5128-E779-45F7-8949-4CDBDB2568AC}"/>
              </a:ext>
            </a:extLst>
          </p:cNvPr>
          <p:cNvSpPr/>
          <p:nvPr/>
        </p:nvSpPr>
        <p:spPr bwMode="auto">
          <a:xfrm>
            <a:off x="8213241" y="4018012"/>
            <a:ext cx="747088" cy="405488"/>
          </a:xfrm>
          <a:prstGeom prst="rect">
            <a:avLst/>
          </a:prstGeom>
          <a:solidFill>
            <a:srgbClr val="E2E2E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tx1"/>
              </a:solidFill>
              <a:latin typeface="Segoe UI"/>
              <a:ea typeface="Segoe UI" pitchFamily="34" charset="0"/>
              <a:cs typeface="Segoe UI" pitchFamily="34" charset="0"/>
            </a:endParaRPr>
          </a:p>
        </p:txBody>
      </p:sp>
      <p:sp>
        <p:nvSpPr>
          <p:cNvPr id="2087" name="Rectangle 2086">
            <a:extLst>
              <a:ext uri="{FF2B5EF4-FFF2-40B4-BE49-F238E27FC236}">
                <a16:creationId xmlns:a16="http://schemas.microsoft.com/office/drawing/2014/main" id="{3D8D646F-58C2-4E7D-BC16-BD042690265B}"/>
              </a:ext>
            </a:extLst>
          </p:cNvPr>
          <p:cNvSpPr/>
          <p:nvPr/>
        </p:nvSpPr>
        <p:spPr bwMode="auto">
          <a:xfrm>
            <a:off x="5596380" y="3980648"/>
            <a:ext cx="1548811" cy="472511"/>
          </a:xfrm>
          <a:prstGeom prst="rect">
            <a:avLst/>
          </a:prstGeom>
          <a:solidFill>
            <a:srgbClr val="E2E2E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tx1"/>
              </a:solidFill>
              <a:latin typeface="Segoe UI"/>
              <a:ea typeface="Segoe UI" pitchFamily="34" charset="0"/>
              <a:cs typeface="Segoe UI" pitchFamily="34" charset="0"/>
            </a:endParaRPr>
          </a:p>
        </p:txBody>
      </p:sp>
      <p:sp>
        <p:nvSpPr>
          <p:cNvPr id="2058" name="Rectangle 2057">
            <a:extLst>
              <a:ext uri="{FF2B5EF4-FFF2-40B4-BE49-F238E27FC236}">
                <a16:creationId xmlns:a16="http://schemas.microsoft.com/office/drawing/2014/main" id="{2523DB84-DCF2-4982-87AC-25EB41765F60}"/>
              </a:ext>
            </a:extLst>
          </p:cNvPr>
          <p:cNvSpPr/>
          <p:nvPr/>
        </p:nvSpPr>
        <p:spPr bwMode="auto">
          <a:xfrm>
            <a:off x="5599026" y="1410292"/>
            <a:ext cx="1548811" cy="405488"/>
          </a:xfrm>
          <a:prstGeom prst="rect">
            <a:avLst/>
          </a:prstGeom>
          <a:solidFill>
            <a:srgbClr val="E2E2E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tx1"/>
              </a:solidFill>
              <a:latin typeface="Segoe UI"/>
              <a:ea typeface="Segoe UI" pitchFamily="34" charset="0"/>
              <a:cs typeface="Segoe UI" pitchFamily="34" charset="0"/>
            </a:endParaRPr>
          </a:p>
        </p:txBody>
      </p:sp>
      <p:cxnSp>
        <p:nvCxnSpPr>
          <p:cNvPr id="23" name="Straight Connector 22">
            <a:extLst>
              <a:ext uri="{FF2B5EF4-FFF2-40B4-BE49-F238E27FC236}">
                <a16:creationId xmlns:a16="http://schemas.microsoft.com/office/drawing/2014/main" id="{89BD60FA-6F48-46E8-8B30-9F49B70F0657}"/>
              </a:ext>
            </a:extLst>
          </p:cNvPr>
          <p:cNvCxnSpPr>
            <a:cxnSpLocks/>
          </p:cNvCxnSpPr>
          <p:nvPr/>
        </p:nvCxnSpPr>
        <p:spPr>
          <a:xfrm>
            <a:off x="1300960" y="1157248"/>
            <a:ext cx="3476942" cy="0"/>
          </a:xfrm>
          <a:prstGeom prst="line">
            <a:avLst/>
          </a:prstGeom>
          <a:solidFill>
            <a:srgbClr val="000000"/>
          </a:solidFill>
          <a:ln w="6350" cap="flat" cmpd="sng" algn="ctr">
            <a:solidFill>
              <a:schemeClr val="bg1">
                <a:alpha val="25000"/>
              </a:schemeClr>
            </a:solidFill>
            <a:prstDash val="dash"/>
            <a:miter lim="800000"/>
            <a:headEnd type="none" w="med" len="med"/>
            <a:tailEnd type="none" w="med" len="med"/>
          </a:ln>
          <a:effectLst/>
        </p:spPr>
      </p:cxnSp>
      <p:cxnSp>
        <p:nvCxnSpPr>
          <p:cNvPr id="9" name="Straight Connector 8">
            <a:extLst>
              <a:ext uri="{FF2B5EF4-FFF2-40B4-BE49-F238E27FC236}">
                <a16:creationId xmlns:a16="http://schemas.microsoft.com/office/drawing/2014/main" id="{4B290FF3-446D-4946-85E9-96371E05DBAB}"/>
              </a:ext>
            </a:extLst>
          </p:cNvPr>
          <p:cNvCxnSpPr>
            <a:cxnSpLocks/>
          </p:cNvCxnSpPr>
          <p:nvPr/>
        </p:nvCxnSpPr>
        <p:spPr>
          <a:xfrm>
            <a:off x="1300960" y="1973800"/>
            <a:ext cx="4218362" cy="0"/>
          </a:xfrm>
          <a:prstGeom prst="line">
            <a:avLst/>
          </a:prstGeom>
          <a:solidFill>
            <a:srgbClr val="000000"/>
          </a:solidFill>
          <a:ln w="6350" cap="flat" cmpd="sng" algn="ctr">
            <a:solidFill>
              <a:schemeClr val="bg1">
                <a:alpha val="25000"/>
              </a:schemeClr>
            </a:solidFill>
            <a:prstDash val="dash"/>
            <a:miter lim="800000"/>
            <a:headEnd type="none" w="med" len="med"/>
            <a:tailEnd type="none" w="med" len="med"/>
          </a:ln>
          <a:effectLst/>
        </p:spPr>
      </p:cxnSp>
      <p:cxnSp>
        <p:nvCxnSpPr>
          <p:cNvPr id="39" name="Straight Connector 38">
            <a:extLst>
              <a:ext uri="{FF2B5EF4-FFF2-40B4-BE49-F238E27FC236}">
                <a16:creationId xmlns:a16="http://schemas.microsoft.com/office/drawing/2014/main" id="{CD2A999B-70DE-4AE4-BBDE-0FC88BF03CF8}"/>
              </a:ext>
            </a:extLst>
          </p:cNvPr>
          <p:cNvCxnSpPr>
            <a:cxnSpLocks/>
          </p:cNvCxnSpPr>
          <p:nvPr/>
        </p:nvCxnSpPr>
        <p:spPr>
          <a:xfrm>
            <a:off x="1300960" y="2857009"/>
            <a:ext cx="4219200" cy="0"/>
          </a:xfrm>
          <a:prstGeom prst="line">
            <a:avLst/>
          </a:prstGeom>
          <a:solidFill>
            <a:srgbClr val="000000"/>
          </a:solidFill>
          <a:ln w="6350" cap="flat" cmpd="sng" algn="ctr">
            <a:solidFill>
              <a:schemeClr val="bg1">
                <a:alpha val="25000"/>
              </a:schemeClr>
            </a:solidFill>
            <a:prstDash val="dash"/>
            <a:miter lim="800000"/>
            <a:headEnd type="none" w="med" len="med"/>
            <a:tailEnd type="none" w="med" len="med"/>
          </a:ln>
          <a:effectLst/>
        </p:spPr>
      </p:cxnSp>
      <p:cxnSp>
        <p:nvCxnSpPr>
          <p:cNvPr id="45" name="Straight Connector 44">
            <a:extLst>
              <a:ext uri="{FF2B5EF4-FFF2-40B4-BE49-F238E27FC236}">
                <a16:creationId xmlns:a16="http://schemas.microsoft.com/office/drawing/2014/main" id="{D9E6189E-3601-4DE6-9D0D-ED97E1ABE0C1}"/>
              </a:ext>
            </a:extLst>
          </p:cNvPr>
          <p:cNvCxnSpPr>
            <a:cxnSpLocks/>
          </p:cNvCxnSpPr>
          <p:nvPr/>
        </p:nvCxnSpPr>
        <p:spPr>
          <a:xfrm>
            <a:off x="1300960" y="3774392"/>
            <a:ext cx="4219200" cy="0"/>
          </a:xfrm>
          <a:prstGeom prst="line">
            <a:avLst/>
          </a:prstGeom>
          <a:solidFill>
            <a:srgbClr val="000000"/>
          </a:solidFill>
          <a:ln w="6350" cap="flat" cmpd="sng" algn="ctr">
            <a:solidFill>
              <a:schemeClr val="bg1">
                <a:alpha val="25000"/>
              </a:schemeClr>
            </a:solidFill>
            <a:prstDash val="dash"/>
            <a:miter lim="800000"/>
            <a:headEnd type="none" w="med" len="med"/>
            <a:tailEnd type="none" w="med" len="med"/>
          </a:ln>
          <a:effectLst/>
        </p:spPr>
      </p:cxnSp>
      <p:cxnSp>
        <p:nvCxnSpPr>
          <p:cNvPr id="58" name="Straight Connector 57">
            <a:extLst>
              <a:ext uri="{FF2B5EF4-FFF2-40B4-BE49-F238E27FC236}">
                <a16:creationId xmlns:a16="http://schemas.microsoft.com/office/drawing/2014/main" id="{6CA3605E-DFA3-411B-8DF3-2717DF48DCFE}"/>
              </a:ext>
            </a:extLst>
          </p:cNvPr>
          <p:cNvCxnSpPr>
            <a:cxnSpLocks/>
          </p:cNvCxnSpPr>
          <p:nvPr/>
        </p:nvCxnSpPr>
        <p:spPr>
          <a:xfrm>
            <a:off x="1300960" y="4543440"/>
            <a:ext cx="4219200" cy="0"/>
          </a:xfrm>
          <a:prstGeom prst="line">
            <a:avLst/>
          </a:prstGeom>
          <a:solidFill>
            <a:srgbClr val="000000"/>
          </a:solidFill>
          <a:ln w="6350" cap="flat" cmpd="sng" algn="ctr">
            <a:solidFill>
              <a:schemeClr val="bg1">
                <a:alpha val="25000"/>
              </a:schemeClr>
            </a:solidFill>
            <a:prstDash val="dash"/>
            <a:miter lim="800000"/>
            <a:headEnd type="none" w="med" len="med"/>
            <a:tailEnd type="none" w="med" len="med"/>
          </a:ln>
          <a:effectLst/>
        </p:spPr>
      </p:cxnSp>
      <p:cxnSp>
        <p:nvCxnSpPr>
          <p:cNvPr id="70" name="Straight Connector 69">
            <a:extLst>
              <a:ext uri="{FF2B5EF4-FFF2-40B4-BE49-F238E27FC236}">
                <a16:creationId xmlns:a16="http://schemas.microsoft.com/office/drawing/2014/main" id="{792DC88F-92F6-43E4-B430-CFFF9961F54B}"/>
              </a:ext>
            </a:extLst>
          </p:cNvPr>
          <p:cNvCxnSpPr>
            <a:cxnSpLocks/>
          </p:cNvCxnSpPr>
          <p:nvPr/>
        </p:nvCxnSpPr>
        <p:spPr>
          <a:xfrm>
            <a:off x="1300961" y="5359990"/>
            <a:ext cx="3464859" cy="0"/>
          </a:xfrm>
          <a:prstGeom prst="line">
            <a:avLst/>
          </a:prstGeom>
          <a:solidFill>
            <a:srgbClr val="000000"/>
          </a:solidFill>
          <a:ln w="6350" cap="flat" cmpd="sng" algn="ctr">
            <a:solidFill>
              <a:schemeClr val="bg1">
                <a:alpha val="25000"/>
              </a:schemeClr>
            </a:solidFill>
            <a:prstDash val="dash"/>
            <a:miter lim="800000"/>
            <a:headEnd type="none" w="med" len="med"/>
            <a:tailEnd type="none" w="med" len="med"/>
          </a:ln>
          <a:effectLst/>
        </p:spPr>
      </p:cxnSp>
      <p:sp>
        <p:nvSpPr>
          <p:cNvPr id="71" name="TextBox 70">
            <a:extLst>
              <a:ext uri="{FF2B5EF4-FFF2-40B4-BE49-F238E27FC236}">
                <a16:creationId xmlns:a16="http://schemas.microsoft.com/office/drawing/2014/main" id="{8632174C-97FA-4F82-8F63-EE8BAF772CB5}"/>
              </a:ext>
            </a:extLst>
          </p:cNvPr>
          <p:cNvSpPr txBox="1"/>
          <p:nvPr/>
        </p:nvSpPr>
        <p:spPr>
          <a:xfrm>
            <a:off x="1300961" y="5379044"/>
            <a:ext cx="8816221" cy="213456"/>
          </a:xfrm>
          <a:prstGeom prst="rect">
            <a:avLst/>
          </a:prstGeom>
          <a:noFill/>
        </p:spPr>
        <p:txBody>
          <a:bodyPr wrap="square">
            <a:spAutoFit/>
          </a:bodyPr>
          <a:lstStyle/>
          <a:p>
            <a:pPr defTabSz="799888"/>
            <a:r>
              <a:rPr lang="en-CA" sz="787" i="1" dirty="0">
                <a:solidFill>
                  <a:schemeClr val="bg1"/>
                </a:solidFill>
                <a:latin typeface="Segoe UI"/>
              </a:rPr>
              <a:t>Other hands-on, custom options exist, include </a:t>
            </a:r>
            <a:r>
              <a:rPr lang="en-CA" sz="787" b="1" i="1" dirty="0">
                <a:solidFill>
                  <a:srgbClr val="50E6FF"/>
                </a:solidFill>
                <a:latin typeface="Segoe UI"/>
              </a:rPr>
              <a:t>SQL Server Service Broker </a:t>
            </a:r>
            <a:r>
              <a:rPr lang="en-CA" sz="787" i="1" dirty="0">
                <a:solidFill>
                  <a:schemeClr val="bg1"/>
                </a:solidFill>
                <a:latin typeface="Segoe UI"/>
              </a:rPr>
              <a:t>(place writes on queue and send over), and </a:t>
            </a:r>
            <a:r>
              <a:rPr lang="en-CA" sz="787" b="1" i="1" dirty="0">
                <a:solidFill>
                  <a:srgbClr val="50E6FF"/>
                </a:solidFill>
                <a:latin typeface="Segoe UI"/>
              </a:rPr>
              <a:t>Azure Event Hub</a:t>
            </a:r>
            <a:r>
              <a:rPr lang="en-CA" sz="787" i="1" dirty="0">
                <a:solidFill>
                  <a:srgbClr val="50E6FF"/>
                </a:solidFill>
                <a:latin typeface="Segoe UI"/>
              </a:rPr>
              <a:t> </a:t>
            </a:r>
            <a:r>
              <a:rPr lang="en-CA" sz="787" i="1" dirty="0">
                <a:solidFill>
                  <a:schemeClr val="bg1"/>
                </a:solidFill>
                <a:latin typeface="Segoe UI"/>
              </a:rPr>
              <a:t>(use as a message queue), and permutations thereof.</a:t>
            </a:r>
          </a:p>
        </p:txBody>
      </p:sp>
      <p:grpSp>
        <p:nvGrpSpPr>
          <p:cNvPr id="29" name="Group 28">
            <a:extLst>
              <a:ext uri="{FF2B5EF4-FFF2-40B4-BE49-F238E27FC236}">
                <a16:creationId xmlns:a16="http://schemas.microsoft.com/office/drawing/2014/main" id="{94C817A3-78E7-41CA-89D1-4B5A4F0A1E84}"/>
              </a:ext>
            </a:extLst>
          </p:cNvPr>
          <p:cNvGrpSpPr/>
          <p:nvPr/>
        </p:nvGrpSpPr>
        <p:grpSpPr>
          <a:xfrm>
            <a:off x="1559175" y="1318524"/>
            <a:ext cx="3865657" cy="537377"/>
            <a:chOff x="914937" y="1528462"/>
            <a:chExt cx="4419063" cy="614308"/>
          </a:xfrm>
        </p:grpSpPr>
        <p:sp>
          <p:nvSpPr>
            <p:cNvPr id="12" name="Rectangle 11">
              <a:extLst>
                <a:ext uri="{FF2B5EF4-FFF2-40B4-BE49-F238E27FC236}">
                  <a16:creationId xmlns:a16="http://schemas.microsoft.com/office/drawing/2014/main" id="{3A28B505-7114-473A-ABA3-D18D3D038E6B}"/>
                </a:ext>
              </a:extLst>
            </p:cNvPr>
            <p:cNvSpPr/>
            <p:nvPr/>
          </p:nvSpPr>
          <p:spPr bwMode="auto">
            <a:xfrm>
              <a:off x="914937" y="1528462"/>
              <a:ext cx="4419063" cy="3329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dirty="0">
                  <a:solidFill>
                    <a:schemeClr val="bg1"/>
                  </a:solidFill>
                  <a:latin typeface="Segoe UI Semibold"/>
                  <a:ea typeface="Segoe UI" pitchFamily="34" charset="0"/>
                  <a:cs typeface="Segoe UI" pitchFamily="34" charset="0"/>
                </a:rPr>
                <a:t>ETL tool</a:t>
              </a:r>
            </a:p>
          </p:txBody>
        </p:sp>
        <p:sp>
          <p:nvSpPr>
            <p:cNvPr id="14" name="Rectangle 13">
              <a:extLst>
                <a:ext uri="{FF2B5EF4-FFF2-40B4-BE49-F238E27FC236}">
                  <a16:creationId xmlns:a16="http://schemas.microsoft.com/office/drawing/2014/main" id="{C766D526-49B1-48E5-BCB0-84F8188A0192}"/>
                </a:ext>
              </a:extLst>
            </p:cNvPr>
            <p:cNvSpPr/>
            <p:nvPr/>
          </p:nvSpPr>
          <p:spPr bwMode="auto">
            <a:xfrm>
              <a:off x="914938" y="1809854"/>
              <a:ext cx="4180478" cy="3329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bg1"/>
                  </a:solidFill>
                  <a:latin typeface="Segoe UI"/>
                  <a:ea typeface="Segoe UI" pitchFamily="34" charset="0"/>
                  <a:cs typeface="Segoe UI" pitchFamily="34" charset="0"/>
                </a:rPr>
                <a:t>Build a custom pipeline with </a:t>
              </a:r>
              <a:r>
                <a:rPr lang="en-US" sz="787" dirty="0">
                  <a:solidFill>
                    <a:srgbClr val="50E6FF"/>
                  </a:solidFill>
                  <a:latin typeface="Segoe UI"/>
                  <a:ea typeface="Segoe UI" pitchFamily="34" charset="0"/>
                  <a:cs typeface="Segoe UI" pitchFamily="34" charset="0"/>
                </a:rPr>
                <a:t>Azure Data Factory</a:t>
              </a:r>
              <a:r>
                <a:rPr lang="en-US" sz="787" dirty="0">
                  <a:solidFill>
                    <a:schemeClr val="bg1"/>
                  </a:solidFill>
                  <a:latin typeface="Segoe UI"/>
                  <a:ea typeface="Segoe UI" pitchFamily="34" charset="0"/>
                  <a:cs typeface="Segoe UI" pitchFamily="34" charset="0"/>
                </a:rPr>
                <a:t>.</a:t>
              </a:r>
            </a:p>
          </p:txBody>
        </p:sp>
      </p:grpSp>
      <p:grpSp>
        <p:nvGrpSpPr>
          <p:cNvPr id="77" name="Group 76">
            <a:extLst>
              <a:ext uri="{FF2B5EF4-FFF2-40B4-BE49-F238E27FC236}">
                <a16:creationId xmlns:a16="http://schemas.microsoft.com/office/drawing/2014/main" id="{9A3FA03C-61F3-4E5B-A3BF-A4722BC15253}"/>
              </a:ext>
            </a:extLst>
          </p:cNvPr>
          <p:cNvGrpSpPr/>
          <p:nvPr/>
        </p:nvGrpSpPr>
        <p:grpSpPr>
          <a:xfrm>
            <a:off x="1559175" y="2080764"/>
            <a:ext cx="3865657" cy="610374"/>
            <a:chOff x="914937" y="1528462"/>
            <a:chExt cx="4419063" cy="697755"/>
          </a:xfrm>
        </p:grpSpPr>
        <p:sp>
          <p:nvSpPr>
            <p:cNvPr id="78" name="Rectangle 77">
              <a:extLst>
                <a:ext uri="{FF2B5EF4-FFF2-40B4-BE49-F238E27FC236}">
                  <a16:creationId xmlns:a16="http://schemas.microsoft.com/office/drawing/2014/main" id="{0D7F2AA2-6271-4780-991D-10685EB63EC5}"/>
                </a:ext>
              </a:extLst>
            </p:cNvPr>
            <p:cNvSpPr/>
            <p:nvPr/>
          </p:nvSpPr>
          <p:spPr bwMode="auto">
            <a:xfrm>
              <a:off x="914937" y="1528462"/>
              <a:ext cx="4419063" cy="3329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dirty="0">
                  <a:solidFill>
                    <a:schemeClr val="bg1"/>
                  </a:solidFill>
                  <a:latin typeface="Segoe UI Semibold"/>
                  <a:ea typeface="Segoe UI" pitchFamily="34" charset="0"/>
                  <a:cs typeface="Segoe UI" pitchFamily="34" charset="0"/>
                </a:rPr>
                <a:t>Azure SQL Data Sync</a:t>
              </a:r>
            </a:p>
          </p:txBody>
        </p:sp>
        <p:sp>
          <p:nvSpPr>
            <p:cNvPr id="79" name="Rectangle 78">
              <a:extLst>
                <a:ext uri="{FF2B5EF4-FFF2-40B4-BE49-F238E27FC236}">
                  <a16:creationId xmlns:a16="http://schemas.microsoft.com/office/drawing/2014/main" id="{44B8E93A-6B58-4F8B-A9FA-CC86F275FFE1}"/>
                </a:ext>
              </a:extLst>
            </p:cNvPr>
            <p:cNvSpPr/>
            <p:nvPr/>
          </p:nvSpPr>
          <p:spPr bwMode="auto">
            <a:xfrm>
              <a:off x="914938" y="1893301"/>
              <a:ext cx="3332917" cy="3329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lnSpc>
                  <a:spcPct val="125000"/>
                </a:lnSpc>
                <a:spcBef>
                  <a:spcPct val="0"/>
                </a:spcBef>
                <a:spcAft>
                  <a:spcPct val="0"/>
                </a:spcAft>
                <a:defRPr/>
              </a:pPr>
              <a:r>
                <a:rPr lang="en-US" sz="787" dirty="0">
                  <a:solidFill>
                    <a:schemeClr val="bg1"/>
                  </a:solidFill>
                  <a:latin typeface="Segoe UI"/>
                  <a:ea typeface="Segoe UI" pitchFamily="34" charset="0"/>
                  <a:cs typeface="Segoe UI" pitchFamily="34" charset="0"/>
                </a:rPr>
                <a:t>An Azure managed Web-Service with bi-directional sync capabilities to Azure SQL DB – </a:t>
              </a:r>
              <a:r>
                <a:rPr lang="en-US" sz="787" dirty="0">
                  <a:solidFill>
                    <a:srgbClr val="50E6FF"/>
                  </a:solidFill>
                  <a:latin typeface="Segoe UI"/>
                  <a:ea typeface="Segoe UI" pitchFamily="34" charset="0"/>
                  <a:cs typeface="Segoe UI" pitchFamily="34" charset="0"/>
                </a:rPr>
                <a:t>no MI support yet</a:t>
              </a:r>
              <a:r>
                <a:rPr lang="en-US" sz="787" dirty="0">
                  <a:solidFill>
                    <a:schemeClr val="bg1"/>
                  </a:solidFill>
                  <a:latin typeface="Segoe UI"/>
                  <a:ea typeface="Segoe UI" pitchFamily="34" charset="0"/>
                  <a:cs typeface="Segoe UI" pitchFamily="34" charset="0"/>
                </a:rPr>
                <a:t>.</a:t>
              </a:r>
            </a:p>
          </p:txBody>
        </p:sp>
      </p:grpSp>
      <p:grpSp>
        <p:nvGrpSpPr>
          <p:cNvPr id="80" name="Group 79">
            <a:extLst>
              <a:ext uri="{FF2B5EF4-FFF2-40B4-BE49-F238E27FC236}">
                <a16:creationId xmlns:a16="http://schemas.microsoft.com/office/drawing/2014/main" id="{882C27CE-9DD7-4FD0-8AF7-A85C34BF29F1}"/>
              </a:ext>
            </a:extLst>
          </p:cNvPr>
          <p:cNvGrpSpPr/>
          <p:nvPr/>
        </p:nvGrpSpPr>
        <p:grpSpPr>
          <a:xfrm>
            <a:off x="1559175" y="3003967"/>
            <a:ext cx="3865657" cy="597292"/>
            <a:chOff x="914937" y="1528462"/>
            <a:chExt cx="4419063" cy="682800"/>
          </a:xfrm>
        </p:grpSpPr>
        <p:sp>
          <p:nvSpPr>
            <p:cNvPr id="81" name="Rectangle 80">
              <a:extLst>
                <a:ext uri="{FF2B5EF4-FFF2-40B4-BE49-F238E27FC236}">
                  <a16:creationId xmlns:a16="http://schemas.microsoft.com/office/drawing/2014/main" id="{CACE256A-F66B-4D1A-B8DE-6380D685DFC5}"/>
                </a:ext>
              </a:extLst>
            </p:cNvPr>
            <p:cNvSpPr/>
            <p:nvPr/>
          </p:nvSpPr>
          <p:spPr bwMode="auto">
            <a:xfrm>
              <a:off x="914937" y="1528462"/>
              <a:ext cx="4419063" cy="3329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dirty="0">
                  <a:solidFill>
                    <a:schemeClr val="bg1"/>
                  </a:solidFill>
                  <a:latin typeface="Segoe UI Semibold"/>
                  <a:ea typeface="Segoe UI" pitchFamily="34" charset="0"/>
                  <a:cs typeface="Segoe UI" pitchFamily="34" charset="0"/>
                </a:rPr>
                <a:t>SQL Server Replication</a:t>
              </a:r>
            </a:p>
          </p:txBody>
        </p:sp>
        <p:sp>
          <p:nvSpPr>
            <p:cNvPr id="82" name="Rectangle 81">
              <a:extLst>
                <a:ext uri="{FF2B5EF4-FFF2-40B4-BE49-F238E27FC236}">
                  <a16:creationId xmlns:a16="http://schemas.microsoft.com/office/drawing/2014/main" id="{96411FD2-A5D9-473F-8B43-FBF910F9973C}"/>
                </a:ext>
              </a:extLst>
            </p:cNvPr>
            <p:cNvSpPr/>
            <p:nvPr/>
          </p:nvSpPr>
          <p:spPr bwMode="auto">
            <a:xfrm>
              <a:off x="914938" y="1878346"/>
              <a:ext cx="3325795" cy="3329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lnSpc>
                  <a:spcPct val="125000"/>
                </a:lnSpc>
                <a:spcBef>
                  <a:spcPct val="0"/>
                </a:spcBef>
                <a:spcAft>
                  <a:spcPct val="0"/>
                </a:spcAft>
                <a:defRPr/>
              </a:pPr>
              <a:r>
                <a:rPr lang="en-US" sz="787" dirty="0">
                  <a:solidFill>
                    <a:schemeClr val="bg1"/>
                  </a:solidFill>
                  <a:latin typeface="Segoe UI"/>
                  <a:ea typeface="Segoe UI" pitchFamily="34" charset="0"/>
                  <a:cs typeface="Segoe UI" pitchFamily="34" charset="0"/>
                </a:rPr>
                <a:t>Uses SQL Replication Engine (</a:t>
              </a:r>
              <a:r>
                <a:rPr lang="en-US" sz="787" dirty="0">
                  <a:solidFill>
                    <a:srgbClr val="50E6FF"/>
                  </a:solidFill>
                  <a:latin typeface="Segoe UI"/>
                  <a:ea typeface="Segoe UI" pitchFamily="34" charset="0"/>
                  <a:cs typeface="Segoe UI" pitchFamily="34" charset="0"/>
                </a:rPr>
                <a:t>transactionally consistent</a:t>
              </a:r>
              <a:r>
                <a:rPr lang="en-US" sz="787" dirty="0">
                  <a:solidFill>
                    <a:schemeClr val="bg1"/>
                  </a:solidFill>
                  <a:latin typeface="Segoe UI"/>
                  <a:ea typeface="Segoe UI" pitchFamily="34" charset="0"/>
                  <a:cs typeface="Segoe UI" pitchFamily="34" charset="0"/>
                </a:rPr>
                <a:t>).</a:t>
              </a:r>
              <a:br>
                <a:rPr lang="en-US" sz="787" dirty="0">
                  <a:solidFill>
                    <a:schemeClr val="bg1"/>
                  </a:solidFill>
                  <a:latin typeface="Segoe UI"/>
                  <a:ea typeface="Segoe UI" pitchFamily="34" charset="0"/>
                  <a:cs typeface="Segoe UI" pitchFamily="34" charset="0"/>
                </a:rPr>
              </a:br>
              <a:r>
                <a:rPr lang="en-US" sz="787" dirty="0">
                  <a:solidFill>
                    <a:srgbClr val="50E6FF"/>
                  </a:solidFill>
                  <a:latin typeface="Segoe UI"/>
                  <a:ea typeface="Segoe UI" pitchFamily="34" charset="0"/>
                  <a:cs typeface="Segoe UI" pitchFamily="34" charset="0"/>
                </a:rPr>
                <a:t>6 types </a:t>
              </a:r>
              <a:r>
                <a:rPr lang="en-US" sz="787" dirty="0">
                  <a:solidFill>
                    <a:schemeClr val="bg1"/>
                  </a:solidFill>
                  <a:latin typeface="Segoe UI"/>
                  <a:ea typeface="Segoe UI" pitchFamily="34" charset="0"/>
                  <a:cs typeface="Segoe UI" pitchFamily="34" charset="0"/>
                </a:rPr>
                <a:t>available (choice differs for </a:t>
              </a:r>
              <a:r>
                <a:rPr lang="en-US" sz="787" dirty="0">
                  <a:solidFill>
                    <a:srgbClr val="50E6FF"/>
                  </a:solidFill>
                  <a:latin typeface="Segoe UI"/>
                  <a:ea typeface="Segoe UI" pitchFamily="34" charset="0"/>
                  <a:cs typeface="Segoe UI" pitchFamily="34" charset="0"/>
                </a:rPr>
                <a:t>SQL DB </a:t>
              </a:r>
              <a:r>
                <a:rPr lang="en-US" sz="787" dirty="0">
                  <a:solidFill>
                    <a:schemeClr val="bg1"/>
                  </a:solidFill>
                  <a:latin typeface="Segoe UI"/>
                  <a:ea typeface="Segoe UI" pitchFamily="34" charset="0"/>
                  <a:cs typeface="Segoe UI" pitchFamily="34" charset="0"/>
                </a:rPr>
                <a:t>or </a:t>
              </a:r>
              <a:r>
                <a:rPr lang="en-US" sz="787" dirty="0">
                  <a:solidFill>
                    <a:srgbClr val="50E6FF"/>
                  </a:solidFill>
                  <a:latin typeface="Segoe UI"/>
                  <a:ea typeface="Segoe UI" pitchFamily="34" charset="0"/>
                  <a:cs typeface="Segoe UI" pitchFamily="34" charset="0"/>
                </a:rPr>
                <a:t>MI</a:t>
              </a:r>
              <a:r>
                <a:rPr lang="en-US" sz="787" dirty="0">
                  <a:solidFill>
                    <a:schemeClr val="bg1"/>
                  </a:solidFill>
                  <a:latin typeface="Segoe UI"/>
                  <a:ea typeface="Segoe UI" pitchFamily="34" charset="0"/>
                  <a:cs typeface="Segoe UI" pitchFamily="34" charset="0"/>
                </a:rPr>
                <a:t>)</a:t>
              </a:r>
            </a:p>
          </p:txBody>
        </p:sp>
      </p:grpSp>
      <p:grpSp>
        <p:nvGrpSpPr>
          <p:cNvPr id="83" name="Group 82">
            <a:extLst>
              <a:ext uri="{FF2B5EF4-FFF2-40B4-BE49-F238E27FC236}">
                <a16:creationId xmlns:a16="http://schemas.microsoft.com/office/drawing/2014/main" id="{F84FD890-BEAA-4940-9E2A-3E79A6D48D8C}"/>
              </a:ext>
            </a:extLst>
          </p:cNvPr>
          <p:cNvGrpSpPr/>
          <p:nvPr/>
        </p:nvGrpSpPr>
        <p:grpSpPr>
          <a:xfrm>
            <a:off x="1559175" y="3845148"/>
            <a:ext cx="3865657" cy="617411"/>
            <a:chOff x="914937" y="1528462"/>
            <a:chExt cx="4419063" cy="705799"/>
          </a:xfrm>
        </p:grpSpPr>
        <p:sp>
          <p:nvSpPr>
            <p:cNvPr id="84" name="Rectangle 83">
              <a:extLst>
                <a:ext uri="{FF2B5EF4-FFF2-40B4-BE49-F238E27FC236}">
                  <a16:creationId xmlns:a16="http://schemas.microsoft.com/office/drawing/2014/main" id="{42B1B9E9-18B6-43D0-80D8-432B2519237C}"/>
                </a:ext>
              </a:extLst>
            </p:cNvPr>
            <p:cNvSpPr/>
            <p:nvPr/>
          </p:nvSpPr>
          <p:spPr bwMode="auto">
            <a:xfrm>
              <a:off x="914937" y="1528462"/>
              <a:ext cx="4419063" cy="3329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dirty="0">
                  <a:solidFill>
                    <a:schemeClr val="bg1"/>
                  </a:solidFill>
                  <a:latin typeface="Segoe UI Semibold"/>
                  <a:ea typeface="Segoe UI" pitchFamily="34" charset="0"/>
                  <a:cs typeface="Segoe UI" pitchFamily="34" charset="0"/>
                </a:rPr>
                <a:t>Database Migration Service</a:t>
              </a:r>
            </a:p>
          </p:txBody>
        </p:sp>
        <p:sp>
          <p:nvSpPr>
            <p:cNvPr id="85" name="Rectangle 84">
              <a:extLst>
                <a:ext uri="{FF2B5EF4-FFF2-40B4-BE49-F238E27FC236}">
                  <a16:creationId xmlns:a16="http://schemas.microsoft.com/office/drawing/2014/main" id="{E2CC168B-D715-4BBC-9E27-40FD98931546}"/>
                </a:ext>
              </a:extLst>
            </p:cNvPr>
            <p:cNvSpPr/>
            <p:nvPr/>
          </p:nvSpPr>
          <p:spPr bwMode="auto">
            <a:xfrm>
              <a:off x="914938" y="1901345"/>
              <a:ext cx="4180478" cy="3329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lnSpc>
                  <a:spcPct val="125000"/>
                </a:lnSpc>
                <a:spcBef>
                  <a:spcPct val="0"/>
                </a:spcBef>
                <a:spcAft>
                  <a:spcPct val="0"/>
                </a:spcAft>
                <a:defRPr/>
              </a:pPr>
              <a:r>
                <a:rPr lang="en-US" sz="787" dirty="0">
                  <a:solidFill>
                    <a:schemeClr val="bg1"/>
                  </a:solidFill>
                  <a:latin typeface="Segoe UI"/>
                  <a:ea typeface="Segoe UI" pitchFamily="34" charset="0"/>
                  <a:cs typeface="Segoe UI" pitchFamily="34" charset="0"/>
                </a:rPr>
                <a:t>Uses </a:t>
              </a:r>
              <a:r>
                <a:rPr lang="en-US" sz="787" dirty="0">
                  <a:solidFill>
                    <a:srgbClr val="50E6FF"/>
                  </a:solidFill>
                  <a:latin typeface="Segoe UI"/>
                  <a:ea typeface="Segoe UI" pitchFamily="34" charset="0"/>
                  <a:cs typeface="Segoe UI" pitchFamily="34" charset="0"/>
                </a:rPr>
                <a:t>log-shipping</a:t>
              </a:r>
              <a:r>
                <a:rPr lang="en-US" sz="787" dirty="0">
                  <a:solidFill>
                    <a:schemeClr val="bg1"/>
                  </a:solidFill>
                  <a:latin typeface="Segoe UI"/>
                  <a:ea typeface="Segoe UI" pitchFamily="34" charset="0"/>
                  <a:cs typeface="Segoe UI" pitchFamily="34" charset="0"/>
                </a:rPr>
                <a:t> of Full (</a:t>
              </a:r>
              <a:r>
                <a:rPr lang="en-US" sz="787" dirty="0">
                  <a:solidFill>
                    <a:schemeClr val="bg1"/>
                  </a:solidFill>
                  <a:latin typeface="Cascadia Code" panose="020B0609020000020004" pitchFamily="49" charset="0"/>
                  <a:ea typeface="Segoe UI" pitchFamily="34" charset="0"/>
                  <a:cs typeface="Cascadia Code" panose="020B0609020000020004" pitchFamily="49" charset="0"/>
                </a:rPr>
                <a:t>.</a:t>
              </a:r>
              <a:r>
                <a:rPr lang="en-US" sz="787" dirty="0" err="1">
                  <a:solidFill>
                    <a:schemeClr val="bg1"/>
                  </a:solidFill>
                  <a:latin typeface="Cascadia Code" panose="020B0609020000020004" pitchFamily="49" charset="0"/>
                  <a:ea typeface="Segoe UI" pitchFamily="34" charset="0"/>
                  <a:cs typeface="Cascadia Code" panose="020B0609020000020004" pitchFamily="49" charset="0"/>
                </a:rPr>
                <a:t>bak</a:t>
              </a:r>
              <a:r>
                <a:rPr lang="en-US" sz="787" dirty="0">
                  <a:solidFill>
                    <a:schemeClr val="bg1"/>
                  </a:solidFill>
                  <a:latin typeface="Segoe UI"/>
                  <a:ea typeface="Segoe UI" pitchFamily="34" charset="0"/>
                  <a:cs typeface="Segoe UI" pitchFamily="34" charset="0"/>
                </a:rPr>
                <a:t>) and </a:t>
              </a:r>
              <a:r>
                <a:rPr lang="en-US" sz="787" dirty="0" err="1">
                  <a:solidFill>
                    <a:schemeClr val="bg1"/>
                  </a:solidFill>
                  <a:latin typeface="Segoe UI"/>
                  <a:ea typeface="Segoe UI" pitchFamily="34" charset="0"/>
                  <a:cs typeface="Segoe UI" pitchFamily="34" charset="0"/>
                </a:rPr>
                <a:t>Trx</a:t>
              </a:r>
              <a:r>
                <a:rPr lang="en-US" sz="787" dirty="0">
                  <a:solidFill>
                    <a:schemeClr val="bg1"/>
                  </a:solidFill>
                  <a:latin typeface="Segoe UI"/>
                  <a:ea typeface="Segoe UI" pitchFamily="34" charset="0"/>
                  <a:cs typeface="Segoe UI" pitchFamily="34" charset="0"/>
                </a:rPr>
                <a:t> (</a:t>
              </a:r>
              <a:r>
                <a:rPr lang="en-US" sz="787" dirty="0">
                  <a:solidFill>
                    <a:schemeClr val="bg1"/>
                  </a:solidFill>
                  <a:latin typeface="Cascadia Code" panose="020B0609020000020004" pitchFamily="49" charset="0"/>
                  <a:ea typeface="Segoe UI" pitchFamily="34" charset="0"/>
                  <a:cs typeface="Cascadia Code" panose="020B0609020000020004" pitchFamily="49" charset="0"/>
                </a:rPr>
                <a:t>.t</a:t>
              </a:r>
              <a:r>
                <a:rPr lang="en-US" sz="787" dirty="0" err="1">
                  <a:solidFill>
                    <a:schemeClr val="bg1"/>
                  </a:solidFill>
                  <a:latin typeface="Cascadia Code" panose="020B0609020000020004" pitchFamily="49" charset="0"/>
                  <a:ea typeface="Segoe UI" pitchFamily="34" charset="0"/>
                  <a:cs typeface="Cascadia Code" panose="020B0609020000020004" pitchFamily="49" charset="0"/>
                </a:rPr>
                <a:t>rn</a:t>
              </a:r>
              <a:r>
                <a:rPr lang="en-US" sz="787" dirty="0">
                  <a:solidFill>
                    <a:schemeClr val="bg1"/>
                  </a:solidFill>
                  <a:latin typeface="Segoe UI"/>
                  <a:ea typeface="Segoe UI" pitchFamily="34" charset="0"/>
                  <a:cs typeface="Segoe UI" pitchFamily="34" charset="0"/>
                </a:rPr>
                <a:t>) log backups </a:t>
              </a:r>
              <a:br>
                <a:rPr lang="en-US" sz="787" dirty="0">
                  <a:solidFill>
                    <a:schemeClr val="bg1"/>
                  </a:solidFill>
                  <a:latin typeface="Segoe UI"/>
                  <a:ea typeface="Segoe UI" pitchFamily="34" charset="0"/>
                  <a:cs typeface="Segoe UI" pitchFamily="34" charset="0"/>
                </a:rPr>
              </a:br>
              <a:r>
                <a:rPr lang="en-US" sz="787" dirty="0">
                  <a:solidFill>
                    <a:schemeClr val="bg1"/>
                  </a:solidFill>
                  <a:latin typeface="Segoe UI"/>
                  <a:ea typeface="Segoe UI" pitchFamily="34" charset="0"/>
                  <a:cs typeface="Segoe UI" pitchFamily="34" charset="0"/>
                </a:rPr>
                <a:t>to continuously ship and apply with the “</a:t>
              </a:r>
              <a:r>
                <a:rPr lang="en-US" sz="787" dirty="0">
                  <a:solidFill>
                    <a:srgbClr val="50E6FF"/>
                  </a:solidFill>
                  <a:latin typeface="Segoe UI"/>
                  <a:ea typeface="Segoe UI" pitchFamily="34" charset="0"/>
                  <a:cs typeface="Segoe UI" pitchFamily="34" charset="0"/>
                </a:rPr>
                <a:t>online</a:t>
              </a:r>
              <a:r>
                <a:rPr lang="en-US" sz="787" dirty="0">
                  <a:solidFill>
                    <a:schemeClr val="bg1"/>
                  </a:solidFill>
                  <a:latin typeface="Segoe UI"/>
                  <a:ea typeface="Segoe UI" pitchFamily="34" charset="0"/>
                  <a:cs typeface="Segoe UI" pitchFamily="34" charset="0"/>
                </a:rPr>
                <a:t>” option.</a:t>
              </a:r>
            </a:p>
          </p:txBody>
        </p:sp>
      </p:grpSp>
      <p:grpSp>
        <p:nvGrpSpPr>
          <p:cNvPr id="86" name="Group 85">
            <a:extLst>
              <a:ext uri="{FF2B5EF4-FFF2-40B4-BE49-F238E27FC236}">
                <a16:creationId xmlns:a16="http://schemas.microsoft.com/office/drawing/2014/main" id="{D2EDFAB2-8979-498C-AB54-2AB34A419EB4}"/>
              </a:ext>
            </a:extLst>
          </p:cNvPr>
          <p:cNvGrpSpPr/>
          <p:nvPr/>
        </p:nvGrpSpPr>
        <p:grpSpPr>
          <a:xfrm>
            <a:off x="1559175" y="4704716"/>
            <a:ext cx="3865657" cy="537377"/>
            <a:chOff x="914937" y="1528462"/>
            <a:chExt cx="4419063" cy="614308"/>
          </a:xfrm>
        </p:grpSpPr>
        <p:sp>
          <p:nvSpPr>
            <p:cNvPr id="87" name="Rectangle 86">
              <a:extLst>
                <a:ext uri="{FF2B5EF4-FFF2-40B4-BE49-F238E27FC236}">
                  <a16:creationId xmlns:a16="http://schemas.microsoft.com/office/drawing/2014/main" id="{449A213E-1775-48FF-B447-54096FB5CF8D}"/>
                </a:ext>
              </a:extLst>
            </p:cNvPr>
            <p:cNvSpPr/>
            <p:nvPr/>
          </p:nvSpPr>
          <p:spPr bwMode="auto">
            <a:xfrm>
              <a:off x="914937" y="1528462"/>
              <a:ext cx="4419063" cy="3329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dirty="0">
                  <a:solidFill>
                    <a:schemeClr val="bg1"/>
                  </a:solidFill>
                  <a:latin typeface="Segoe UI Semibold"/>
                  <a:ea typeface="Segoe UI" pitchFamily="34" charset="0"/>
                  <a:cs typeface="Segoe UI" pitchFamily="34" charset="0"/>
                </a:rPr>
                <a:t>3</a:t>
              </a:r>
              <a:r>
                <a:rPr lang="en-US" sz="1400" baseline="30000" dirty="0">
                  <a:solidFill>
                    <a:schemeClr val="bg1"/>
                  </a:solidFill>
                  <a:latin typeface="Segoe UI Semibold"/>
                  <a:ea typeface="Segoe UI" pitchFamily="34" charset="0"/>
                  <a:cs typeface="Segoe UI" pitchFamily="34" charset="0"/>
                </a:rPr>
                <a:t>rd</a:t>
              </a:r>
              <a:r>
                <a:rPr lang="en-US" sz="1400" dirty="0">
                  <a:solidFill>
                    <a:schemeClr val="bg1"/>
                  </a:solidFill>
                  <a:latin typeface="Segoe UI Semibold"/>
                  <a:ea typeface="Segoe UI" pitchFamily="34" charset="0"/>
                  <a:cs typeface="Segoe UI" pitchFamily="34" charset="0"/>
                </a:rPr>
                <a:t> Party Products</a:t>
              </a:r>
            </a:p>
          </p:txBody>
        </p:sp>
        <p:sp>
          <p:nvSpPr>
            <p:cNvPr id="88" name="Rectangle 87">
              <a:extLst>
                <a:ext uri="{FF2B5EF4-FFF2-40B4-BE49-F238E27FC236}">
                  <a16:creationId xmlns:a16="http://schemas.microsoft.com/office/drawing/2014/main" id="{8C06D399-3411-415E-AF7A-5C723B5338BB}"/>
                </a:ext>
              </a:extLst>
            </p:cNvPr>
            <p:cNvSpPr/>
            <p:nvPr/>
          </p:nvSpPr>
          <p:spPr bwMode="auto">
            <a:xfrm>
              <a:off x="914938" y="1809854"/>
              <a:ext cx="4180478" cy="3329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bg1"/>
                  </a:solidFill>
                  <a:latin typeface="Segoe UI"/>
                  <a:ea typeface="Segoe UI" pitchFamily="34" charset="0"/>
                  <a:cs typeface="Segoe UI" pitchFamily="34" charset="0"/>
                </a:rPr>
                <a:t>Number of 3</a:t>
              </a:r>
              <a:r>
                <a:rPr lang="en-US" sz="787" baseline="30000" dirty="0">
                  <a:solidFill>
                    <a:schemeClr val="bg1"/>
                  </a:solidFill>
                  <a:latin typeface="Segoe UI"/>
                  <a:ea typeface="Segoe UI" pitchFamily="34" charset="0"/>
                  <a:cs typeface="Segoe UI" pitchFamily="34" charset="0"/>
                </a:rPr>
                <a:t>rd</a:t>
              </a:r>
              <a:r>
                <a:rPr lang="en-US" sz="787" dirty="0">
                  <a:solidFill>
                    <a:schemeClr val="bg1"/>
                  </a:solidFill>
                  <a:latin typeface="Segoe UI"/>
                  <a:ea typeface="Segoe UI" pitchFamily="34" charset="0"/>
                  <a:cs typeface="Segoe UI" pitchFamily="34" charset="0"/>
                </a:rPr>
                <a:t> Party tools exist in the market – </a:t>
              </a:r>
              <a:r>
                <a:rPr lang="en-US" sz="787" dirty="0">
                  <a:solidFill>
                    <a:srgbClr val="50E6FF"/>
                  </a:solidFill>
                  <a:latin typeface="Segoe UI"/>
                  <a:ea typeface="Segoe UI" pitchFamily="34" charset="0"/>
                  <a:cs typeface="Segoe UI" pitchFamily="34" charset="0"/>
                </a:rPr>
                <a:t>YMMV</a:t>
              </a:r>
              <a:r>
                <a:rPr lang="en-US" sz="787" dirty="0">
                  <a:solidFill>
                    <a:schemeClr val="bg1"/>
                  </a:solidFill>
                  <a:latin typeface="Segoe UI"/>
                  <a:ea typeface="Segoe UI" pitchFamily="34" charset="0"/>
                  <a:cs typeface="Segoe UI" pitchFamily="34" charset="0"/>
                </a:rPr>
                <a:t>.</a:t>
              </a:r>
            </a:p>
          </p:txBody>
        </p:sp>
      </p:grpSp>
      <p:grpSp>
        <p:nvGrpSpPr>
          <p:cNvPr id="2052" name="Group 2051">
            <a:extLst>
              <a:ext uri="{FF2B5EF4-FFF2-40B4-BE49-F238E27FC236}">
                <a16:creationId xmlns:a16="http://schemas.microsoft.com/office/drawing/2014/main" id="{A68DA3CD-371F-40E7-94FF-EDC0C2037A4B}"/>
              </a:ext>
            </a:extLst>
          </p:cNvPr>
          <p:cNvGrpSpPr/>
          <p:nvPr/>
        </p:nvGrpSpPr>
        <p:grpSpPr>
          <a:xfrm>
            <a:off x="2516418" y="1330962"/>
            <a:ext cx="662118" cy="233100"/>
            <a:chOff x="1969486" y="1637124"/>
            <a:chExt cx="756907" cy="266471"/>
          </a:xfrm>
        </p:grpSpPr>
        <p:grpSp>
          <p:nvGrpSpPr>
            <p:cNvPr id="114" name="Group 113">
              <a:extLst>
                <a:ext uri="{FF2B5EF4-FFF2-40B4-BE49-F238E27FC236}">
                  <a16:creationId xmlns:a16="http://schemas.microsoft.com/office/drawing/2014/main" id="{07AC631D-C52A-48CE-A748-AC3B801CB9EC}"/>
                </a:ext>
              </a:extLst>
            </p:cNvPr>
            <p:cNvGrpSpPr/>
            <p:nvPr/>
          </p:nvGrpSpPr>
          <p:grpSpPr>
            <a:xfrm>
              <a:off x="1969486" y="1721846"/>
              <a:ext cx="756907" cy="181749"/>
              <a:chOff x="1969486" y="1721846"/>
              <a:chExt cx="756907" cy="181749"/>
            </a:xfrm>
          </p:grpSpPr>
          <p:pic>
            <p:nvPicPr>
              <p:cNvPr id="116" name="Graphic 115">
                <a:extLst>
                  <a:ext uri="{FF2B5EF4-FFF2-40B4-BE49-F238E27FC236}">
                    <a16:creationId xmlns:a16="http://schemas.microsoft.com/office/drawing/2014/main" id="{C7F82941-6B6D-4222-AC46-C69E23A7C2A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969486" y="1721847"/>
                <a:ext cx="181748" cy="181748"/>
              </a:xfrm>
              <a:prstGeom prst="rect">
                <a:avLst/>
              </a:prstGeom>
            </p:spPr>
          </p:pic>
          <p:cxnSp>
            <p:nvCxnSpPr>
              <p:cNvPr id="117" name="Straight Arrow Connector 116">
                <a:extLst>
                  <a:ext uri="{FF2B5EF4-FFF2-40B4-BE49-F238E27FC236}">
                    <a16:creationId xmlns:a16="http://schemas.microsoft.com/office/drawing/2014/main" id="{7BB55D39-36BE-4002-B97F-DD6F1636369D}"/>
                  </a:ext>
                </a:extLst>
              </p:cNvPr>
              <p:cNvCxnSpPr>
                <a:cxnSpLocks/>
              </p:cNvCxnSpPr>
              <p:nvPr/>
            </p:nvCxnSpPr>
            <p:spPr>
              <a:xfrm flipV="1">
                <a:off x="2175176" y="1813669"/>
                <a:ext cx="157467" cy="1"/>
              </a:xfrm>
              <a:prstGeom prst="straightConnector1">
                <a:avLst/>
              </a:prstGeom>
              <a:ln>
                <a:solidFill>
                  <a:schemeClr val="bg1"/>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pic>
            <p:nvPicPr>
              <p:cNvPr id="118" name="Graphic 117">
                <a:extLst>
                  <a:ext uri="{FF2B5EF4-FFF2-40B4-BE49-F238E27FC236}">
                    <a16:creationId xmlns:a16="http://schemas.microsoft.com/office/drawing/2014/main" id="{3EEDD48C-0C11-4EB6-B6E6-FA825368D53B}"/>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2347939" y="1721846"/>
                <a:ext cx="181749" cy="181749"/>
              </a:xfrm>
              <a:prstGeom prst="rect">
                <a:avLst/>
              </a:prstGeom>
            </p:spPr>
          </p:pic>
          <p:pic>
            <p:nvPicPr>
              <p:cNvPr id="119" name="Graphic 118">
                <a:extLst>
                  <a:ext uri="{FF2B5EF4-FFF2-40B4-BE49-F238E27FC236}">
                    <a16:creationId xmlns:a16="http://schemas.microsoft.com/office/drawing/2014/main" id="{B3D319B6-757D-4ED9-AA1C-C40FBE9A553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548437" y="1723743"/>
                <a:ext cx="177956" cy="177956"/>
              </a:xfrm>
              <a:prstGeom prst="rect">
                <a:avLst/>
              </a:prstGeom>
            </p:spPr>
          </p:pic>
        </p:grpSp>
        <p:pic>
          <p:nvPicPr>
            <p:cNvPr id="126" name="Picture 125" descr="Icon&#10;&#10;Description automatically generated">
              <a:extLst>
                <a:ext uri="{FF2B5EF4-FFF2-40B4-BE49-F238E27FC236}">
                  <a16:creationId xmlns:a16="http://schemas.microsoft.com/office/drawing/2014/main" id="{DA09F909-1661-4E35-9272-00F870EB5832}"/>
                </a:ext>
              </a:extLst>
            </p:cNvPr>
            <p:cNvPicPr>
              <a:picLocks noChangeAspect="1"/>
            </p:cNvPicPr>
            <p:nvPr/>
          </p:nvPicPr>
          <p:blipFill>
            <a:blip r:embed="rId9"/>
            <a:stretch>
              <a:fillRect/>
            </a:stretch>
          </p:blipFill>
          <p:spPr>
            <a:xfrm>
              <a:off x="2026182" y="1637124"/>
              <a:ext cx="68356" cy="68356"/>
            </a:xfrm>
            <a:prstGeom prst="rect">
              <a:avLst/>
            </a:prstGeom>
          </p:spPr>
        </p:pic>
        <p:pic>
          <p:nvPicPr>
            <p:cNvPr id="2049" name="Picture 2048" descr="Icon&#10;&#10;Description automatically generated">
              <a:extLst>
                <a:ext uri="{FF2B5EF4-FFF2-40B4-BE49-F238E27FC236}">
                  <a16:creationId xmlns:a16="http://schemas.microsoft.com/office/drawing/2014/main" id="{8A591933-FC89-40A1-A824-4962084044FE}"/>
                </a:ext>
              </a:extLst>
            </p:cNvPr>
            <p:cNvPicPr>
              <a:picLocks noChangeAspect="1"/>
            </p:cNvPicPr>
            <p:nvPr/>
          </p:nvPicPr>
          <p:blipFill>
            <a:blip r:embed="rId9"/>
            <a:stretch>
              <a:fillRect/>
            </a:stretch>
          </p:blipFill>
          <p:spPr>
            <a:xfrm>
              <a:off x="2404635" y="1637124"/>
              <a:ext cx="68356" cy="68356"/>
            </a:xfrm>
            <a:prstGeom prst="rect">
              <a:avLst/>
            </a:prstGeom>
          </p:spPr>
        </p:pic>
        <p:pic>
          <p:nvPicPr>
            <p:cNvPr id="2051" name="Picture 2050" descr="Icon&#10;&#10;Description automatically generated">
              <a:extLst>
                <a:ext uri="{FF2B5EF4-FFF2-40B4-BE49-F238E27FC236}">
                  <a16:creationId xmlns:a16="http://schemas.microsoft.com/office/drawing/2014/main" id="{F8C71A71-5030-4F71-9058-2D830DEC34D3}"/>
                </a:ext>
              </a:extLst>
            </p:cNvPr>
            <p:cNvPicPr>
              <a:picLocks noChangeAspect="1"/>
            </p:cNvPicPr>
            <p:nvPr/>
          </p:nvPicPr>
          <p:blipFill>
            <a:blip r:embed="rId9"/>
            <a:stretch>
              <a:fillRect/>
            </a:stretch>
          </p:blipFill>
          <p:spPr>
            <a:xfrm>
              <a:off x="2574667" y="1637124"/>
              <a:ext cx="68356" cy="68356"/>
            </a:xfrm>
            <a:prstGeom prst="rect">
              <a:avLst/>
            </a:prstGeom>
          </p:spPr>
        </p:pic>
      </p:grpSp>
      <p:grpSp>
        <p:nvGrpSpPr>
          <p:cNvPr id="135" name="Group 134">
            <a:extLst>
              <a:ext uri="{FF2B5EF4-FFF2-40B4-BE49-F238E27FC236}">
                <a16:creationId xmlns:a16="http://schemas.microsoft.com/office/drawing/2014/main" id="{3FA86B63-BAA8-4295-9C30-BCC7ABC4F9DE}"/>
              </a:ext>
            </a:extLst>
          </p:cNvPr>
          <p:cNvGrpSpPr/>
          <p:nvPr/>
        </p:nvGrpSpPr>
        <p:grpSpPr>
          <a:xfrm>
            <a:off x="3541275" y="2109789"/>
            <a:ext cx="662118" cy="233100"/>
            <a:chOff x="1969486" y="1637124"/>
            <a:chExt cx="756907" cy="266471"/>
          </a:xfrm>
        </p:grpSpPr>
        <p:grpSp>
          <p:nvGrpSpPr>
            <p:cNvPr id="136" name="Group 135">
              <a:extLst>
                <a:ext uri="{FF2B5EF4-FFF2-40B4-BE49-F238E27FC236}">
                  <a16:creationId xmlns:a16="http://schemas.microsoft.com/office/drawing/2014/main" id="{1D82D63F-C6F0-4A99-AFAC-DF960A6CD52C}"/>
                </a:ext>
              </a:extLst>
            </p:cNvPr>
            <p:cNvGrpSpPr/>
            <p:nvPr/>
          </p:nvGrpSpPr>
          <p:grpSpPr>
            <a:xfrm>
              <a:off x="1969486" y="1721846"/>
              <a:ext cx="756907" cy="181749"/>
              <a:chOff x="1969486" y="1721846"/>
              <a:chExt cx="756907" cy="181749"/>
            </a:xfrm>
          </p:grpSpPr>
          <p:pic>
            <p:nvPicPr>
              <p:cNvPr id="140" name="Graphic 139">
                <a:extLst>
                  <a:ext uri="{FF2B5EF4-FFF2-40B4-BE49-F238E27FC236}">
                    <a16:creationId xmlns:a16="http://schemas.microsoft.com/office/drawing/2014/main" id="{7F519A0D-6E79-4609-A9CD-833C7BEE726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969486" y="1721847"/>
                <a:ext cx="181748" cy="181748"/>
              </a:xfrm>
              <a:prstGeom prst="rect">
                <a:avLst/>
              </a:prstGeom>
            </p:spPr>
          </p:pic>
          <p:cxnSp>
            <p:nvCxnSpPr>
              <p:cNvPr id="141" name="Straight Arrow Connector 140">
                <a:extLst>
                  <a:ext uri="{FF2B5EF4-FFF2-40B4-BE49-F238E27FC236}">
                    <a16:creationId xmlns:a16="http://schemas.microsoft.com/office/drawing/2014/main" id="{6395179C-56F2-46A8-8AA7-0BF01B336E13}"/>
                  </a:ext>
                </a:extLst>
              </p:cNvPr>
              <p:cNvCxnSpPr>
                <a:cxnSpLocks/>
              </p:cNvCxnSpPr>
              <p:nvPr/>
            </p:nvCxnSpPr>
            <p:spPr>
              <a:xfrm flipV="1">
                <a:off x="2175176" y="1813669"/>
                <a:ext cx="157467" cy="1"/>
              </a:xfrm>
              <a:prstGeom prst="straightConnector1">
                <a:avLst/>
              </a:prstGeom>
              <a:ln>
                <a:solidFill>
                  <a:schemeClr val="bg1"/>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pic>
            <p:nvPicPr>
              <p:cNvPr id="142" name="Graphic 141">
                <a:extLst>
                  <a:ext uri="{FF2B5EF4-FFF2-40B4-BE49-F238E27FC236}">
                    <a16:creationId xmlns:a16="http://schemas.microsoft.com/office/drawing/2014/main" id="{73C7A1D5-D97F-4F85-8118-F0FD6FCF1114}"/>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2347939" y="1721846"/>
                <a:ext cx="181749" cy="181749"/>
              </a:xfrm>
              <a:prstGeom prst="rect">
                <a:avLst/>
              </a:prstGeom>
            </p:spPr>
          </p:pic>
          <p:pic>
            <p:nvPicPr>
              <p:cNvPr id="143" name="Graphic 142">
                <a:extLst>
                  <a:ext uri="{FF2B5EF4-FFF2-40B4-BE49-F238E27FC236}">
                    <a16:creationId xmlns:a16="http://schemas.microsoft.com/office/drawing/2014/main" id="{CAA4BF4E-8BF7-4161-8C37-1DFAF30B962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548437" y="1723743"/>
                <a:ext cx="177956" cy="177956"/>
              </a:xfrm>
              <a:prstGeom prst="rect">
                <a:avLst/>
              </a:prstGeom>
            </p:spPr>
          </p:pic>
        </p:grpSp>
        <p:pic>
          <p:nvPicPr>
            <p:cNvPr id="137" name="Picture 136" descr="Icon&#10;&#10;Description automatically generated">
              <a:extLst>
                <a:ext uri="{FF2B5EF4-FFF2-40B4-BE49-F238E27FC236}">
                  <a16:creationId xmlns:a16="http://schemas.microsoft.com/office/drawing/2014/main" id="{1D5F7525-9DA3-47EB-BD5D-08EFAFB785BF}"/>
                </a:ext>
              </a:extLst>
            </p:cNvPr>
            <p:cNvPicPr>
              <a:picLocks noChangeAspect="1"/>
            </p:cNvPicPr>
            <p:nvPr/>
          </p:nvPicPr>
          <p:blipFill>
            <a:blip r:embed="rId9"/>
            <a:stretch>
              <a:fillRect/>
            </a:stretch>
          </p:blipFill>
          <p:spPr>
            <a:xfrm>
              <a:off x="2026182" y="1637124"/>
              <a:ext cx="68356" cy="68356"/>
            </a:xfrm>
            <a:prstGeom prst="rect">
              <a:avLst/>
            </a:prstGeom>
          </p:spPr>
        </p:pic>
        <p:pic>
          <p:nvPicPr>
            <p:cNvPr id="138" name="Picture 137" descr="Icon&#10;&#10;Description automatically generated">
              <a:extLst>
                <a:ext uri="{FF2B5EF4-FFF2-40B4-BE49-F238E27FC236}">
                  <a16:creationId xmlns:a16="http://schemas.microsoft.com/office/drawing/2014/main" id="{1561CFFD-9655-4771-8171-B42F8DA92467}"/>
                </a:ext>
              </a:extLst>
            </p:cNvPr>
            <p:cNvPicPr>
              <a:picLocks noChangeAspect="1"/>
            </p:cNvPicPr>
            <p:nvPr/>
          </p:nvPicPr>
          <p:blipFill>
            <a:blip r:embed="rId9"/>
            <a:stretch>
              <a:fillRect/>
            </a:stretch>
          </p:blipFill>
          <p:spPr>
            <a:xfrm>
              <a:off x="2404635" y="1637124"/>
              <a:ext cx="68356" cy="68356"/>
            </a:xfrm>
            <a:prstGeom prst="rect">
              <a:avLst/>
            </a:prstGeom>
          </p:spPr>
        </p:pic>
        <p:pic>
          <p:nvPicPr>
            <p:cNvPr id="139" name="Picture 138">
              <a:extLst>
                <a:ext uri="{FF2B5EF4-FFF2-40B4-BE49-F238E27FC236}">
                  <a16:creationId xmlns:a16="http://schemas.microsoft.com/office/drawing/2014/main" id="{5438A8DD-4966-4E2D-B4C4-8A36B259EB05}"/>
                </a:ext>
              </a:extLst>
            </p:cNvPr>
            <p:cNvPicPr>
              <a:picLocks noChangeAspect="1"/>
            </p:cNvPicPr>
            <p:nvPr/>
          </p:nvPicPr>
          <p:blipFill>
            <a:blip r:embed="rId10"/>
            <a:srcRect/>
            <a:stretch/>
          </p:blipFill>
          <p:spPr>
            <a:xfrm>
              <a:off x="2574667" y="1637124"/>
              <a:ext cx="68356" cy="68356"/>
            </a:xfrm>
            <a:prstGeom prst="rect">
              <a:avLst/>
            </a:prstGeom>
          </p:spPr>
        </p:pic>
      </p:grpSp>
      <p:grpSp>
        <p:nvGrpSpPr>
          <p:cNvPr id="144" name="Group 143">
            <a:extLst>
              <a:ext uri="{FF2B5EF4-FFF2-40B4-BE49-F238E27FC236}">
                <a16:creationId xmlns:a16="http://schemas.microsoft.com/office/drawing/2014/main" id="{B553BC46-1CA1-42A8-B495-6E0AE23795AA}"/>
              </a:ext>
            </a:extLst>
          </p:cNvPr>
          <p:cNvGrpSpPr/>
          <p:nvPr/>
        </p:nvGrpSpPr>
        <p:grpSpPr>
          <a:xfrm>
            <a:off x="3650666" y="3019094"/>
            <a:ext cx="662118" cy="233100"/>
            <a:chOff x="1969486" y="1637124"/>
            <a:chExt cx="756907" cy="266471"/>
          </a:xfrm>
        </p:grpSpPr>
        <p:grpSp>
          <p:nvGrpSpPr>
            <p:cNvPr id="145" name="Group 144">
              <a:extLst>
                <a:ext uri="{FF2B5EF4-FFF2-40B4-BE49-F238E27FC236}">
                  <a16:creationId xmlns:a16="http://schemas.microsoft.com/office/drawing/2014/main" id="{72522F94-E4FC-435B-B18B-09D861B10EB4}"/>
                </a:ext>
              </a:extLst>
            </p:cNvPr>
            <p:cNvGrpSpPr/>
            <p:nvPr/>
          </p:nvGrpSpPr>
          <p:grpSpPr>
            <a:xfrm>
              <a:off x="1969486" y="1721846"/>
              <a:ext cx="756907" cy="181749"/>
              <a:chOff x="1969486" y="1721846"/>
              <a:chExt cx="756907" cy="181749"/>
            </a:xfrm>
          </p:grpSpPr>
          <p:pic>
            <p:nvPicPr>
              <p:cNvPr id="149" name="Graphic 148">
                <a:extLst>
                  <a:ext uri="{FF2B5EF4-FFF2-40B4-BE49-F238E27FC236}">
                    <a16:creationId xmlns:a16="http://schemas.microsoft.com/office/drawing/2014/main" id="{DA0E7274-6AD0-451D-8657-3711BA24B8C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969486" y="1721847"/>
                <a:ext cx="181748" cy="181748"/>
              </a:xfrm>
              <a:prstGeom prst="rect">
                <a:avLst/>
              </a:prstGeom>
            </p:spPr>
          </p:pic>
          <p:cxnSp>
            <p:nvCxnSpPr>
              <p:cNvPr id="150" name="Straight Arrow Connector 149">
                <a:extLst>
                  <a:ext uri="{FF2B5EF4-FFF2-40B4-BE49-F238E27FC236}">
                    <a16:creationId xmlns:a16="http://schemas.microsoft.com/office/drawing/2014/main" id="{50E80E6E-1AE8-4C22-AF6C-DC3FFBC1114C}"/>
                  </a:ext>
                </a:extLst>
              </p:cNvPr>
              <p:cNvCxnSpPr>
                <a:cxnSpLocks/>
              </p:cNvCxnSpPr>
              <p:nvPr/>
            </p:nvCxnSpPr>
            <p:spPr>
              <a:xfrm flipV="1">
                <a:off x="2175176" y="1813669"/>
                <a:ext cx="157467" cy="1"/>
              </a:xfrm>
              <a:prstGeom prst="straightConnector1">
                <a:avLst/>
              </a:prstGeom>
              <a:ln>
                <a:solidFill>
                  <a:schemeClr val="bg1"/>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pic>
            <p:nvPicPr>
              <p:cNvPr id="151" name="Graphic 150">
                <a:extLst>
                  <a:ext uri="{FF2B5EF4-FFF2-40B4-BE49-F238E27FC236}">
                    <a16:creationId xmlns:a16="http://schemas.microsoft.com/office/drawing/2014/main" id="{36EAAE81-417D-4037-96B1-A16BF49362EA}"/>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2347939" y="1721846"/>
                <a:ext cx="181749" cy="181749"/>
              </a:xfrm>
              <a:prstGeom prst="rect">
                <a:avLst/>
              </a:prstGeom>
            </p:spPr>
          </p:pic>
          <p:pic>
            <p:nvPicPr>
              <p:cNvPr id="152" name="Graphic 151">
                <a:extLst>
                  <a:ext uri="{FF2B5EF4-FFF2-40B4-BE49-F238E27FC236}">
                    <a16:creationId xmlns:a16="http://schemas.microsoft.com/office/drawing/2014/main" id="{A17C4D75-57F3-4349-B9C9-FBFAD1F824F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548437" y="1723743"/>
                <a:ext cx="177956" cy="177956"/>
              </a:xfrm>
              <a:prstGeom prst="rect">
                <a:avLst/>
              </a:prstGeom>
            </p:spPr>
          </p:pic>
        </p:grpSp>
        <p:pic>
          <p:nvPicPr>
            <p:cNvPr id="146" name="Picture 145" descr="Icon&#10;&#10;Description automatically generated">
              <a:extLst>
                <a:ext uri="{FF2B5EF4-FFF2-40B4-BE49-F238E27FC236}">
                  <a16:creationId xmlns:a16="http://schemas.microsoft.com/office/drawing/2014/main" id="{1ADB7C7F-62D8-4309-969A-B101BA6E37CD}"/>
                </a:ext>
              </a:extLst>
            </p:cNvPr>
            <p:cNvPicPr>
              <a:picLocks noChangeAspect="1"/>
            </p:cNvPicPr>
            <p:nvPr/>
          </p:nvPicPr>
          <p:blipFill>
            <a:blip r:embed="rId9"/>
            <a:stretch>
              <a:fillRect/>
            </a:stretch>
          </p:blipFill>
          <p:spPr>
            <a:xfrm>
              <a:off x="2026182" y="1637124"/>
              <a:ext cx="68356" cy="68356"/>
            </a:xfrm>
            <a:prstGeom prst="rect">
              <a:avLst/>
            </a:prstGeom>
          </p:spPr>
        </p:pic>
        <p:pic>
          <p:nvPicPr>
            <p:cNvPr id="147" name="Picture 146" descr="Icon&#10;&#10;Description automatically generated">
              <a:extLst>
                <a:ext uri="{FF2B5EF4-FFF2-40B4-BE49-F238E27FC236}">
                  <a16:creationId xmlns:a16="http://schemas.microsoft.com/office/drawing/2014/main" id="{F6FF99EF-2B07-4882-A274-76350F1E514C}"/>
                </a:ext>
              </a:extLst>
            </p:cNvPr>
            <p:cNvPicPr>
              <a:picLocks noChangeAspect="1"/>
            </p:cNvPicPr>
            <p:nvPr/>
          </p:nvPicPr>
          <p:blipFill>
            <a:blip r:embed="rId9"/>
            <a:stretch>
              <a:fillRect/>
            </a:stretch>
          </p:blipFill>
          <p:spPr>
            <a:xfrm>
              <a:off x="2404635" y="1637124"/>
              <a:ext cx="68356" cy="68356"/>
            </a:xfrm>
            <a:prstGeom prst="rect">
              <a:avLst/>
            </a:prstGeom>
          </p:spPr>
        </p:pic>
        <p:pic>
          <p:nvPicPr>
            <p:cNvPr id="148" name="Picture 147" descr="Icon&#10;&#10;Description automatically generated">
              <a:extLst>
                <a:ext uri="{FF2B5EF4-FFF2-40B4-BE49-F238E27FC236}">
                  <a16:creationId xmlns:a16="http://schemas.microsoft.com/office/drawing/2014/main" id="{68843DC8-ED17-4AFB-B58B-FCE1CA877124}"/>
                </a:ext>
              </a:extLst>
            </p:cNvPr>
            <p:cNvPicPr>
              <a:picLocks noChangeAspect="1"/>
            </p:cNvPicPr>
            <p:nvPr/>
          </p:nvPicPr>
          <p:blipFill>
            <a:blip r:embed="rId9"/>
            <a:stretch>
              <a:fillRect/>
            </a:stretch>
          </p:blipFill>
          <p:spPr>
            <a:xfrm>
              <a:off x="2574667" y="1637124"/>
              <a:ext cx="68356" cy="68356"/>
            </a:xfrm>
            <a:prstGeom prst="rect">
              <a:avLst/>
            </a:prstGeom>
          </p:spPr>
        </p:pic>
      </p:grpSp>
      <p:grpSp>
        <p:nvGrpSpPr>
          <p:cNvPr id="153" name="Group 152">
            <a:extLst>
              <a:ext uri="{FF2B5EF4-FFF2-40B4-BE49-F238E27FC236}">
                <a16:creationId xmlns:a16="http://schemas.microsoft.com/office/drawing/2014/main" id="{42A8F6AA-23A1-43E5-BA65-6BA4137D4BF7}"/>
              </a:ext>
            </a:extLst>
          </p:cNvPr>
          <p:cNvGrpSpPr/>
          <p:nvPr/>
        </p:nvGrpSpPr>
        <p:grpSpPr>
          <a:xfrm>
            <a:off x="4034257" y="3845148"/>
            <a:ext cx="662118" cy="233100"/>
            <a:chOff x="1969486" y="1637124"/>
            <a:chExt cx="756907" cy="266471"/>
          </a:xfrm>
        </p:grpSpPr>
        <p:grpSp>
          <p:nvGrpSpPr>
            <p:cNvPr id="154" name="Group 153">
              <a:extLst>
                <a:ext uri="{FF2B5EF4-FFF2-40B4-BE49-F238E27FC236}">
                  <a16:creationId xmlns:a16="http://schemas.microsoft.com/office/drawing/2014/main" id="{4787DC8C-121E-4EDD-96E1-94BCECFC694D}"/>
                </a:ext>
              </a:extLst>
            </p:cNvPr>
            <p:cNvGrpSpPr/>
            <p:nvPr/>
          </p:nvGrpSpPr>
          <p:grpSpPr>
            <a:xfrm>
              <a:off x="1969486" y="1721846"/>
              <a:ext cx="756907" cy="181749"/>
              <a:chOff x="1969486" y="1721846"/>
              <a:chExt cx="756907" cy="181749"/>
            </a:xfrm>
          </p:grpSpPr>
          <p:pic>
            <p:nvPicPr>
              <p:cNvPr id="158" name="Graphic 157">
                <a:extLst>
                  <a:ext uri="{FF2B5EF4-FFF2-40B4-BE49-F238E27FC236}">
                    <a16:creationId xmlns:a16="http://schemas.microsoft.com/office/drawing/2014/main" id="{54FA7562-DCBA-45DA-B519-E2B5524BE6D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969486" y="1721847"/>
                <a:ext cx="181748" cy="181748"/>
              </a:xfrm>
              <a:prstGeom prst="rect">
                <a:avLst/>
              </a:prstGeom>
            </p:spPr>
          </p:pic>
          <p:cxnSp>
            <p:nvCxnSpPr>
              <p:cNvPr id="159" name="Straight Arrow Connector 158">
                <a:extLst>
                  <a:ext uri="{FF2B5EF4-FFF2-40B4-BE49-F238E27FC236}">
                    <a16:creationId xmlns:a16="http://schemas.microsoft.com/office/drawing/2014/main" id="{1DA3FE81-3575-401C-97FB-8F98C4614382}"/>
                  </a:ext>
                </a:extLst>
              </p:cNvPr>
              <p:cNvCxnSpPr>
                <a:cxnSpLocks/>
              </p:cNvCxnSpPr>
              <p:nvPr/>
            </p:nvCxnSpPr>
            <p:spPr>
              <a:xfrm flipV="1">
                <a:off x="2175176" y="1813669"/>
                <a:ext cx="157467" cy="1"/>
              </a:xfrm>
              <a:prstGeom prst="straightConnector1">
                <a:avLst/>
              </a:prstGeom>
              <a:ln>
                <a:solidFill>
                  <a:schemeClr val="bg1"/>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pic>
            <p:nvPicPr>
              <p:cNvPr id="160" name="Graphic 159">
                <a:extLst>
                  <a:ext uri="{FF2B5EF4-FFF2-40B4-BE49-F238E27FC236}">
                    <a16:creationId xmlns:a16="http://schemas.microsoft.com/office/drawing/2014/main" id="{9E362CED-F277-437A-B13C-8B73DCB56EEF}"/>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2347939" y="1721846"/>
                <a:ext cx="181749" cy="181749"/>
              </a:xfrm>
              <a:prstGeom prst="rect">
                <a:avLst/>
              </a:prstGeom>
            </p:spPr>
          </p:pic>
          <p:pic>
            <p:nvPicPr>
              <p:cNvPr id="161" name="Graphic 160">
                <a:extLst>
                  <a:ext uri="{FF2B5EF4-FFF2-40B4-BE49-F238E27FC236}">
                    <a16:creationId xmlns:a16="http://schemas.microsoft.com/office/drawing/2014/main" id="{FE3C3645-1BE1-4147-BDFD-9F12503B2D6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548437" y="1723743"/>
                <a:ext cx="177956" cy="177956"/>
              </a:xfrm>
              <a:prstGeom prst="rect">
                <a:avLst/>
              </a:prstGeom>
            </p:spPr>
          </p:pic>
        </p:grpSp>
        <p:pic>
          <p:nvPicPr>
            <p:cNvPr id="155" name="Picture 154" descr="Icon&#10;&#10;Description automatically generated">
              <a:extLst>
                <a:ext uri="{FF2B5EF4-FFF2-40B4-BE49-F238E27FC236}">
                  <a16:creationId xmlns:a16="http://schemas.microsoft.com/office/drawing/2014/main" id="{C2CFAC3D-EB89-4EC6-A9D5-17660487FAFC}"/>
                </a:ext>
              </a:extLst>
            </p:cNvPr>
            <p:cNvPicPr>
              <a:picLocks noChangeAspect="1"/>
            </p:cNvPicPr>
            <p:nvPr/>
          </p:nvPicPr>
          <p:blipFill>
            <a:blip r:embed="rId9"/>
            <a:stretch>
              <a:fillRect/>
            </a:stretch>
          </p:blipFill>
          <p:spPr>
            <a:xfrm>
              <a:off x="2026182" y="1637124"/>
              <a:ext cx="68356" cy="68356"/>
            </a:xfrm>
            <a:prstGeom prst="rect">
              <a:avLst/>
            </a:prstGeom>
          </p:spPr>
        </p:pic>
        <p:pic>
          <p:nvPicPr>
            <p:cNvPr id="156" name="Picture 155" descr="Icon&#10;&#10;Description automatically generated">
              <a:extLst>
                <a:ext uri="{FF2B5EF4-FFF2-40B4-BE49-F238E27FC236}">
                  <a16:creationId xmlns:a16="http://schemas.microsoft.com/office/drawing/2014/main" id="{9DF60DEA-587A-4E68-84C0-0ADD9C6EDA46}"/>
                </a:ext>
              </a:extLst>
            </p:cNvPr>
            <p:cNvPicPr>
              <a:picLocks noChangeAspect="1"/>
            </p:cNvPicPr>
            <p:nvPr/>
          </p:nvPicPr>
          <p:blipFill>
            <a:blip r:embed="rId9"/>
            <a:stretch>
              <a:fillRect/>
            </a:stretch>
          </p:blipFill>
          <p:spPr>
            <a:xfrm>
              <a:off x="2404635" y="1637124"/>
              <a:ext cx="68356" cy="68356"/>
            </a:xfrm>
            <a:prstGeom prst="rect">
              <a:avLst/>
            </a:prstGeom>
          </p:spPr>
        </p:pic>
        <p:pic>
          <p:nvPicPr>
            <p:cNvPr id="157" name="Picture 156" descr="Icon&#10;&#10;Description automatically generated">
              <a:extLst>
                <a:ext uri="{FF2B5EF4-FFF2-40B4-BE49-F238E27FC236}">
                  <a16:creationId xmlns:a16="http://schemas.microsoft.com/office/drawing/2014/main" id="{9043BC86-ECC3-4B47-8189-F7C5FC6689CB}"/>
                </a:ext>
              </a:extLst>
            </p:cNvPr>
            <p:cNvPicPr>
              <a:picLocks noChangeAspect="1"/>
            </p:cNvPicPr>
            <p:nvPr/>
          </p:nvPicPr>
          <p:blipFill>
            <a:blip r:embed="rId9"/>
            <a:stretch>
              <a:fillRect/>
            </a:stretch>
          </p:blipFill>
          <p:spPr>
            <a:xfrm>
              <a:off x="2574667" y="1637124"/>
              <a:ext cx="68356" cy="68356"/>
            </a:xfrm>
            <a:prstGeom prst="rect">
              <a:avLst/>
            </a:prstGeom>
          </p:spPr>
        </p:pic>
      </p:grpSp>
      <p:grpSp>
        <p:nvGrpSpPr>
          <p:cNvPr id="162" name="Group 161">
            <a:extLst>
              <a:ext uri="{FF2B5EF4-FFF2-40B4-BE49-F238E27FC236}">
                <a16:creationId xmlns:a16="http://schemas.microsoft.com/office/drawing/2014/main" id="{5323F30A-1077-4629-B594-0D5C0E24225C}"/>
              </a:ext>
            </a:extLst>
          </p:cNvPr>
          <p:cNvGrpSpPr/>
          <p:nvPr/>
        </p:nvGrpSpPr>
        <p:grpSpPr>
          <a:xfrm>
            <a:off x="3259811" y="4717769"/>
            <a:ext cx="662118" cy="233100"/>
            <a:chOff x="1969486" y="1637124"/>
            <a:chExt cx="756907" cy="266471"/>
          </a:xfrm>
        </p:grpSpPr>
        <p:grpSp>
          <p:nvGrpSpPr>
            <p:cNvPr id="163" name="Group 162">
              <a:extLst>
                <a:ext uri="{FF2B5EF4-FFF2-40B4-BE49-F238E27FC236}">
                  <a16:creationId xmlns:a16="http://schemas.microsoft.com/office/drawing/2014/main" id="{AA0AC5AE-3C8A-4699-859F-01A43B3702A0}"/>
                </a:ext>
              </a:extLst>
            </p:cNvPr>
            <p:cNvGrpSpPr/>
            <p:nvPr/>
          </p:nvGrpSpPr>
          <p:grpSpPr>
            <a:xfrm>
              <a:off x="1969486" y="1721846"/>
              <a:ext cx="756907" cy="181749"/>
              <a:chOff x="1969486" y="1721846"/>
              <a:chExt cx="756907" cy="181749"/>
            </a:xfrm>
          </p:grpSpPr>
          <p:pic>
            <p:nvPicPr>
              <p:cNvPr id="167" name="Graphic 166">
                <a:extLst>
                  <a:ext uri="{FF2B5EF4-FFF2-40B4-BE49-F238E27FC236}">
                    <a16:creationId xmlns:a16="http://schemas.microsoft.com/office/drawing/2014/main" id="{6A9D5364-0AEA-4B46-85F1-A28B0D43C0D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969486" y="1721847"/>
                <a:ext cx="181748" cy="181748"/>
              </a:xfrm>
              <a:prstGeom prst="rect">
                <a:avLst/>
              </a:prstGeom>
            </p:spPr>
          </p:pic>
          <p:cxnSp>
            <p:nvCxnSpPr>
              <p:cNvPr id="168" name="Straight Arrow Connector 167">
                <a:extLst>
                  <a:ext uri="{FF2B5EF4-FFF2-40B4-BE49-F238E27FC236}">
                    <a16:creationId xmlns:a16="http://schemas.microsoft.com/office/drawing/2014/main" id="{FB5337A2-9BEE-459F-870C-F0A5A406DE56}"/>
                  </a:ext>
                </a:extLst>
              </p:cNvPr>
              <p:cNvCxnSpPr>
                <a:cxnSpLocks/>
              </p:cNvCxnSpPr>
              <p:nvPr/>
            </p:nvCxnSpPr>
            <p:spPr>
              <a:xfrm flipV="1">
                <a:off x="2175176" y="1813669"/>
                <a:ext cx="157467" cy="1"/>
              </a:xfrm>
              <a:prstGeom prst="straightConnector1">
                <a:avLst/>
              </a:prstGeom>
              <a:ln>
                <a:solidFill>
                  <a:schemeClr val="bg1"/>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pic>
            <p:nvPicPr>
              <p:cNvPr id="169" name="Graphic 168">
                <a:extLst>
                  <a:ext uri="{FF2B5EF4-FFF2-40B4-BE49-F238E27FC236}">
                    <a16:creationId xmlns:a16="http://schemas.microsoft.com/office/drawing/2014/main" id="{E08C6798-CE13-4BDB-B5F5-350C322D80B4}"/>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2347939" y="1721846"/>
                <a:ext cx="181749" cy="181749"/>
              </a:xfrm>
              <a:prstGeom prst="rect">
                <a:avLst/>
              </a:prstGeom>
            </p:spPr>
          </p:pic>
          <p:pic>
            <p:nvPicPr>
              <p:cNvPr id="170" name="Graphic 169">
                <a:extLst>
                  <a:ext uri="{FF2B5EF4-FFF2-40B4-BE49-F238E27FC236}">
                    <a16:creationId xmlns:a16="http://schemas.microsoft.com/office/drawing/2014/main" id="{854C3A61-F838-4AFA-A755-D13E9EDAE60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548437" y="1723743"/>
                <a:ext cx="177956" cy="177956"/>
              </a:xfrm>
              <a:prstGeom prst="rect">
                <a:avLst/>
              </a:prstGeom>
            </p:spPr>
          </p:pic>
        </p:grpSp>
        <p:pic>
          <p:nvPicPr>
            <p:cNvPr id="164" name="Picture 163" descr="Icon&#10;&#10;Description automatically generated">
              <a:extLst>
                <a:ext uri="{FF2B5EF4-FFF2-40B4-BE49-F238E27FC236}">
                  <a16:creationId xmlns:a16="http://schemas.microsoft.com/office/drawing/2014/main" id="{0E7E6777-2EAF-4FA6-AB1B-B63F657463AA}"/>
                </a:ext>
              </a:extLst>
            </p:cNvPr>
            <p:cNvPicPr>
              <a:picLocks noChangeAspect="1"/>
            </p:cNvPicPr>
            <p:nvPr/>
          </p:nvPicPr>
          <p:blipFill>
            <a:blip r:embed="rId9"/>
            <a:stretch>
              <a:fillRect/>
            </a:stretch>
          </p:blipFill>
          <p:spPr>
            <a:xfrm>
              <a:off x="2026182" y="1637124"/>
              <a:ext cx="68356" cy="68356"/>
            </a:xfrm>
            <a:prstGeom prst="rect">
              <a:avLst/>
            </a:prstGeom>
          </p:spPr>
        </p:pic>
        <p:pic>
          <p:nvPicPr>
            <p:cNvPr id="165" name="Picture 164" descr="Icon&#10;&#10;Description automatically generated">
              <a:extLst>
                <a:ext uri="{FF2B5EF4-FFF2-40B4-BE49-F238E27FC236}">
                  <a16:creationId xmlns:a16="http://schemas.microsoft.com/office/drawing/2014/main" id="{FA106D8A-A72C-41C2-B3D9-5638425F701B}"/>
                </a:ext>
              </a:extLst>
            </p:cNvPr>
            <p:cNvPicPr>
              <a:picLocks noChangeAspect="1"/>
            </p:cNvPicPr>
            <p:nvPr/>
          </p:nvPicPr>
          <p:blipFill>
            <a:blip r:embed="rId9"/>
            <a:stretch>
              <a:fillRect/>
            </a:stretch>
          </p:blipFill>
          <p:spPr>
            <a:xfrm>
              <a:off x="2404635" y="1637124"/>
              <a:ext cx="68356" cy="68356"/>
            </a:xfrm>
            <a:prstGeom prst="rect">
              <a:avLst/>
            </a:prstGeom>
          </p:spPr>
        </p:pic>
        <p:pic>
          <p:nvPicPr>
            <p:cNvPr id="166" name="Picture 165" descr="Icon&#10;&#10;Description automatically generated">
              <a:extLst>
                <a:ext uri="{FF2B5EF4-FFF2-40B4-BE49-F238E27FC236}">
                  <a16:creationId xmlns:a16="http://schemas.microsoft.com/office/drawing/2014/main" id="{BF4840E1-076A-40A5-AA60-F6B7580F64C4}"/>
                </a:ext>
              </a:extLst>
            </p:cNvPr>
            <p:cNvPicPr>
              <a:picLocks noChangeAspect="1"/>
            </p:cNvPicPr>
            <p:nvPr/>
          </p:nvPicPr>
          <p:blipFill>
            <a:blip r:embed="rId9"/>
            <a:stretch>
              <a:fillRect/>
            </a:stretch>
          </p:blipFill>
          <p:spPr>
            <a:xfrm>
              <a:off x="2574667" y="1637124"/>
              <a:ext cx="68356" cy="68356"/>
            </a:xfrm>
            <a:prstGeom prst="rect">
              <a:avLst/>
            </a:prstGeom>
          </p:spPr>
        </p:pic>
      </p:grpSp>
      <p:pic>
        <p:nvPicPr>
          <p:cNvPr id="2054" name="Picture 2053" descr="Icon&#10;&#10;Description automatically generated">
            <a:extLst>
              <a:ext uri="{FF2B5EF4-FFF2-40B4-BE49-F238E27FC236}">
                <a16:creationId xmlns:a16="http://schemas.microsoft.com/office/drawing/2014/main" id="{EE599283-CC05-4F16-9481-D302EBAAB0B8}"/>
              </a:ext>
            </a:extLst>
          </p:cNvPr>
          <p:cNvPicPr>
            <a:picLocks noChangeAspect="1"/>
          </p:cNvPicPr>
          <p:nvPr/>
        </p:nvPicPr>
        <p:blipFill>
          <a:blip r:embed="rId11"/>
          <a:stretch>
            <a:fillRect/>
          </a:stretch>
        </p:blipFill>
        <p:spPr>
          <a:xfrm>
            <a:off x="5001588" y="3062638"/>
            <a:ext cx="291225" cy="291225"/>
          </a:xfrm>
          <a:prstGeom prst="rect">
            <a:avLst/>
          </a:prstGeom>
        </p:spPr>
      </p:pic>
      <p:pic>
        <p:nvPicPr>
          <p:cNvPr id="2057" name="Graphic 2056">
            <a:extLst>
              <a:ext uri="{FF2B5EF4-FFF2-40B4-BE49-F238E27FC236}">
                <a16:creationId xmlns:a16="http://schemas.microsoft.com/office/drawing/2014/main" id="{2D1735E4-9345-4D20-8C87-F0901DCCC45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639119" y="1482526"/>
            <a:ext cx="247109" cy="247109"/>
          </a:xfrm>
          <a:prstGeom prst="rect">
            <a:avLst/>
          </a:prstGeom>
        </p:spPr>
      </p:pic>
      <p:pic>
        <p:nvPicPr>
          <p:cNvPr id="2059" name="Graphic 2058">
            <a:extLst>
              <a:ext uri="{FF2B5EF4-FFF2-40B4-BE49-F238E27FC236}">
                <a16:creationId xmlns:a16="http://schemas.microsoft.com/office/drawing/2014/main" id="{AB283601-3BA7-48EC-8ED3-27CD067377B0}"/>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316183" y="1496812"/>
            <a:ext cx="232823" cy="232823"/>
          </a:xfrm>
          <a:prstGeom prst="rect">
            <a:avLst/>
          </a:prstGeom>
        </p:spPr>
      </p:pic>
      <p:sp>
        <p:nvSpPr>
          <p:cNvPr id="2060" name="Rectangle 2059">
            <a:extLst>
              <a:ext uri="{FF2B5EF4-FFF2-40B4-BE49-F238E27FC236}">
                <a16:creationId xmlns:a16="http://schemas.microsoft.com/office/drawing/2014/main" id="{625379E4-D79B-42B5-9CD0-19234441684B}"/>
              </a:ext>
            </a:extLst>
          </p:cNvPr>
          <p:cNvSpPr/>
          <p:nvPr/>
        </p:nvSpPr>
        <p:spPr bwMode="auto">
          <a:xfrm>
            <a:off x="5769367" y="1454484"/>
            <a:ext cx="616665"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SQL Server</a:t>
            </a:r>
          </a:p>
        </p:txBody>
      </p:sp>
      <p:sp>
        <p:nvSpPr>
          <p:cNvPr id="2063" name="Rectangle 2062">
            <a:extLst>
              <a:ext uri="{FF2B5EF4-FFF2-40B4-BE49-F238E27FC236}">
                <a16:creationId xmlns:a16="http://schemas.microsoft.com/office/drawing/2014/main" id="{898DC24F-1D4A-468C-8BDA-904F4F61F744}"/>
              </a:ext>
            </a:extLst>
          </p:cNvPr>
          <p:cNvSpPr/>
          <p:nvPr/>
        </p:nvSpPr>
        <p:spPr bwMode="auto">
          <a:xfrm>
            <a:off x="6432594" y="1454484"/>
            <a:ext cx="850893"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Integration</a:t>
            </a:r>
            <a:b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b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Runtime</a:t>
            </a:r>
          </a:p>
        </p:txBody>
      </p:sp>
      <p:sp>
        <p:nvSpPr>
          <p:cNvPr id="2064" name="Rectangle 2063">
            <a:extLst>
              <a:ext uri="{FF2B5EF4-FFF2-40B4-BE49-F238E27FC236}">
                <a16:creationId xmlns:a16="http://schemas.microsoft.com/office/drawing/2014/main" id="{D45246FE-8AC5-4809-9EE6-9858678D04C2}"/>
              </a:ext>
            </a:extLst>
          </p:cNvPr>
          <p:cNvSpPr/>
          <p:nvPr/>
        </p:nvSpPr>
        <p:spPr bwMode="auto">
          <a:xfrm>
            <a:off x="5440154" y="1195493"/>
            <a:ext cx="1106731"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b="1" dirty="0">
                <a:solidFill>
                  <a:schemeClr val="tx1"/>
                </a:solidFill>
                <a:latin typeface="Segoe UI"/>
                <a:ea typeface="Segoe UI" pitchFamily="34" charset="0"/>
                <a:cs typeface="Segoe UI Semibold" panose="020B0702040204020203" pitchFamily="34" charset="0"/>
              </a:rPr>
              <a:t>On-prem</a:t>
            </a:r>
          </a:p>
        </p:txBody>
      </p:sp>
      <p:cxnSp>
        <p:nvCxnSpPr>
          <p:cNvPr id="2065" name="Straight Arrow Connector 2064">
            <a:extLst>
              <a:ext uri="{FF2B5EF4-FFF2-40B4-BE49-F238E27FC236}">
                <a16:creationId xmlns:a16="http://schemas.microsoft.com/office/drawing/2014/main" id="{BF45AE03-66BB-428A-B7C7-0EF0929FD99C}"/>
              </a:ext>
            </a:extLst>
          </p:cNvPr>
          <p:cNvCxnSpPr>
            <a:cxnSpLocks/>
          </p:cNvCxnSpPr>
          <p:nvPr/>
        </p:nvCxnSpPr>
        <p:spPr>
          <a:xfrm flipV="1">
            <a:off x="7147837" y="1613037"/>
            <a:ext cx="1155003" cy="1"/>
          </a:xfrm>
          <a:prstGeom prst="straightConnector1">
            <a:avLst/>
          </a:prstGeom>
          <a:ln w="12700">
            <a:solidFill>
              <a:schemeClr val="tx1"/>
            </a:solidFill>
            <a:headEnd type="none" w="sm" len="sm"/>
            <a:tailEnd type="triangle" w="med" len="sm"/>
          </a:ln>
        </p:spPr>
        <p:style>
          <a:lnRef idx="1">
            <a:schemeClr val="accent1"/>
          </a:lnRef>
          <a:fillRef idx="0">
            <a:schemeClr val="accent1"/>
          </a:fillRef>
          <a:effectRef idx="0">
            <a:schemeClr val="accent1"/>
          </a:effectRef>
          <a:fontRef idx="minor">
            <a:schemeClr val="tx1"/>
          </a:fontRef>
        </p:style>
      </p:cxnSp>
      <p:pic>
        <p:nvPicPr>
          <p:cNvPr id="2067" name="Graphic 2066">
            <a:extLst>
              <a:ext uri="{FF2B5EF4-FFF2-40B4-BE49-F238E27FC236}">
                <a16:creationId xmlns:a16="http://schemas.microsoft.com/office/drawing/2014/main" id="{2CF68951-D802-422C-84CB-37EA5E19AB29}"/>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8334228" y="1464136"/>
            <a:ext cx="255215" cy="255215"/>
          </a:xfrm>
          <a:prstGeom prst="rect">
            <a:avLst/>
          </a:prstGeom>
        </p:spPr>
      </p:pic>
      <p:sp>
        <p:nvSpPr>
          <p:cNvPr id="2068" name="Rectangle 2067">
            <a:extLst>
              <a:ext uri="{FF2B5EF4-FFF2-40B4-BE49-F238E27FC236}">
                <a16:creationId xmlns:a16="http://schemas.microsoft.com/office/drawing/2014/main" id="{D45B7D2B-AD65-4AC6-9941-3ACA4EB65E42}"/>
              </a:ext>
            </a:extLst>
          </p:cNvPr>
          <p:cNvSpPr/>
          <p:nvPr/>
        </p:nvSpPr>
        <p:spPr bwMode="auto">
          <a:xfrm>
            <a:off x="8025279" y="1194587"/>
            <a:ext cx="850893"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algn="ct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Data</a:t>
            </a:r>
            <a:b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b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Factory</a:t>
            </a:r>
          </a:p>
        </p:txBody>
      </p:sp>
      <p:sp>
        <p:nvSpPr>
          <p:cNvPr id="2070" name="Rectangle 2069">
            <a:extLst>
              <a:ext uri="{FF2B5EF4-FFF2-40B4-BE49-F238E27FC236}">
                <a16:creationId xmlns:a16="http://schemas.microsoft.com/office/drawing/2014/main" id="{959B1548-BC14-46FE-ACBB-7EA279CF5C4E}"/>
              </a:ext>
            </a:extLst>
          </p:cNvPr>
          <p:cNvSpPr/>
          <p:nvPr/>
        </p:nvSpPr>
        <p:spPr bwMode="auto">
          <a:xfrm>
            <a:off x="9778445" y="1411698"/>
            <a:ext cx="1155003" cy="405488"/>
          </a:xfrm>
          <a:prstGeom prst="rect">
            <a:avLst/>
          </a:prstGeom>
          <a:solidFill>
            <a:srgbClr val="E2E2E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tx1"/>
              </a:solidFill>
              <a:latin typeface="Segoe UI"/>
              <a:ea typeface="Segoe UI" pitchFamily="34" charset="0"/>
              <a:cs typeface="Segoe UI" pitchFamily="34" charset="0"/>
            </a:endParaRPr>
          </a:p>
        </p:txBody>
      </p:sp>
      <p:pic>
        <p:nvPicPr>
          <p:cNvPr id="2071" name="Graphic 2070">
            <a:extLst>
              <a:ext uri="{FF2B5EF4-FFF2-40B4-BE49-F238E27FC236}">
                <a16:creationId xmlns:a16="http://schemas.microsoft.com/office/drawing/2014/main" id="{9E6CE4B7-21BF-4660-96E9-3E2C2B76368F}"/>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9818538" y="1483932"/>
            <a:ext cx="247109" cy="247109"/>
          </a:xfrm>
          <a:prstGeom prst="rect">
            <a:avLst/>
          </a:prstGeom>
        </p:spPr>
      </p:pic>
      <p:pic>
        <p:nvPicPr>
          <p:cNvPr id="2072" name="Graphic 2071">
            <a:extLst>
              <a:ext uri="{FF2B5EF4-FFF2-40B4-BE49-F238E27FC236}">
                <a16:creationId xmlns:a16="http://schemas.microsoft.com/office/drawing/2014/main" id="{238375B4-EFEC-431D-BBCC-3C065924220F}"/>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10377200" y="1498218"/>
            <a:ext cx="232823" cy="232823"/>
          </a:xfrm>
          <a:prstGeom prst="rect">
            <a:avLst/>
          </a:prstGeom>
        </p:spPr>
      </p:pic>
      <p:sp>
        <p:nvSpPr>
          <p:cNvPr id="2073" name="Rectangle 2072">
            <a:extLst>
              <a:ext uri="{FF2B5EF4-FFF2-40B4-BE49-F238E27FC236}">
                <a16:creationId xmlns:a16="http://schemas.microsoft.com/office/drawing/2014/main" id="{A0872180-33C4-4817-A740-B3D90C331879}"/>
              </a:ext>
            </a:extLst>
          </p:cNvPr>
          <p:cNvSpPr/>
          <p:nvPr/>
        </p:nvSpPr>
        <p:spPr bwMode="auto">
          <a:xfrm>
            <a:off x="9948786" y="1455889"/>
            <a:ext cx="616665"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SQL DB</a:t>
            </a:r>
          </a:p>
        </p:txBody>
      </p:sp>
      <p:sp>
        <p:nvSpPr>
          <p:cNvPr id="2074" name="Rectangle 2073">
            <a:extLst>
              <a:ext uri="{FF2B5EF4-FFF2-40B4-BE49-F238E27FC236}">
                <a16:creationId xmlns:a16="http://schemas.microsoft.com/office/drawing/2014/main" id="{AD03FD0A-0AC2-4024-8F97-80EA3ECDE7FB}"/>
              </a:ext>
            </a:extLst>
          </p:cNvPr>
          <p:cNvSpPr/>
          <p:nvPr/>
        </p:nvSpPr>
        <p:spPr bwMode="auto">
          <a:xfrm>
            <a:off x="10493612" y="1455889"/>
            <a:ext cx="508663"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SQL</a:t>
            </a:r>
            <a:b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b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MI</a:t>
            </a:r>
          </a:p>
        </p:txBody>
      </p:sp>
      <p:sp>
        <p:nvSpPr>
          <p:cNvPr id="2075" name="Rectangle 2074">
            <a:extLst>
              <a:ext uri="{FF2B5EF4-FFF2-40B4-BE49-F238E27FC236}">
                <a16:creationId xmlns:a16="http://schemas.microsoft.com/office/drawing/2014/main" id="{BC5B1C25-12CD-4003-AD8C-C642B1B95A80}"/>
              </a:ext>
            </a:extLst>
          </p:cNvPr>
          <p:cNvSpPr/>
          <p:nvPr/>
        </p:nvSpPr>
        <p:spPr bwMode="auto">
          <a:xfrm>
            <a:off x="9621694" y="1196898"/>
            <a:ext cx="1106731"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b="1" dirty="0">
                <a:solidFill>
                  <a:schemeClr val="tx1"/>
                </a:solidFill>
                <a:latin typeface="Segoe UI"/>
                <a:ea typeface="Segoe UI" pitchFamily="34" charset="0"/>
                <a:cs typeface="Segoe UI Semibold" panose="020B0702040204020203" pitchFamily="34" charset="0"/>
              </a:rPr>
              <a:t>Azure SQL</a:t>
            </a:r>
          </a:p>
        </p:txBody>
      </p:sp>
      <p:cxnSp>
        <p:nvCxnSpPr>
          <p:cNvPr id="2076" name="Straight Arrow Connector 2075">
            <a:extLst>
              <a:ext uri="{FF2B5EF4-FFF2-40B4-BE49-F238E27FC236}">
                <a16:creationId xmlns:a16="http://schemas.microsoft.com/office/drawing/2014/main" id="{2AE7D297-5ACA-414F-BFFB-4134652BA73D}"/>
              </a:ext>
            </a:extLst>
          </p:cNvPr>
          <p:cNvCxnSpPr>
            <a:cxnSpLocks/>
          </p:cNvCxnSpPr>
          <p:nvPr/>
        </p:nvCxnSpPr>
        <p:spPr>
          <a:xfrm flipV="1">
            <a:off x="8623442" y="1620629"/>
            <a:ext cx="1155003" cy="1"/>
          </a:xfrm>
          <a:prstGeom prst="straightConnector1">
            <a:avLst/>
          </a:prstGeom>
          <a:ln w="12700">
            <a:solidFill>
              <a:schemeClr val="tx1"/>
            </a:solidFill>
            <a:headEnd type="none" w="sm" len="sm"/>
            <a:tailEnd type="triangle" w="med" len="sm"/>
          </a:ln>
        </p:spPr>
        <p:style>
          <a:lnRef idx="1">
            <a:schemeClr val="accent1"/>
          </a:lnRef>
          <a:fillRef idx="0">
            <a:schemeClr val="accent1"/>
          </a:fillRef>
          <a:effectRef idx="0">
            <a:schemeClr val="accent1"/>
          </a:effectRef>
          <a:fontRef idx="minor">
            <a:schemeClr val="tx1"/>
          </a:fontRef>
        </p:style>
      </p:cxnSp>
      <p:pic>
        <p:nvPicPr>
          <p:cNvPr id="2079" name="Graphic 2078">
            <a:extLst>
              <a:ext uri="{FF2B5EF4-FFF2-40B4-BE49-F238E27FC236}">
                <a16:creationId xmlns:a16="http://schemas.microsoft.com/office/drawing/2014/main" id="{96CA987F-36FC-4A77-87FE-B7E895C62D9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751256" y="4179374"/>
            <a:ext cx="247109" cy="247109"/>
          </a:xfrm>
          <a:prstGeom prst="rect">
            <a:avLst/>
          </a:prstGeom>
        </p:spPr>
      </p:pic>
      <p:pic>
        <p:nvPicPr>
          <p:cNvPr id="2080" name="Graphic 2079">
            <a:extLst>
              <a:ext uri="{FF2B5EF4-FFF2-40B4-BE49-F238E27FC236}">
                <a16:creationId xmlns:a16="http://schemas.microsoft.com/office/drawing/2014/main" id="{D14609AB-FB98-4536-BCE7-A655E7BE319D}"/>
              </a:ext>
            </a:extLst>
          </p:cNvPr>
          <p:cNvPicPr>
            <a:picLocks noChangeAspect="1"/>
          </p:cNvPicPr>
          <p:nvPr/>
        </p:nvPicPr>
        <p:blipFill>
          <a:blip r:embed="rId16">
            <a:extLst>
              <a:ext uri="{96DAC541-7B7A-43D3-8B79-37D633B846F1}">
                <asvg:svgBlip xmlns:asvg="http://schemas.microsoft.com/office/drawing/2016/SVG/main" r:embed="rId17"/>
              </a:ext>
            </a:extLst>
          </a:blip>
          <a:srcRect/>
          <a:stretch/>
        </p:blipFill>
        <p:spPr>
          <a:xfrm>
            <a:off x="6690967" y="4176677"/>
            <a:ext cx="232823" cy="202188"/>
          </a:xfrm>
          <a:prstGeom prst="rect">
            <a:avLst/>
          </a:prstGeom>
        </p:spPr>
      </p:pic>
      <p:sp>
        <p:nvSpPr>
          <p:cNvPr id="2081" name="Rectangle 2080">
            <a:extLst>
              <a:ext uri="{FF2B5EF4-FFF2-40B4-BE49-F238E27FC236}">
                <a16:creationId xmlns:a16="http://schemas.microsoft.com/office/drawing/2014/main" id="{C7338216-1823-4240-93EF-7D582EFC0288}"/>
              </a:ext>
            </a:extLst>
          </p:cNvPr>
          <p:cNvSpPr/>
          <p:nvPr/>
        </p:nvSpPr>
        <p:spPr bwMode="auto">
          <a:xfrm>
            <a:off x="5453039" y="3924131"/>
            <a:ext cx="843541"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SQL Server</a:t>
            </a:r>
          </a:p>
        </p:txBody>
      </p:sp>
      <p:sp>
        <p:nvSpPr>
          <p:cNvPr id="2082" name="Rectangle 2081">
            <a:extLst>
              <a:ext uri="{FF2B5EF4-FFF2-40B4-BE49-F238E27FC236}">
                <a16:creationId xmlns:a16="http://schemas.microsoft.com/office/drawing/2014/main" id="{0808C2C1-EC6E-4D74-AF39-71E597586E1C}"/>
              </a:ext>
            </a:extLst>
          </p:cNvPr>
          <p:cNvSpPr/>
          <p:nvPr/>
        </p:nvSpPr>
        <p:spPr bwMode="auto">
          <a:xfrm>
            <a:off x="6386033" y="3930718"/>
            <a:ext cx="842693"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algn="ct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SMB Folder</a:t>
            </a:r>
          </a:p>
        </p:txBody>
      </p:sp>
      <p:sp>
        <p:nvSpPr>
          <p:cNvPr id="2083" name="Rectangle 2082">
            <a:extLst>
              <a:ext uri="{FF2B5EF4-FFF2-40B4-BE49-F238E27FC236}">
                <a16:creationId xmlns:a16="http://schemas.microsoft.com/office/drawing/2014/main" id="{9B9435B7-7097-46DC-B2AC-C9A9E566321A}"/>
              </a:ext>
            </a:extLst>
          </p:cNvPr>
          <p:cNvSpPr/>
          <p:nvPr/>
        </p:nvSpPr>
        <p:spPr bwMode="auto">
          <a:xfrm>
            <a:off x="5440154" y="3761877"/>
            <a:ext cx="1106731"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b="1" dirty="0">
                <a:solidFill>
                  <a:schemeClr val="tx1"/>
                </a:solidFill>
                <a:latin typeface="Segoe UI"/>
                <a:ea typeface="Segoe UI" pitchFamily="34" charset="0"/>
                <a:cs typeface="Segoe UI Semibold" panose="020B0702040204020203" pitchFamily="34" charset="0"/>
              </a:rPr>
              <a:t>On-prem</a:t>
            </a:r>
          </a:p>
        </p:txBody>
      </p:sp>
      <p:pic>
        <p:nvPicPr>
          <p:cNvPr id="2084" name="Graphic 2083">
            <a:extLst>
              <a:ext uri="{FF2B5EF4-FFF2-40B4-BE49-F238E27FC236}">
                <a16:creationId xmlns:a16="http://schemas.microsoft.com/office/drawing/2014/main" id="{25C17043-5B39-424F-ABB9-902A0467DBD1}"/>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6843229" y="4287460"/>
            <a:ext cx="116302" cy="144901"/>
          </a:xfrm>
          <a:prstGeom prst="rect">
            <a:avLst/>
          </a:prstGeom>
        </p:spPr>
      </p:pic>
      <p:cxnSp>
        <p:nvCxnSpPr>
          <p:cNvPr id="2085" name="Straight Arrow Connector 2084">
            <a:extLst>
              <a:ext uri="{FF2B5EF4-FFF2-40B4-BE49-F238E27FC236}">
                <a16:creationId xmlns:a16="http://schemas.microsoft.com/office/drawing/2014/main" id="{AF954E67-6E19-4C08-B599-1EF09646067F}"/>
              </a:ext>
            </a:extLst>
          </p:cNvPr>
          <p:cNvCxnSpPr>
            <a:cxnSpLocks/>
          </p:cNvCxnSpPr>
          <p:nvPr/>
        </p:nvCxnSpPr>
        <p:spPr>
          <a:xfrm flipV="1">
            <a:off x="5994459" y="4273101"/>
            <a:ext cx="673867" cy="1"/>
          </a:xfrm>
          <a:prstGeom prst="straightConnector1">
            <a:avLst/>
          </a:prstGeom>
          <a:ln w="12700">
            <a:solidFill>
              <a:schemeClr val="tx1"/>
            </a:solidFill>
            <a:headEnd type="none" w="sm" len="sm"/>
            <a:tailEnd type="triangle" w="med" len="sm"/>
          </a:ln>
        </p:spPr>
        <p:style>
          <a:lnRef idx="1">
            <a:schemeClr val="accent1"/>
          </a:lnRef>
          <a:fillRef idx="0">
            <a:schemeClr val="accent1"/>
          </a:fillRef>
          <a:effectRef idx="0">
            <a:schemeClr val="accent1"/>
          </a:effectRef>
          <a:fontRef idx="minor">
            <a:schemeClr val="tx1"/>
          </a:fontRef>
        </p:style>
      </p:cxnSp>
      <p:sp>
        <p:nvSpPr>
          <p:cNvPr id="2088" name="Rectangle 2087">
            <a:extLst>
              <a:ext uri="{FF2B5EF4-FFF2-40B4-BE49-F238E27FC236}">
                <a16:creationId xmlns:a16="http://schemas.microsoft.com/office/drawing/2014/main" id="{583A6BDA-7B5D-4C5D-8CC8-31AF7FA342FA}"/>
              </a:ext>
            </a:extLst>
          </p:cNvPr>
          <p:cNvSpPr/>
          <p:nvPr/>
        </p:nvSpPr>
        <p:spPr bwMode="auto">
          <a:xfrm>
            <a:off x="5866511" y="4049841"/>
            <a:ext cx="842693"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algn="ctr" defTabSz="815727" fontAlgn="base">
              <a:spcBef>
                <a:spcPct val="0"/>
              </a:spcBef>
              <a:spcAft>
                <a:spcPct val="0"/>
              </a:spcAft>
              <a:defRPr/>
            </a:pPr>
            <a:r>
              <a:rPr lang="en-US" sz="612" dirty="0">
                <a:solidFill>
                  <a:schemeClr val="tx1"/>
                </a:solidFill>
                <a:latin typeface="Cascadia Code" panose="020B0609020000020004" pitchFamily="49" charset="0"/>
                <a:ea typeface="Segoe UI" pitchFamily="34" charset="0"/>
                <a:cs typeface="Cascadia Code" panose="020B0609020000020004" pitchFamily="49" charset="0"/>
              </a:rPr>
              <a:t>.</a:t>
            </a:r>
            <a:r>
              <a:rPr lang="en-US" sz="612" dirty="0" err="1">
                <a:solidFill>
                  <a:schemeClr val="tx1"/>
                </a:solidFill>
                <a:latin typeface="Cascadia Code" panose="020B0609020000020004" pitchFamily="49" charset="0"/>
                <a:ea typeface="Segoe UI" pitchFamily="34" charset="0"/>
                <a:cs typeface="Cascadia Code" panose="020B0609020000020004" pitchFamily="49" charset="0"/>
              </a:rPr>
              <a:t>bak</a:t>
            </a:r>
            <a:r>
              <a:rPr lang="en-US" sz="612" dirty="0">
                <a:solidFill>
                  <a:schemeClr val="tx1"/>
                </a:solidFill>
                <a:latin typeface="Cascadia Code" panose="020B0609020000020004" pitchFamily="49" charset="0"/>
                <a:ea typeface="Segoe UI" pitchFamily="34" charset="0"/>
                <a:cs typeface="Cascadia Code" panose="020B0609020000020004" pitchFamily="49" charset="0"/>
              </a:rPr>
              <a:t>,.</a:t>
            </a:r>
            <a:r>
              <a:rPr lang="en-US" sz="612" dirty="0" err="1">
                <a:solidFill>
                  <a:schemeClr val="tx1"/>
                </a:solidFill>
                <a:latin typeface="Cascadia Code" panose="020B0609020000020004" pitchFamily="49" charset="0"/>
                <a:ea typeface="Segoe UI" pitchFamily="34" charset="0"/>
                <a:cs typeface="Cascadia Code" panose="020B0609020000020004" pitchFamily="49" charset="0"/>
              </a:rPr>
              <a:t>trn</a:t>
            </a:r>
            <a:endParaRPr lang="en-US" sz="612" dirty="0">
              <a:solidFill>
                <a:schemeClr val="tx1"/>
              </a:solidFill>
              <a:latin typeface="Cascadia Code" panose="020B0609020000020004" pitchFamily="49" charset="0"/>
              <a:ea typeface="Segoe UI" pitchFamily="34" charset="0"/>
              <a:cs typeface="Cascadia Code" panose="020B0609020000020004" pitchFamily="49" charset="0"/>
            </a:endParaRPr>
          </a:p>
        </p:txBody>
      </p:sp>
      <p:pic>
        <p:nvPicPr>
          <p:cNvPr id="2089" name="Graphic 2088">
            <a:extLst>
              <a:ext uri="{FF2B5EF4-FFF2-40B4-BE49-F238E27FC236}">
                <a16:creationId xmlns:a16="http://schemas.microsoft.com/office/drawing/2014/main" id="{86E276CE-1FA2-4F6F-BD86-14EE240FAEF4}"/>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7583286" y="4129764"/>
            <a:ext cx="208185" cy="208185"/>
          </a:xfrm>
          <a:prstGeom prst="rect">
            <a:avLst/>
          </a:prstGeom>
        </p:spPr>
      </p:pic>
      <p:cxnSp>
        <p:nvCxnSpPr>
          <p:cNvPr id="2092" name="Straight Arrow Connector 2091">
            <a:extLst>
              <a:ext uri="{FF2B5EF4-FFF2-40B4-BE49-F238E27FC236}">
                <a16:creationId xmlns:a16="http://schemas.microsoft.com/office/drawing/2014/main" id="{CA018C86-8E27-43BD-9762-9466AD359088}"/>
              </a:ext>
            </a:extLst>
          </p:cNvPr>
          <p:cNvCxnSpPr>
            <a:cxnSpLocks/>
          </p:cNvCxnSpPr>
          <p:nvPr/>
        </p:nvCxnSpPr>
        <p:spPr>
          <a:xfrm flipV="1">
            <a:off x="7143980" y="4246441"/>
            <a:ext cx="386353" cy="1"/>
          </a:xfrm>
          <a:prstGeom prst="straightConnector1">
            <a:avLst/>
          </a:prstGeom>
          <a:ln w="12700">
            <a:solidFill>
              <a:schemeClr val="tx1"/>
            </a:solidFill>
            <a:headEnd type="none" w="sm" len="sm"/>
            <a:tailEnd type="triangle" w="med" len="sm"/>
          </a:ln>
        </p:spPr>
        <p:style>
          <a:lnRef idx="1">
            <a:schemeClr val="accent1"/>
          </a:lnRef>
          <a:fillRef idx="0">
            <a:schemeClr val="accent1"/>
          </a:fillRef>
          <a:effectRef idx="0">
            <a:schemeClr val="accent1"/>
          </a:effectRef>
          <a:fontRef idx="minor">
            <a:schemeClr val="tx1"/>
          </a:fontRef>
        </p:style>
      </p:cxnSp>
      <p:sp>
        <p:nvSpPr>
          <p:cNvPr id="2096" name="Rectangle 2095">
            <a:extLst>
              <a:ext uri="{FF2B5EF4-FFF2-40B4-BE49-F238E27FC236}">
                <a16:creationId xmlns:a16="http://schemas.microsoft.com/office/drawing/2014/main" id="{7CD7A2F8-C7A5-420F-A347-043F5528E310}"/>
              </a:ext>
            </a:extLst>
          </p:cNvPr>
          <p:cNvSpPr/>
          <p:nvPr/>
        </p:nvSpPr>
        <p:spPr bwMode="auto">
          <a:xfrm>
            <a:off x="8054264" y="3772235"/>
            <a:ext cx="1485144"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b="1" dirty="0">
                <a:solidFill>
                  <a:schemeClr val="tx1"/>
                </a:solidFill>
                <a:latin typeface="Segoe UI"/>
                <a:ea typeface="Segoe UI" pitchFamily="34" charset="0"/>
                <a:cs typeface="Segoe UI Semibold" panose="020B0702040204020203" pitchFamily="34" charset="0"/>
              </a:rPr>
              <a:t>Backups</a:t>
            </a:r>
          </a:p>
        </p:txBody>
      </p:sp>
      <p:sp>
        <p:nvSpPr>
          <p:cNvPr id="2097" name="Rectangle 2096">
            <a:extLst>
              <a:ext uri="{FF2B5EF4-FFF2-40B4-BE49-F238E27FC236}">
                <a16:creationId xmlns:a16="http://schemas.microsoft.com/office/drawing/2014/main" id="{2AA7A384-0ED5-450E-8523-93E19DA7FCC6}"/>
              </a:ext>
            </a:extLst>
          </p:cNvPr>
          <p:cNvSpPr/>
          <p:nvPr/>
        </p:nvSpPr>
        <p:spPr bwMode="auto">
          <a:xfrm>
            <a:off x="8411196" y="4101623"/>
            <a:ext cx="687549"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Blob Storage</a:t>
            </a:r>
          </a:p>
        </p:txBody>
      </p:sp>
      <p:sp>
        <p:nvSpPr>
          <p:cNvPr id="2099" name="Rectangle 2098">
            <a:extLst>
              <a:ext uri="{FF2B5EF4-FFF2-40B4-BE49-F238E27FC236}">
                <a16:creationId xmlns:a16="http://schemas.microsoft.com/office/drawing/2014/main" id="{DC8CEBE1-51FF-4E68-898B-772C53DE300F}"/>
              </a:ext>
            </a:extLst>
          </p:cNvPr>
          <p:cNvSpPr/>
          <p:nvPr/>
        </p:nvSpPr>
        <p:spPr bwMode="auto">
          <a:xfrm>
            <a:off x="7170032" y="3846118"/>
            <a:ext cx="1016135"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algn="ct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DMS </a:t>
            </a:r>
            <a:b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b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Agent</a:t>
            </a:r>
          </a:p>
        </p:txBody>
      </p:sp>
      <p:grpSp>
        <p:nvGrpSpPr>
          <p:cNvPr id="260" name="Group 259">
            <a:extLst>
              <a:ext uri="{FF2B5EF4-FFF2-40B4-BE49-F238E27FC236}">
                <a16:creationId xmlns:a16="http://schemas.microsoft.com/office/drawing/2014/main" id="{F3746558-7685-4D6C-918E-B8611B07661B}"/>
              </a:ext>
            </a:extLst>
          </p:cNvPr>
          <p:cNvGrpSpPr/>
          <p:nvPr/>
        </p:nvGrpSpPr>
        <p:grpSpPr>
          <a:xfrm>
            <a:off x="8272650" y="4127146"/>
            <a:ext cx="242712" cy="205985"/>
            <a:chOff x="4767263" y="3733809"/>
            <a:chExt cx="241301" cy="204788"/>
          </a:xfrm>
        </p:grpSpPr>
        <p:sp>
          <p:nvSpPr>
            <p:cNvPr id="281" name="Freeform 24">
              <a:extLst>
                <a:ext uri="{FF2B5EF4-FFF2-40B4-BE49-F238E27FC236}">
                  <a16:creationId xmlns:a16="http://schemas.microsoft.com/office/drawing/2014/main" id="{7F1C0DA5-73E5-4549-AF63-B5AD30A78A80}"/>
                </a:ext>
              </a:extLst>
            </p:cNvPr>
            <p:cNvSpPr>
              <a:spLocks/>
            </p:cNvSpPr>
            <p:nvPr/>
          </p:nvSpPr>
          <p:spPr bwMode="auto">
            <a:xfrm>
              <a:off x="4767263" y="3765559"/>
              <a:ext cx="241300" cy="173038"/>
            </a:xfrm>
            <a:custGeom>
              <a:avLst/>
              <a:gdLst>
                <a:gd name="T0" fmla="*/ 99 w 204"/>
                <a:gd name="T1" fmla="*/ 71 h 146"/>
                <a:gd name="T2" fmla="*/ 87 w 204"/>
                <a:gd name="T3" fmla="*/ 71 h 146"/>
                <a:gd name="T4" fmla="*/ 80 w 204"/>
                <a:gd name="T5" fmla="*/ 78 h 146"/>
                <a:gd name="T6" fmla="*/ 98 w 204"/>
                <a:gd name="T7" fmla="*/ 78 h 146"/>
                <a:gd name="T8" fmla="*/ 98 w 204"/>
                <a:gd name="T9" fmla="*/ 131 h 146"/>
                <a:gd name="T10" fmla="*/ 31 w 204"/>
                <a:gd name="T11" fmla="*/ 131 h 146"/>
                <a:gd name="T12" fmla="*/ 17 w 204"/>
                <a:gd name="T13" fmla="*/ 146 h 146"/>
                <a:gd name="T14" fmla="*/ 8 w 204"/>
                <a:gd name="T15" fmla="*/ 146 h 146"/>
                <a:gd name="T16" fmla="*/ 0 w 204"/>
                <a:gd name="T17" fmla="*/ 137 h 146"/>
                <a:gd name="T18" fmla="*/ 0 w 204"/>
                <a:gd name="T19" fmla="*/ 138 h 146"/>
                <a:gd name="T20" fmla="*/ 7 w 204"/>
                <a:gd name="T21" fmla="*/ 146 h 146"/>
                <a:gd name="T22" fmla="*/ 196 w 204"/>
                <a:gd name="T23" fmla="*/ 146 h 146"/>
                <a:gd name="T24" fmla="*/ 204 w 204"/>
                <a:gd name="T25" fmla="*/ 138 h 146"/>
                <a:gd name="T26" fmla="*/ 204 w 204"/>
                <a:gd name="T27" fmla="*/ 0 h 146"/>
                <a:gd name="T28" fmla="*/ 153 w 204"/>
                <a:gd name="T29" fmla="*/ 0 h 146"/>
                <a:gd name="T30" fmla="*/ 99 w 204"/>
                <a:gd name="T31" fmla="*/ 59 h 146"/>
                <a:gd name="T32" fmla="*/ 99 w 204"/>
                <a:gd name="T33" fmla="*/ 71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4" h="146">
                  <a:moveTo>
                    <a:pt x="99" y="71"/>
                  </a:moveTo>
                  <a:cubicBezTo>
                    <a:pt x="87" y="71"/>
                    <a:pt x="87" y="71"/>
                    <a:pt x="87" y="71"/>
                  </a:cubicBezTo>
                  <a:cubicBezTo>
                    <a:pt x="80" y="78"/>
                    <a:pt x="80" y="78"/>
                    <a:pt x="80" y="78"/>
                  </a:cubicBezTo>
                  <a:cubicBezTo>
                    <a:pt x="98" y="78"/>
                    <a:pt x="98" y="78"/>
                    <a:pt x="98" y="78"/>
                  </a:cubicBezTo>
                  <a:cubicBezTo>
                    <a:pt x="98" y="131"/>
                    <a:pt x="98" y="131"/>
                    <a:pt x="98" y="131"/>
                  </a:cubicBezTo>
                  <a:cubicBezTo>
                    <a:pt x="31" y="131"/>
                    <a:pt x="31" y="131"/>
                    <a:pt x="31" y="131"/>
                  </a:cubicBezTo>
                  <a:cubicBezTo>
                    <a:pt x="17" y="146"/>
                    <a:pt x="17" y="146"/>
                    <a:pt x="17" y="146"/>
                  </a:cubicBezTo>
                  <a:cubicBezTo>
                    <a:pt x="8" y="146"/>
                    <a:pt x="8" y="146"/>
                    <a:pt x="8" y="146"/>
                  </a:cubicBezTo>
                  <a:cubicBezTo>
                    <a:pt x="4" y="146"/>
                    <a:pt x="0" y="142"/>
                    <a:pt x="0" y="137"/>
                  </a:cubicBezTo>
                  <a:cubicBezTo>
                    <a:pt x="0" y="138"/>
                    <a:pt x="0" y="138"/>
                    <a:pt x="0" y="138"/>
                  </a:cubicBezTo>
                  <a:cubicBezTo>
                    <a:pt x="0" y="142"/>
                    <a:pt x="3" y="146"/>
                    <a:pt x="7" y="146"/>
                  </a:cubicBezTo>
                  <a:cubicBezTo>
                    <a:pt x="196" y="146"/>
                    <a:pt x="196" y="146"/>
                    <a:pt x="196" y="146"/>
                  </a:cubicBezTo>
                  <a:cubicBezTo>
                    <a:pt x="200" y="146"/>
                    <a:pt x="204" y="142"/>
                    <a:pt x="204" y="138"/>
                  </a:cubicBezTo>
                  <a:cubicBezTo>
                    <a:pt x="204" y="0"/>
                    <a:pt x="204" y="0"/>
                    <a:pt x="204" y="0"/>
                  </a:cubicBezTo>
                  <a:cubicBezTo>
                    <a:pt x="153" y="0"/>
                    <a:pt x="153" y="0"/>
                    <a:pt x="153" y="0"/>
                  </a:cubicBezTo>
                  <a:cubicBezTo>
                    <a:pt x="99" y="59"/>
                    <a:pt x="99" y="59"/>
                    <a:pt x="99" y="59"/>
                  </a:cubicBezTo>
                  <a:cubicBezTo>
                    <a:pt x="99" y="71"/>
                    <a:pt x="99" y="71"/>
                    <a:pt x="99" y="71"/>
                  </a:cubicBezTo>
                </a:path>
              </a:pathLst>
            </a:custGeom>
            <a:solidFill>
              <a:srgbClr val="9FA0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8416" tIns="39208" rIns="78416" bIns="39208" numCol="1" anchor="t" anchorCtr="0" compatLnSpc="1">
              <a:prstTxWarp prst="textNoShape">
                <a:avLst/>
              </a:prstTxWarp>
            </a:bodyPr>
            <a:lstStyle/>
            <a:p>
              <a:pPr algn="ctr" defTabSz="784158" fontAlgn="base"/>
              <a:endParaRPr lang="en-US" sz="1458">
                <a:latin typeface="Segoe UI"/>
              </a:endParaRPr>
            </a:p>
          </p:txBody>
        </p:sp>
        <p:sp>
          <p:nvSpPr>
            <p:cNvPr id="282" name="Freeform 25">
              <a:extLst>
                <a:ext uri="{FF2B5EF4-FFF2-40B4-BE49-F238E27FC236}">
                  <a16:creationId xmlns:a16="http://schemas.microsoft.com/office/drawing/2014/main" id="{BD871584-11AC-4C50-8652-881D41C1B282}"/>
                </a:ext>
              </a:extLst>
            </p:cNvPr>
            <p:cNvSpPr>
              <a:spLocks/>
            </p:cNvSpPr>
            <p:nvPr/>
          </p:nvSpPr>
          <p:spPr bwMode="auto">
            <a:xfrm>
              <a:off x="4943476" y="3733809"/>
              <a:ext cx="65088" cy="36513"/>
            </a:xfrm>
            <a:custGeom>
              <a:avLst/>
              <a:gdLst>
                <a:gd name="T0" fmla="*/ 55 w 55"/>
                <a:gd name="T1" fmla="*/ 31 h 31"/>
                <a:gd name="T2" fmla="*/ 55 w 55"/>
                <a:gd name="T3" fmla="*/ 7 h 31"/>
                <a:gd name="T4" fmla="*/ 47 w 55"/>
                <a:gd name="T5" fmla="*/ 0 h 31"/>
                <a:gd name="T6" fmla="*/ 29 w 55"/>
                <a:gd name="T7" fmla="*/ 0 h 31"/>
                <a:gd name="T8" fmla="*/ 0 w 55"/>
                <a:gd name="T9" fmla="*/ 31 h 31"/>
                <a:gd name="T10" fmla="*/ 55 w 55"/>
                <a:gd name="T11" fmla="*/ 31 h 31"/>
              </a:gdLst>
              <a:ahLst/>
              <a:cxnLst>
                <a:cxn ang="0">
                  <a:pos x="T0" y="T1"/>
                </a:cxn>
                <a:cxn ang="0">
                  <a:pos x="T2" y="T3"/>
                </a:cxn>
                <a:cxn ang="0">
                  <a:pos x="T4" y="T5"/>
                </a:cxn>
                <a:cxn ang="0">
                  <a:pos x="T6" y="T7"/>
                </a:cxn>
                <a:cxn ang="0">
                  <a:pos x="T8" y="T9"/>
                </a:cxn>
                <a:cxn ang="0">
                  <a:pos x="T10" y="T11"/>
                </a:cxn>
              </a:cxnLst>
              <a:rect l="0" t="0" r="r" b="b"/>
              <a:pathLst>
                <a:path w="55" h="31">
                  <a:moveTo>
                    <a:pt x="55" y="31"/>
                  </a:moveTo>
                  <a:cubicBezTo>
                    <a:pt x="55" y="7"/>
                    <a:pt x="55" y="7"/>
                    <a:pt x="55" y="7"/>
                  </a:cubicBezTo>
                  <a:cubicBezTo>
                    <a:pt x="55" y="4"/>
                    <a:pt x="52" y="0"/>
                    <a:pt x="47" y="0"/>
                  </a:cubicBezTo>
                  <a:cubicBezTo>
                    <a:pt x="29" y="0"/>
                    <a:pt x="29" y="0"/>
                    <a:pt x="29" y="0"/>
                  </a:cubicBezTo>
                  <a:cubicBezTo>
                    <a:pt x="0" y="31"/>
                    <a:pt x="0" y="31"/>
                    <a:pt x="0" y="31"/>
                  </a:cubicBezTo>
                  <a:cubicBezTo>
                    <a:pt x="55" y="31"/>
                    <a:pt x="55" y="31"/>
                    <a:pt x="55" y="31"/>
                  </a:cubicBezTo>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8416" tIns="39208" rIns="78416" bIns="39208" numCol="1" anchor="t" anchorCtr="0" compatLnSpc="1">
              <a:prstTxWarp prst="textNoShape">
                <a:avLst/>
              </a:prstTxWarp>
            </a:bodyPr>
            <a:lstStyle/>
            <a:p>
              <a:pPr algn="ctr" defTabSz="784158" fontAlgn="base"/>
              <a:endParaRPr lang="en-US" sz="1458">
                <a:latin typeface="Segoe UI"/>
              </a:endParaRPr>
            </a:p>
          </p:txBody>
        </p:sp>
        <p:sp>
          <p:nvSpPr>
            <p:cNvPr id="283" name="Freeform 26">
              <a:extLst>
                <a:ext uri="{FF2B5EF4-FFF2-40B4-BE49-F238E27FC236}">
                  <a16:creationId xmlns:a16="http://schemas.microsoft.com/office/drawing/2014/main" id="{C197FF2F-EE8F-4B6D-8AC0-BB3249F57906}"/>
                </a:ext>
              </a:extLst>
            </p:cNvPr>
            <p:cNvSpPr>
              <a:spLocks/>
            </p:cNvSpPr>
            <p:nvPr/>
          </p:nvSpPr>
          <p:spPr bwMode="auto">
            <a:xfrm>
              <a:off x="4767263" y="3733809"/>
              <a:ext cx="9525" cy="9525"/>
            </a:xfrm>
            <a:custGeom>
              <a:avLst/>
              <a:gdLst>
                <a:gd name="T0" fmla="*/ 8 w 8"/>
                <a:gd name="T1" fmla="*/ 0 h 8"/>
                <a:gd name="T2" fmla="*/ 7 w 8"/>
                <a:gd name="T3" fmla="*/ 0 h 8"/>
                <a:gd name="T4" fmla="*/ 0 w 8"/>
                <a:gd name="T5" fmla="*/ 7 h 8"/>
                <a:gd name="T6" fmla="*/ 0 w 8"/>
                <a:gd name="T7" fmla="*/ 8 h 8"/>
                <a:gd name="T8" fmla="*/ 8 w 8"/>
                <a:gd name="T9" fmla="*/ 0 h 8"/>
              </a:gdLst>
              <a:ahLst/>
              <a:cxnLst>
                <a:cxn ang="0">
                  <a:pos x="T0" y="T1"/>
                </a:cxn>
                <a:cxn ang="0">
                  <a:pos x="T2" y="T3"/>
                </a:cxn>
                <a:cxn ang="0">
                  <a:pos x="T4" y="T5"/>
                </a:cxn>
                <a:cxn ang="0">
                  <a:pos x="T6" y="T7"/>
                </a:cxn>
                <a:cxn ang="0">
                  <a:pos x="T8" y="T9"/>
                </a:cxn>
              </a:cxnLst>
              <a:rect l="0" t="0" r="r" b="b"/>
              <a:pathLst>
                <a:path w="8" h="8">
                  <a:moveTo>
                    <a:pt x="8" y="0"/>
                  </a:moveTo>
                  <a:cubicBezTo>
                    <a:pt x="7" y="0"/>
                    <a:pt x="7" y="0"/>
                    <a:pt x="7" y="0"/>
                  </a:cubicBezTo>
                  <a:cubicBezTo>
                    <a:pt x="3" y="0"/>
                    <a:pt x="0" y="4"/>
                    <a:pt x="0" y="7"/>
                  </a:cubicBezTo>
                  <a:cubicBezTo>
                    <a:pt x="0" y="8"/>
                    <a:pt x="0" y="8"/>
                    <a:pt x="0" y="8"/>
                  </a:cubicBezTo>
                  <a:cubicBezTo>
                    <a:pt x="0" y="4"/>
                    <a:pt x="4" y="0"/>
                    <a:pt x="8" y="0"/>
                  </a:cubicBez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8416" tIns="39208" rIns="78416" bIns="39208" numCol="1" anchor="t" anchorCtr="0" compatLnSpc="1">
              <a:prstTxWarp prst="textNoShape">
                <a:avLst/>
              </a:prstTxWarp>
            </a:bodyPr>
            <a:lstStyle/>
            <a:p>
              <a:pPr algn="ctr" defTabSz="784158" fontAlgn="base"/>
              <a:endParaRPr lang="en-US" sz="1458">
                <a:latin typeface="Segoe UI"/>
              </a:endParaRPr>
            </a:p>
          </p:txBody>
        </p:sp>
        <p:sp>
          <p:nvSpPr>
            <p:cNvPr id="284" name="Freeform 27">
              <a:extLst>
                <a:ext uri="{FF2B5EF4-FFF2-40B4-BE49-F238E27FC236}">
                  <a16:creationId xmlns:a16="http://schemas.microsoft.com/office/drawing/2014/main" id="{1D2A11EC-1CB7-4144-A22F-AECDFCA2B831}"/>
                </a:ext>
              </a:extLst>
            </p:cNvPr>
            <p:cNvSpPr>
              <a:spLocks/>
            </p:cNvSpPr>
            <p:nvPr/>
          </p:nvSpPr>
          <p:spPr bwMode="auto">
            <a:xfrm>
              <a:off x="4870451" y="3835409"/>
              <a:ext cx="12700" cy="14288"/>
            </a:xfrm>
            <a:custGeom>
              <a:avLst/>
              <a:gdLst>
                <a:gd name="T0" fmla="*/ 8 w 8"/>
                <a:gd name="T1" fmla="*/ 0 h 9"/>
                <a:gd name="T2" fmla="*/ 0 w 8"/>
                <a:gd name="T3" fmla="*/ 9 h 9"/>
                <a:gd name="T4" fmla="*/ 8 w 8"/>
                <a:gd name="T5" fmla="*/ 9 h 9"/>
                <a:gd name="T6" fmla="*/ 8 w 8"/>
                <a:gd name="T7" fmla="*/ 0 h 9"/>
              </a:gdLst>
              <a:ahLst/>
              <a:cxnLst>
                <a:cxn ang="0">
                  <a:pos x="T0" y="T1"/>
                </a:cxn>
                <a:cxn ang="0">
                  <a:pos x="T2" y="T3"/>
                </a:cxn>
                <a:cxn ang="0">
                  <a:pos x="T4" y="T5"/>
                </a:cxn>
                <a:cxn ang="0">
                  <a:pos x="T6" y="T7"/>
                </a:cxn>
              </a:cxnLst>
              <a:rect l="0" t="0" r="r" b="b"/>
              <a:pathLst>
                <a:path w="8" h="9">
                  <a:moveTo>
                    <a:pt x="8" y="0"/>
                  </a:moveTo>
                  <a:lnTo>
                    <a:pt x="0" y="9"/>
                  </a:lnTo>
                  <a:lnTo>
                    <a:pt x="8" y="9"/>
                  </a:lnTo>
                  <a:lnTo>
                    <a:pt x="8" y="0"/>
                  </a:lnTo>
                  <a:close/>
                </a:path>
              </a:pathLst>
            </a:custGeom>
            <a:solidFill>
              <a:srgbClr val="0072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8416" tIns="39208" rIns="78416" bIns="39208" numCol="1" anchor="t" anchorCtr="0" compatLnSpc="1">
              <a:prstTxWarp prst="textNoShape">
                <a:avLst/>
              </a:prstTxWarp>
            </a:bodyPr>
            <a:lstStyle/>
            <a:p>
              <a:pPr algn="ctr" defTabSz="784158" fontAlgn="base"/>
              <a:endParaRPr lang="en-US" sz="1458">
                <a:latin typeface="Segoe UI"/>
              </a:endParaRPr>
            </a:p>
          </p:txBody>
        </p:sp>
        <p:sp>
          <p:nvSpPr>
            <p:cNvPr id="285" name="Freeform 28">
              <a:extLst>
                <a:ext uri="{FF2B5EF4-FFF2-40B4-BE49-F238E27FC236}">
                  <a16:creationId xmlns:a16="http://schemas.microsoft.com/office/drawing/2014/main" id="{5F4DEA75-BF0D-4297-9B0D-0916A27FED2E}"/>
                </a:ext>
              </a:extLst>
            </p:cNvPr>
            <p:cNvSpPr>
              <a:spLocks/>
            </p:cNvSpPr>
            <p:nvPr/>
          </p:nvSpPr>
          <p:spPr bwMode="auto">
            <a:xfrm>
              <a:off x="4803776" y="3857634"/>
              <a:ext cx="79375" cy="63500"/>
            </a:xfrm>
            <a:custGeom>
              <a:avLst/>
              <a:gdLst>
                <a:gd name="T0" fmla="*/ 50 w 50"/>
                <a:gd name="T1" fmla="*/ 0 h 40"/>
                <a:gd name="T2" fmla="*/ 36 w 50"/>
                <a:gd name="T3" fmla="*/ 0 h 40"/>
                <a:gd name="T4" fmla="*/ 0 w 50"/>
                <a:gd name="T5" fmla="*/ 40 h 40"/>
                <a:gd name="T6" fmla="*/ 50 w 50"/>
                <a:gd name="T7" fmla="*/ 40 h 40"/>
                <a:gd name="T8" fmla="*/ 50 w 50"/>
                <a:gd name="T9" fmla="*/ 0 h 40"/>
              </a:gdLst>
              <a:ahLst/>
              <a:cxnLst>
                <a:cxn ang="0">
                  <a:pos x="T0" y="T1"/>
                </a:cxn>
                <a:cxn ang="0">
                  <a:pos x="T2" y="T3"/>
                </a:cxn>
                <a:cxn ang="0">
                  <a:pos x="T4" y="T5"/>
                </a:cxn>
                <a:cxn ang="0">
                  <a:pos x="T6" y="T7"/>
                </a:cxn>
                <a:cxn ang="0">
                  <a:pos x="T8" y="T9"/>
                </a:cxn>
              </a:cxnLst>
              <a:rect l="0" t="0" r="r" b="b"/>
              <a:pathLst>
                <a:path w="50" h="40">
                  <a:moveTo>
                    <a:pt x="50" y="0"/>
                  </a:moveTo>
                  <a:lnTo>
                    <a:pt x="36" y="0"/>
                  </a:lnTo>
                  <a:lnTo>
                    <a:pt x="0" y="40"/>
                  </a:lnTo>
                  <a:lnTo>
                    <a:pt x="50" y="40"/>
                  </a:lnTo>
                  <a:lnTo>
                    <a:pt x="50" y="0"/>
                  </a:lnTo>
                  <a:close/>
                </a:path>
              </a:pathLst>
            </a:custGeom>
            <a:solidFill>
              <a:srgbClr val="0072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8416" tIns="39208" rIns="78416" bIns="39208" numCol="1" anchor="t" anchorCtr="0" compatLnSpc="1">
              <a:prstTxWarp prst="textNoShape">
                <a:avLst/>
              </a:prstTxWarp>
            </a:bodyPr>
            <a:lstStyle/>
            <a:p>
              <a:pPr algn="ctr" defTabSz="784158" fontAlgn="base"/>
              <a:endParaRPr lang="en-US" sz="1458">
                <a:latin typeface="Segoe UI"/>
              </a:endParaRPr>
            </a:p>
          </p:txBody>
        </p:sp>
        <p:sp>
          <p:nvSpPr>
            <p:cNvPr id="286" name="Rectangle 29">
              <a:extLst>
                <a:ext uri="{FF2B5EF4-FFF2-40B4-BE49-F238E27FC236}">
                  <a16:creationId xmlns:a16="http://schemas.microsoft.com/office/drawing/2014/main" id="{0E0F9BF3-7BDC-454D-9A88-D8812C265160}"/>
                </a:ext>
              </a:extLst>
            </p:cNvPr>
            <p:cNvSpPr>
              <a:spLocks noChangeArrowheads="1"/>
            </p:cNvSpPr>
            <p:nvPr/>
          </p:nvSpPr>
          <p:spPr bwMode="auto">
            <a:xfrm>
              <a:off x="4767263" y="3770322"/>
              <a:ext cx="176213" cy="15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8416" tIns="39208" rIns="78416" bIns="39208" numCol="1" anchor="t" anchorCtr="0" compatLnSpc="1">
              <a:prstTxWarp prst="textNoShape">
                <a:avLst/>
              </a:prstTxWarp>
            </a:bodyPr>
            <a:lstStyle/>
            <a:p>
              <a:pPr algn="ctr" defTabSz="784158" fontAlgn="base"/>
              <a:endParaRPr lang="en-US" sz="1458">
                <a:latin typeface="Segoe UI"/>
              </a:endParaRPr>
            </a:p>
          </p:txBody>
        </p:sp>
        <p:sp>
          <p:nvSpPr>
            <p:cNvPr id="287" name="Rectangle 30">
              <a:extLst>
                <a:ext uri="{FF2B5EF4-FFF2-40B4-BE49-F238E27FC236}">
                  <a16:creationId xmlns:a16="http://schemas.microsoft.com/office/drawing/2014/main" id="{E77017C0-38A4-48AF-8470-930BA3026C6E}"/>
                </a:ext>
              </a:extLst>
            </p:cNvPr>
            <p:cNvSpPr>
              <a:spLocks noChangeArrowheads="1"/>
            </p:cNvSpPr>
            <p:nvPr/>
          </p:nvSpPr>
          <p:spPr bwMode="auto">
            <a:xfrm>
              <a:off x="4767263" y="3770322"/>
              <a:ext cx="176213"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78416" tIns="39208" rIns="78416" bIns="39208" numCol="1" anchor="t" anchorCtr="0" compatLnSpc="1">
              <a:prstTxWarp prst="textNoShape">
                <a:avLst/>
              </a:prstTxWarp>
            </a:bodyPr>
            <a:lstStyle/>
            <a:p>
              <a:pPr algn="ctr" defTabSz="784158" fontAlgn="base"/>
              <a:endParaRPr lang="en-US" sz="1458">
                <a:latin typeface="Segoe UI"/>
              </a:endParaRPr>
            </a:p>
          </p:txBody>
        </p:sp>
        <p:sp>
          <p:nvSpPr>
            <p:cNvPr id="288" name="Freeform 31">
              <a:extLst>
                <a:ext uri="{FF2B5EF4-FFF2-40B4-BE49-F238E27FC236}">
                  <a16:creationId xmlns:a16="http://schemas.microsoft.com/office/drawing/2014/main" id="{E11ECE9D-91C4-4139-8C9A-5603AA508885}"/>
                </a:ext>
              </a:extLst>
            </p:cNvPr>
            <p:cNvSpPr>
              <a:spLocks/>
            </p:cNvSpPr>
            <p:nvPr/>
          </p:nvSpPr>
          <p:spPr bwMode="auto">
            <a:xfrm>
              <a:off x="4943476" y="3770322"/>
              <a:ext cx="0" cy="0"/>
            </a:xfrm>
            <a:custGeom>
              <a:avLst/>
              <a:gdLst/>
              <a:ahLst/>
              <a:cxnLst>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close/>
                </a:path>
              </a:pathLst>
            </a:custGeom>
            <a:solidFill>
              <a:srgbClr val="B2B3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8416" tIns="39208" rIns="78416" bIns="39208" numCol="1" anchor="t" anchorCtr="0" compatLnSpc="1">
              <a:prstTxWarp prst="textNoShape">
                <a:avLst/>
              </a:prstTxWarp>
            </a:bodyPr>
            <a:lstStyle/>
            <a:p>
              <a:pPr algn="ctr" defTabSz="784158" fontAlgn="base"/>
              <a:endParaRPr lang="en-US" sz="1458">
                <a:latin typeface="Segoe UI"/>
              </a:endParaRPr>
            </a:p>
          </p:txBody>
        </p:sp>
        <p:sp>
          <p:nvSpPr>
            <p:cNvPr id="289" name="Freeform 32">
              <a:extLst>
                <a:ext uri="{FF2B5EF4-FFF2-40B4-BE49-F238E27FC236}">
                  <a16:creationId xmlns:a16="http://schemas.microsoft.com/office/drawing/2014/main" id="{44267EAB-208B-4B9A-AE3A-96BBF01EB856}"/>
                </a:ext>
              </a:extLst>
            </p:cNvPr>
            <p:cNvSpPr>
              <a:spLocks/>
            </p:cNvSpPr>
            <p:nvPr/>
          </p:nvSpPr>
          <p:spPr bwMode="auto">
            <a:xfrm>
              <a:off x="4943476" y="3770322"/>
              <a:ext cx="0" cy="0"/>
            </a:xfrm>
            <a:custGeom>
              <a:avLst/>
              <a:gdLst/>
              <a:ahLst/>
              <a:cxnLst>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78416" tIns="39208" rIns="78416" bIns="39208" numCol="1" anchor="t" anchorCtr="0" compatLnSpc="1">
              <a:prstTxWarp prst="textNoShape">
                <a:avLst/>
              </a:prstTxWarp>
            </a:bodyPr>
            <a:lstStyle/>
            <a:p>
              <a:pPr algn="ctr" defTabSz="784158" fontAlgn="base"/>
              <a:endParaRPr lang="en-US" sz="1458">
                <a:latin typeface="Segoe UI"/>
              </a:endParaRPr>
            </a:p>
          </p:txBody>
        </p:sp>
        <p:sp>
          <p:nvSpPr>
            <p:cNvPr id="290" name="Freeform 33">
              <a:extLst>
                <a:ext uri="{FF2B5EF4-FFF2-40B4-BE49-F238E27FC236}">
                  <a16:creationId xmlns:a16="http://schemas.microsoft.com/office/drawing/2014/main" id="{4F300721-2C7A-49A0-A567-483E40A42512}"/>
                </a:ext>
              </a:extLst>
            </p:cNvPr>
            <p:cNvSpPr>
              <a:spLocks/>
            </p:cNvSpPr>
            <p:nvPr/>
          </p:nvSpPr>
          <p:spPr bwMode="auto">
            <a:xfrm>
              <a:off x="4767263" y="3770322"/>
              <a:ext cx="176213" cy="168275"/>
            </a:xfrm>
            <a:custGeom>
              <a:avLst/>
              <a:gdLst>
                <a:gd name="T0" fmla="*/ 0 w 149"/>
                <a:gd name="T1" fmla="*/ 6 h 141"/>
                <a:gd name="T2" fmla="*/ 0 w 149"/>
                <a:gd name="T3" fmla="*/ 20 h 141"/>
                <a:gd name="T4" fmla="*/ 0 w 149"/>
                <a:gd name="T5" fmla="*/ 132 h 141"/>
                <a:gd name="T6" fmla="*/ 8 w 149"/>
                <a:gd name="T7" fmla="*/ 141 h 141"/>
                <a:gd name="T8" fmla="*/ 17 w 149"/>
                <a:gd name="T9" fmla="*/ 141 h 141"/>
                <a:gd name="T10" fmla="*/ 31 w 149"/>
                <a:gd name="T11" fmla="*/ 126 h 141"/>
                <a:gd name="T12" fmla="*/ 15 w 149"/>
                <a:gd name="T13" fmla="*/ 126 h 141"/>
                <a:gd name="T14" fmla="*/ 15 w 149"/>
                <a:gd name="T15" fmla="*/ 73 h 141"/>
                <a:gd name="T16" fmla="*/ 80 w 149"/>
                <a:gd name="T17" fmla="*/ 73 h 141"/>
                <a:gd name="T18" fmla="*/ 87 w 149"/>
                <a:gd name="T19" fmla="*/ 66 h 141"/>
                <a:gd name="T20" fmla="*/ 15 w 149"/>
                <a:gd name="T21" fmla="*/ 66 h 141"/>
                <a:gd name="T22" fmla="*/ 15 w 149"/>
                <a:gd name="T23" fmla="*/ 14 h 141"/>
                <a:gd name="T24" fmla="*/ 99 w 149"/>
                <a:gd name="T25" fmla="*/ 14 h 141"/>
                <a:gd name="T26" fmla="*/ 99 w 149"/>
                <a:gd name="T27" fmla="*/ 54 h 141"/>
                <a:gd name="T28" fmla="*/ 149 w 149"/>
                <a:gd name="T29" fmla="*/ 0 h 141"/>
                <a:gd name="T30" fmla="*/ 0 w 149"/>
                <a:gd name="T31" fmla="*/ 0 h 141"/>
                <a:gd name="T32" fmla="*/ 0 w 149"/>
                <a:gd name="T33" fmla="*/ 6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9" h="141">
                  <a:moveTo>
                    <a:pt x="0" y="6"/>
                  </a:moveTo>
                  <a:cubicBezTo>
                    <a:pt x="0" y="20"/>
                    <a:pt x="0" y="20"/>
                    <a:pt x="0" y="20"/>
                  </a:cubicBezTo>
                  <a:cubicBezTo>
                    <a:pt x="0" y="132"/>
                    <a:pt x="0" y="132"/>
                    <a:pt x="0" y="132"/>
                  </a:cubicBezTo>
                  <a:cubicBezTo>
                    <a:pt x="0" y="137"/>
                    <a:pt x="4" y="141"/>
                    <a:pt x="8" y="141"/>
                  </a:cubicBezTo>
                  <a:cubicBezTo>
                    <a:pt x="17" y="141"/>
                    <a:pt x="17" y="141"/>
                    <a:pt x="17" y="141"/>
                  </a:cubicBezTo>
                  <a:cubicBezTo>
                    <a:pt x="31" y="126"/>
                    <a:pt x="31" y="126"/>
                    <a:pt x="31" y="126"/>
                  </a:cubicBezTo>
                  <a:cubicBezTo>
                    <a:pt x="15" y="126"/>
                    <a:pt x="15" y="126"/>
                    <a:pt x="15" y="126"/>
                  </a:cubicBezTo>
                  <a:cubicBezTo>
                    <a:pt x="15" y="73"/>
                    <a:pt x="15" y="73"/>
                    <a:pt x="15" y="73"/>
                  </a:cubicBezTo>
                  <a:cubicBezTo>
                    <a:pt x="80" y="73"/>
                    <a:pt x="80" y="73"/>
                    <a:pt x="80" y="73"/>
                  </a:cubicBezTo>
                  <a:cubicBezTo>
                    <a:pt x="87" y="66"/>
                    <a:pt x="87" y="66"/>
                    <a:pt x="87" y="66"/>
                  </a:cubicBezTo>
                  <a:cubicBezTo>
                    <a:pt x="15" y="66"/>
                    <a:pt x="15" y="66"/>
                    <a:pt x="15" y="66"/>
                  </a:cubicBezTo>
                  <a:cubicBezTo>
                    <a:pt x="15" y="14"/>
                    <a:pt x="15" y="14"/>
                    <a:pt x="15" y="14"/>
                  </a:cubicBezTo>
                  <a:cubicBezTo>
                    <a:pt x="99" y="14"/>
                    <a:pt x="99" y="14"/>
                    <a:pt x="99" y="14"/>
                  </a:cubicBezTo>
                  <a:cubicBezTo>
                    <a:pt x="99" y="54"/>
                    <a:pt x="99" y="54"/>
                    <a:pt x="99" y="54"/>
                  </a:cubicBezTo>
                  <a:cubicBezTo>
                    <a:pt x="149" y="0"/>
                    <a:pt x="149" y="0"/>
                    <a:pt x="149" y="0"/>
                  </a:cubicBezTo>
                  <a:cubicBezTo>
                    <a:pt x="0" y="0"/>
                    <a:pt x="0" y="0"/>
                    <a:pt x="0" y="0"/>
                  </a:cubicBezTo>
                  <a:lnTo>
                    <a:pt x="0" y="6"/>
                  </a:lnTo>
                  <a:close/>
                </a:path>
              </a:pathLst>
            </a:custGeom>
            <a:solidFill>
              <a:srgbClr val="9FA0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8416" tIns="39208" rIns="78416" bIns="39208" numCol="1" anchor="t" anchorCtr="0" compatLnSpc="1">
              <a:prstTxWarp prst="textNoShape">
                <a:avLst/>
              </a:prstTxWarp>
            </a:bodyPr>
            <a:lstStyle/>
            <a:p>
              <a:pPr algn="ctr" defTabSz="784158" fontAlgn="base"/>
              <a:endParaRPr lang="en-US" sz="1458">
                <a:latin typeface="Segoe UI"/>
              </a:endParaRPr>
            </a:p>
          </p:txBody>
        </p:sp>
        <p:sp>
          <p:nvSpPr>
            <p:cNvPr id="291" name="Freeform 34">
              <a:extLst>
                <a:ext uri="{FF2B5EF4-FFF2-40B4-BE49-F238E27FC236}">
                  <a16:creationId xmlns:a16="http://schemas.microsoft.com/office/drawing/2014/main" id="{39ECD1DB-F8BA-4C8A-9212-FC1CBD0A27A0}"/>
                </a:ext>
              </a:extLst>
            </p:cNvPr>
            <p:cNvSpPr>
              <a:spLocks/>
            </p:cNvSpPr>
            <p:nvPr/>
          </p:nvSpPr>
          <p:spPr bwMode="auto">
            <a:xfrm>
              <a:off x="4767263" y="3763972"/>
              <a:ext cx="182563" cy="174625"/>
            </a:xfrm>
            <a:custGeom>
              <a:avLst/>
              <a:gdLst>
                <a:gd name="T0" fmla="*/ 0 w 154"/>
                <a:gd name="T1" fmla="*/ 12 h 147"/>
                <a:gd name="T2" fmla="*/ 0 w 154"/>
                <a:gd name="T3" fmla="*/ 26 h 147"/>
                <a:gd name="T4" fmla="*/ 0 w 154"/>
                <a:gd name="T5" fmla="*/ 138 h 147"/>
                <a:gd name="T6" fmla="*/ 8 w 154"/>
                <a:gd name="T7" fmla="*/ 147 h 147"/>
                <a:gd name="T8" fmla="*/ 17 w 154"/>
                <a:gd name="T9" fmla="*/ 147 h 147"/>
                <a:gd name="T10" fmla="*/ 31 w 154"/>
                <a:gd name="T11" fmla="*/ 132 h 147"/>
                <a:gd name="T12" fmla="*/ 15 w 154"/>
                <a:gd name="T13" fmla="*/ 132 h 147"/>
                <a:gd name="T14" fmla="*/ 15 w 154"/>
                <a:gd name="T15" fmla="*/ 79 h 147"/>
                <a:gd name="T16" fmla="*/ 80 w 154"/>
                <a:gd name="T17" fmla="*/ 79 h 147"/>
                <a:gd name="T18" fmla="*/ 87 w 154"/>
                <a:gd name="T19" fmla="*/ 72 h 147"/>
                <a:gd name="T20" fmla="*/ 15 w 154"/>
                <a:gd name="T21" fmla="*/ 72 h 147"/>
                <a:gd name="T22" fmla="*/ 15 w 154"/>
                <a:gd name="T23" fmla="*/ 20 h 147"/>
                <a:gd name="T24" fmla="*/ 99 w 154"/>
                <a:gd name="T25" fmla="*/ 20 h 147"/>
                <a:gd name="T26" fmla="*/ 99 w 154"/>
                <a:gd name="T27" fmla="*/ 60 h 147"/>
                <a:gd name="T28" fmla="*/ 154 w 154"/>
                <a:gd name="T29" fmla="*/ 0 h 147"/>
                <a:gd name="T30" fmla="*/ 0 w 154"/>
                <a:gd name="T31" fmla="*/ 0 h 147"/>
                <a:gd name="T32" fmla="*/ 0 w 154"/>
                <a:gd name="T33" fmla="*/ 12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47">
                  <a:moveTo>
                    <a:pt x="0" y="12"/>
                  </a:moveTo>
                  <a:cubicBezTo>
                    <a:pt x="0" y="26"/>
                    <a:pt x="0" y="26"/>
                    <a:pt x="0" y="26"/>
                  </a:cubicBezTo>
                  <a:cubicBezTo>
                    <a:pt x="0" y="138"/>
                    <a:pt x="0" y="138"/>
                    <a:pt x="0" y="138"/>
                  </a:cubicBezTo>
                  <a:cubicBezTo>
                    <a:pt x="0" y="143"/>
                    <a:pt x="4" y="147"/>
                    <a:pt x="8" y="147"/>
                  </a:cubicBezTo>
                  <a:cubicBezTo>
                    <a:pt x="17" y="147"/>
                    <a:pt x="17" y="147"/>
                    <a:pt x="17" y="147"/>
                  </a:cubicBezTo>
                  <a:cubicBezTo>
                    <a:pt x="31" y="132"/>
                    <a:pt x="31" y="132"/>
                    <a:pt x="31" y="132"/>
                  </a:cubicBezTo>
                  <a:cubicBezTo>
                    <a:pt x="15" y="132"/>
                    <a:pt x="15" y="132"/>
                    <a:pt x="15" y="132"/>
                  </a:cubicBezTo>
                  <a:cubicBezTo>
                    <a:pt x="15" y="79"/>
                    <a:pt x="15" y="79"/>
                    <a:pt x="15" y="79"/>
                  </a:cubicBezTo>
                  <a:cubicBezTo>
                    <a:pt x="80" y="79"/>
                    <a:pt x="80" y="79"/>
                    <a:pt x="80" y="79"/>
                  </a:cubicBezTo>
                  <a:cubicBezTo>
                    <a:pt x="87" y="72"/>
                    <a:pt x="87" y="72"/>
                    <a:pt x="87" y="72"/>
                  </a:cubicBezTo>
                  <a:cubicBezTo>
                    <a:pt x="15" y="72"/>
                    <a:pt x="15" y="72"/>
                    <a:pt x="15" y="72"/>
                  </a:cubicBezTo>
                  <a:cubicBezTo>
                    <a:pt x="15" y="20"/>
                    <a:pt x="15" y="20"/>
                    <a:pt x="15" y="20"/>
                  </a:cubicBezTo>
                  <a:cubicBezTo>
                    <a:pt x="99" y="20"/>
                    <a:pt x="99" y="20"/>
                    <a:pt x="99" y="20"/>
                  </a:cubicBezTo>
                  <a:cubicBezTo>
                    <a:pt x="99" y="60"/>
                    <a:pt x="99" y="60"/>
                    <a:pt x="99" y="60"/>
                  </a:cubicBezTo>
                  <a:cubicBezTo>
                    <a:pt x="154" y="0"/>
                    <a:pt x="154" y="0"/>
                    <a:pt x="154" y="0"/>
                  </a:cubicBezTo>
                  <a:cubicBezTo>
                    <a:pt x="0" y="0"/>
                    <a:pt x="0" y="0"/>
                    <a:pt x="0" y="0"/>
                  </a:cubicBezTo>
                  <a:lnTo>
                    <a:pt x="0" y="12"/>
                  </a:lnTo>
                  <a:close/>
                </a:path>
              </a:pathLst>
            </a:custGeom>
            <a:solidFill>
              <a:srgbClr val="BABB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8416" tIns="39208" rIns="78416" bIns="39208" numCol="1" anchor="t" anchorCtr="0" compatLnSpc="1">
              <a:prstTxWarp prst="textNoShape">
                <a:avLst/>
              </a:prstTxWarp>
            </a:bodyPr>
            <a:lstStyle/>
            <a:p>
              <a:pPr algn="ctr" defTabSz="784158" fontAlgn="base"/>
              <a:endParaRPr lang="en-US" sz="1458">
                <a:latin typeface="Segoe UI"/>
              </a:endParaRPr>
            </a:p>
          </p:txBody>
        </p:sp>
        <p:sp>
          <p:nvSpPr>
            <p:cNvPr id="292" name="Freeform 35">
              <a:extLst>
                <a:ext uri="{FF2B5EF4-FFF2-40B4-BE49-F238E27FC236}">
                  <a16:creationId xmlns:a16="http://schemas.microsoft.com/office/drawing/2014/main" id="{4B1C89B2-47B5-4342-9649-4E095414663B}"/>
                </a:ext>
              </a:extLst>
            </p:cNvPr>
            <p:cNvSpPr>
              <a:spLocks/>
            </p:cNvSpPr>
            <p:nvPr/>
          </p:nvSpPr>
          <p:spPr bwMode="auto">
            <a:xfrm>
              <a:off x="4767263" y="3733809"/>
              <a:ext cx="209550" cy="36513"/>
            </a:xfrm>
            <a:custGeom>
              <a:avLst/>
              <a:gdLst>
                <a:gd name="T0" fmla="*/ 178 w 178"/>
                <a:gd name="T1" fmla="*/ 0 h 31"/>
                <a:gd name="T2" fmla="*/ 8 w 178"/>
                <a:gd name="T3" fmla="*/ 0 h 31"/>
                <a:gd name="T4" fmla="*/ 0 w 178"/>
                <a:gd name="T5" fmla="*/ 8 h 31"/>
                <a:gd name="T6" fmla="*/ 0 w 178"/>
                <a:gd name="T7" fmla="*/ 31 h 31"/>
                <a:gd name="T8" fmla="*/ 149 w 178"/>
                <a:gd name="T9" fmla="*/ 31 h 31"/>
                <a:gd name="T10" fmla="*/ 178 w 178"/>
                <a:gd name="T11" fmla="*/ 0 h 31"/>
              </a:gdLst>
              <a:ahLst/>
              <a:cxnLst>
                <a:cxn ang="0">
                  <a:pos x="T0" y="T1"/>
                </a:cxn>
                <a:cxn ang="0">
                  <a:pos x="T2" y="T3"/>
                </a:cxn>
                <a:cxn ang="0">
                  <a:pos x="T4" y="T5"/>
                </a:cxn>
                <a:cxn ang="0">
                  <a:pos x="T6" y="T7"/>
                </a:cxn>
                <a:cxn ang="0">
                  <a:pos x="T8" y="T9"/>
                </a:cxn>
                <a:cxn ang="0">
                  <a:pos x="T10" y="T11"/>
                </a:cxn>
              </a:cxnLst>
              <a:rect l="0" t="0" r="r" b="b"/>
              <a:pathLst>
                <a:path w="178" h="31">
                  <a:moveTo>
                    <a:pt x="178" y="0"/>
                  </a:moveTo>
                  <a:cubicBezTo>
                    <a:pt x="8" y="0"/>
                    <a:pt x="8" y="0"/>
                    <a:pt x="8" y="0"/>
                  </a:cubicBezTo>
                  <a:cubicBezTo>
                    <a:pt x="4" y="0"/>
                    <a:pt x="0" y="4"/>
                    <a:pt x="0" y="8"/>
                  </a:cubicBezTo>
                  <a:cubicBezTo>
                    <a:pt x="0" y="31"/>
                    <a:pt x="0" y="31"/>
                    <a:pt x="0" y="31"/>
                  </a:cubicBezTo>
                  <a:cubicBezTo>
                    <a:pt x="149" y="31"/>
                    <a:pt x="149" y="31"/>
                    <a:pt x="149" y="31"/>
                  </a:cubicBezTo>
                  <a:lnTo>
                    <a:pt x="178" y="0"/>
                  </a:ln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8416" tIns="39208" rIns="78416" bIns="39208" numCol="1" anchor="t" anchorCtr="0" compatLnSpc="1">
              <a:prstTxWarp prst="textNoShape">
                <a:avLst/>
              </a:prstTxWarp>
            </a:bodyPr>
            <a:lstStyle/>
            <a:p>
              <a:pPr algn="ctr" defTabSz="784158" fontAlgn="base"/>
              <a:endParaRPr lang="en-US" sz="1458">
                <a:latin typeface="Segoe UI"/>
              </a:endParaRPr>
            </a:p>
          </p:txBody>
        </p:sp>
        <p:sp>
          <p:nvSpPr>
            <p:cNvPr id="293" name="Freeform 36">
              <a:extLst>
                <a:ext uri="{FF2B5EF4-FFF2-40B4-BE49-F238E27FC236}">
                  <a16:creationId xmlns:a16="http://schemas.microsoft.com/office/drawing/2014/main" id="{33394E72-15C7-477B-888C-2952DFAE5FB1}"/>
                </a:ext>
              </a:extLst>
            </p:cNvPr>
            <p:cNvSpPr>
              <a:spLocks/>
            </p:cNvSpPr>
            <p:nvPr/>
          </p:nvSpPr>
          <p:spPr bwMode="auto">
            <a:xfrm>
              <a:off x="4767263" y="3733809"/>
              <a:ext cx="209550" cy="36513"/>
            </a:xfrm>
            <a:custGeom>
              <a:avLst/>
              <a:gdLst>
                <a:gd name="T0" fmla="*/ 178 w 178"/>
                <a:gd name="T1" fmla="*/ 0 h 31"/>
                <a:gd name="T2" fmla="*/ 8 w 178"/>
                <a:gd name="T3" fmla="*/ 0 h 31"/>
                <a:gd name="T4" fmla="*/ 0 w 178"/>
                <a:gd name="T5" fmla="*/ 8 h 31"/>
                <a:gd name="T6" fmla="*/ 0 w 178"/>
                <a:gd name="T7" fmla="*/ 31 h 31"/>
                <a:gd name="T8" fmla="*/ 149 w 178"/>
                <a:gd name="T9" fmla="*/ 31 h 31"/>
                <a:gd name="T10" fmla="*/ 178 w 178"/>
                <a:gd name="T11" fmla="*/ 0 h 31"/>
              </a:gdLst>
              <a:ahLst/>
              <a:cxnLst>
                <a:cxn ang="0">
                  <a:pos x="T0" y="T1"/>
                </a:cxn>
                <a:cxn ang="0">
                  <a:pos x="T2" y="T3"/>
                </a:cxn>
                <a:cxn ang="0">
                  <a:pos x="T4" y="T5"/>
                </a:cxn>
                <a:cxn ang="0">
                  <a:pos x="T6" y="T7"/>
                </a:cxn>
                <a:cxn ang="0">
                  <a:pos x="T8" y="T9"/>
                </a:cxn>
                <a:cxn ang="0">
                  <a:pos x="T10" y="T11"/>
                </a:cxn>
              </a:cxnLst>
              <a:rect l="0" t="0" r="r" b="b"/>
              <a:pathLst>
                <a:path w="178" h="31">
                  <a:moveTo>
                    <a:pt x="178" y="0"/>
                  </a:moveTo>
                  <a:cubicBezTo>
                    <a:pt x="8" y="0"/>
                    <a:pt x="8" y="0"/>
                    <a:pt x="8" y="0"/>
                  </a:cubicBezTo>
                  <a:cubicBezTo>
                    <a:pt x="4" y="0"/>
                    <a:pt x="0" y="4"/>
                    <a:pt x="0" y="8"/>
                  </a:cubicBezTo>
                  <a:cubicBezTo>
                    <a:pt x="0" y="31"/>
                    <a:pt x="0" y="31"/>
                    <a:pt x="0" y="31"/>
                  </a:cubicBezTo>
                  <a:cubicBezTo>
                    <a:pt x="149" y="31"/>
                    <a:pt x="149" y="31"/>
                    <a:pt x="149" y="31"/>
                  </a:cubicBezTo>
                  <a:lnTo>
                    <a:pt x="178" y="0"/>
                  </a:lnTo>
                  <a:close/>
                </a:path>
              </a:pathLst>
            </a:cu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8416" tIns="39208" rIns="78416" bIns="39208" numCol="1" anchor="t" anchorCtr="0" compatLnSpc="1">
              <a:prstTxWarp prst="textNoShape">
                <a:avLst/>
              </a:prstTxWarp>
            </a:bodyPr>
            <a:lstStyle/>
            <a:p>
              <a:pPr algn="ctr" defTabSz="784158" fontAlgn="base"/>
              <a:endParaRPr lang="en-US" sz="1458">
                <a:latin typeface="Segoe UI"/>
              </a:endParaRPr>
            </a:p>
          </p:txBody>
        </p:sp>
        <p:sp>
          <p:nvSpPr>
            <p:cNvPr id="294" name="Freeform 37">
              <a:extLst>
                <a:ext uri="{FF2B5EF4-FFF2-40B4-BE49-F238E27FC236}">
                  <a16:creationId xmlns:a16="http://schemas.microsoft.com/office/drawing/2014/main" id="{2663F8F2-0A66-44E6-8A43-636EC95DEEC7}"/>
                </a:ext>
              </a:extLst>
            </p:cNvPr>
            <p:cNvSpPr>
              <a:spLocks/>
            </p:cNvSpPr>
            <p:nvPr/>
          </p:nvSpPr>
          <p:spPr bwMode="auto">
            <a:xfrm>
              <a:off x="4784726" y="3787784"/>
              <a:ext cx="98425" cy="61913"/>
            </a:xfrm>
            <a:custGeom>
              <a:avLst/>
              <a:gdLst>
                <a:gd name="T0" fmla="*/ 62 w 62"/>
                <a:gd name="T1" fmla="*/ 0 h 39"/>
                <a:gd name="T2" fmla="*/ 0 w 62"/>
                <a:gd name="T3" fmla="*/ 0 h 39"/>
                <a:gd name="T4" fmla="*/ 0 w 62"/>
                <a:gd name="T5" fmla="*/ 39 h 39"/>
                <a:gd name="T6" fmla="*/ 54 w 62"/>
                <a:gd name="T7" fmla="*/ 39 h 39"/>
                <a:gd name="T8" fmla="*/ 62 w 62"/>
                <a:gd name="T9" fmla="*/ 30 h 39"/>
                <a:gd name="T10" fmla="*/ 62 w 62"/>
                <a:gd name="T11" fmla="*/ 0 h 39"/>
              </a:gdLst>
              <a:ahLst/>
              <a:cxnLst>
                <a:cxn ang="0">
                  <a:pos x="T0" y="T1"/>
                </a:cxn>
                <a:cxn ang="0">
                  <a:pos x="T2" y="T3"/>
                </a:cxn>
                <a:cxn ang="0">
                  <a:pos x="T4" y="T5"/>
                </a:cxn>
                <a:cxn ang="0">
                  <a:pos x="T6" y="T7"/>
                </a:cxn>
                <a:cxn ang="0">
                  <a:pos x="T8" y="T9"/>
                </a:cxn>
                <a:cxn ang="0">
                  <a:pos x="T10" y="T11"/>
                </a:cxn>
              </a:cxnLst>
              <a:rect l="0" t="0" r="r" b="b"/>
              <a:pathLst>
                <a:path w="62" h="39">
                  <a:moveTo>
                    <a:pt x="62" y="0"/>
                  </a:moveTo>
                  <a:lnTo>
                    <a:pt x="0" y="0"/>
                  </a:lnTo>
                  <a:lnTo>
                    <a:pt x="0" y="39"/>
                  </a:lnTo>
                  <a:lnTo>
                    <a:pt x="54" y="39"/>
                  </a:lnTo>
                  <a:lnTo>
                    <a:pt x="62" y="30"/>
                  </a:lnTo>
                  <a:lnTo>
                    <a:pt x="62" y="0"/>
                  </a:lnTo>
                  <a:close/>
                </a:path>
              </a:pathLst>
            </a:custGeom>
            <a:solidFill>
              <a:srgbClr val="0072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8416" tIns="39208" rIns="78416" bIns="39208" numCol="1" anchor="t" anchorCtr="0" compatLnSpc="1">
              <a:prstTxWarp prst="textNoShape">
                <a:avLst/>
              </a:prstTxWarp>
            </a:bodyPr>
            <a:lstStyle/>
            <a:p>
              <a:pPr algn="ctr" defTabSz="784158" fontAlgn="base"/>
              <a:endParaRPr lang="en-US" sz="1458">
                <a:latin typeface="Segoe UI"/>
              </a:endParaRPr>
            </a:p>
          </p:txBody>
        </p:sp>
        <p:sp>
          <p:nvSpPr>
            <p:cNvPr id="295" name="Freeform 38">
              <a:extLst>
                <a:ext uri="{FF2B5EF4-FFF2-40B4-BE49-F238E27FC236}">
                  <a16:creationId xmlns:a16="http://schemas.microsoft.com/office/drawing/2014/main" id="{EAED3F79-4258-4617-B17A-C135B0B06E9F}"/>
                </a:ext>
              </a:extLst>
            </p:cNvPr>
            <p:cNvSpPr>
              <a:spLocks/>
            </p:cNvSpPr>
            <p:nvPr/>
          </p:nvSpPr>
          <p:spPr bwMode="auto">
            <a:xfrm>
              <a:off x="4784726" y="3787784"/>
              <a:ext cx="98425" cy="61913"/>
            </a:xfrm>
            <a:custGeom>
              <a:avLst/>
              <a:gdLst>
                <a:gd name="T0" fmla="*/ 62 w 62"/>
                <a:gd name="T1" fmla="*/ 0 h 39"/>
                <a:gd name="T2" fmla="*/ 0 w 62"/>
                <a:gd name="T3" fmla="*/ 0 h 39"/>
                <a:gd name="T4" fmla="*/ 0 w 62"/>
                <a:gd name="T5" fmla="*/ 39 h 39"/>
                <a:gd name="T6" fmla="*/ 54 w 62"/>
                <a:gd name="T7" fmla="*/ 39 h 39"/>
                <a:gd name="T8" fmla="*/ 62 w 62"/>
                <a:gd name="T9" fmla="*/ 30 h 39"/>
                <a:gd name="T10" fmla="*/ 62 w 62"/>
                <a:gd name="T11" fmla="*/ 0 h 39"/>
              </a:gdLst>
              <a:ahLst/>
              <a:cxnLst>
                <a:cxn ang="0">
                  <a:pos x="T0" y="T1"/>
                </a:cxn>
                <a:cxn ang="0">
                  <a:pos x="T2" y="T3"/>
                </a:cxn>
                <a:cxn ang="0">
                  <a:pos x="T4" y="T5"/>
                </a:cxn>
                <a:cxn ang="0">
                  <a:pos x="T6" y="T7"/>
                </a:cxn>
                <a:cxn ang="0">
                  <a:pos x="T8" y="T9"/>
                </a:cxn>
                <a:cxn ang="0">
                  <a:pos x="T10" y="T11"/>
                </a:cxn>
              </a:cxnLst>
              <a:rect l="0" t="0" r="r" b="b"/>
              <a:pathLst>
                <a:path w="62" h="39">
                  <a:moveTo>
                    <a:pt x="62" y="0"/>
                  </a:moveTo>
                  <a:lnTo>
                    <a:pt x="0" y="0"/>
                  </a:lnTo>
                  <a:lnTo>
                    <a:pt x="0" y="39"/>
                  </a:lnTo>
                  <a:lnTo>
                    <a:pt x="54" y="39"/>
                  </a:lnTo>
                  <a:lnTo>
                    <a:pt x="62" y="30"/>
                  </a:lnTo>
                  <a:lnTo>
                    <a:pt x="62" y="0"/>
                  </a:lnTo>
                  <a:close/>
                </a:path>
              </a:pathLst>
            </a:custGeom>
            <a:solidFill>
              <a:srgbClr val="479A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8416" tIns="39208" rIns="78416" bIns="39208" numCol="1" anchor="t" anchorCtr="0" compatLnSpc="1">
              <a:prstTxWarp prst="textNoShape">
                <a:avLst/>
              </a:prstTxWarp>
            </a:bodyPr>
            <a:lstStyle/>
            <a:p>
              <a:pPr algn="ctr" defTabSz="784158" fontAlgn="base"/>
              <a:endParaRPr lang="en-US" sz="1458">
                <a:latin typeface="Segoe UI"/>
              </a:endParaRPr>
            </a:p>
          </p:txBody>
        </p:sp>
        <p:sp>
          <p:nvSpPr>
            <p:cNvPr id="296" name="Freeform 39">
              <a:extLst>
                <a:ext uri="{FF2B5EF4-FFF2-40B4-BE49-F238E27FC236}">
                  <a16:creationId xmlns:a16="http://schemas.microsoft.com/office/drawing/2014/main" id="{6404F19B-76C5-454E-A7BF-735927B6C4B3}"/>
                </a:ext>
              </a:extLst>
            </p:cNvPr>
            <p:cNvSpPr>
              <a:spLocks/>
            </p:cNvSpPr>
            <p:nvPr/>
          </p:nvSpPr>
          <p:spPr bwMode="auto">
            <a:xfrm>
              <a:off x="4784726" y="3857634"/>
              <a:ext cx="76200" cy="63500"/>
            </a:xfrm>
            <a:custGeom>
              <a:avLst/>
              <a:gdLst>
                <a:gd name="T0" fmla="*/ 0 w 48"/>
                <a:gd name="T1" fmla="*/ 0 h 40"/>
                <a:gd name="T2" fmla="*/ 0 w 48"/>
                <a:gd name="T3" fmla="*/ 40 h 40"/>
                <a:gd name="T4" fmla="*/ 12 w 48"/>
                <a:gd name="T5" fmla="*/ 40 h 40"/>
                <a:gd name="T6" fmla="*/ 48 w 48"/>
                <a:gd name="T7" fmla="*/ 0 h 40"/>
                <a:gd name="T8" fmla="*/ 0 w 48"/>
                <a:gd name="T9" fmla="*/ 0 h 40"/>
              </a:gdLst>
              <a:ahLst/>
              <a:cxnLst>
                <a:cxn ang="0">
                  <a:pos x="T0" y="T1"/>
                </a:cxn>
                <a:cxn ang="0">
                  <a:pos x="T2" y="T3"/>
                </a:cxn>
                <a:cxn ang="0">
                  <a:pos x="T4" y="T5"/>
                </a:cxn>
                <a:cxn ang="0">
                  <a:pos x="T6" y="T7"/>
                </a:cxn>
                <a:cxn ang="0">
                  <a:pos x="T8" y="T9"/>
                </a:cxn>
              </a:cxnLst>
              <a:rect l="0" t="0" r="r" b="b"/>
              <a:pathLst>
                <a:path w="48" h="40">
                  <a:moveTo>
                    <a:pt x="0" y="0"/>
                  </a:moveTo>
                  <a:lnTo>
                    <a:pt x="0" y="40"/>
                  </a:lnTo>
                  <a:lnTo>
                    <a:pt x="12" y="40"/>
                  </a:lnTo>
                  <a:lnTo>
                    <a:pt x="48" y="0"/>
                  </a:lnTo>
                  <a:lnTo>
                    <a:pt x="0" y="0"/>
                  </a:lnTo>
                  <a:close/>
                </a:path>
              </a:pathLst>
            </a:custGeom>
            <a:solidFill>
              <a:srgbClr val="0072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8416" tIns="39208" rIns="78416" bIns="39208" numCol="1" anchor="t" anchorCtr="0" compatLnSpc="1">
              <a:prstTxWarp prst="textNoShape">
                <a:avLst/>
              </a:prstTxWarp>
            </a:bodyPr>
            <a:lstStyle/>
            <a:p>
              <a:pPr algn="ctr" defTabSz="784158" fontAlgn="base"/>
              <a:endParaRPr lang="en-US" sz="1458">
                <a:latin typeface="Segoe UI"/>
              </a:endParaRPr>
            </a:p>
          </p:txBody>
        </p:sp>
        <p:sp>
          <p:nvSpPr>
            <p:cNvPr id="297" name="Freeform 40">
              <a:extLst>
                <a:ext uri="{FF2B5EF4-FFF2-40B4-BE49-F238E27FC236}">
                  <a16:creationId xmlns:a16="http://schemas.microsoft.com/office/drawing/2014/main" id="{AA7DD45C-D783-47BF-9AE6-46BC25016818}"/>
                </a:ext>
              </a:extLst>
            </p:cNvPr>
            <p:cNvSpPr>
              <a:spLocks/>
            </p:cNvSpPr>
            <p:nvPr/>
          </p:nvSpPr>
          <p:spPr bwMode="auto">
            <a:xfrm>
              <a:off x="4784726" y="3857634"/>
              <a:ext cx="76200" cy="63500"/>
            </a:xfrm>
            <a:custGeom>
              <a:avLst/>
              <a:gdLst>
                <a:gd name="T0" fmla="*/ 0 w 48"/>
                <a:gd name="T1" fmla="*/ 0 h 40"/>
                <a:gd name="T2" fmla="*/ 0 w 48"/>
                <a:gd name="T3" fmla="*/ 40 h 40"/>
                <a:gd name="T4" fmla="*/ 12 w 48"/>
                <a:gd name="T5" fmla="*/ 40 h 40"/>
                <a:gd name="T6" fmla="*/ 48 w 48"/>
                <a:gd name="T7" fmla="*/ 0 h 40"/>
                <a:gd name="T8" fmla="*/ 0 w 48"/>
                <a:gd name="T9" fmla="*/ 0 h 40"/>
              </a:gdLst>
              <a:ahLst/>
              <a:cxnLst>
                <a:cxn ang="0">
                  <a:pos x="T0" y="T1"/>
                </a:cxn>
                <a:cxn ang="0">
                  <a:pos x="T2" y="T3"/>
                </a:cxn>
                <a:cxn ang="0">
                  <a:pos x="T4" y="T5"/>
                </a:cxn>
                <a:cxn ang="0">
                  <a:pos x="T6" y="T7"/>
                </a:cxn>
                <a:cxn ang="0">
                  <a:pos x="T8" y="T9"/>
                </a:cxn>
              </a:cxnLst>
              <a:rect l="0" t="0" r="r" b="b"/>
              <a:pathLst>
                <a:path w="48" h="40">
                  <a:moveTo>
                    <a:pt x="0" y="0"/>
                  </a:moveTo>
                  <a:lnTo>
                    <a:pt x="0" y="40"/>
                  </a:lnTo>
                  <a:lnTo>
                    <a:pt x="12" y="40"/>
                  </a:lnTo>
                  <a:lnTo>
                    <a:pt x="48" y="0"/>
                  </a:lnTo>
                  <a:lnTo>
                    <a:pt x="0" y="0"/>
                  </a:lnTo>
                  <a:close/>
                </a:path>
              </a:pathLst>
            </a:custGeom>
            <a:solidFill>
              <a:srgbClr val="479A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8416" tIns="39208" rIns="78416" bIns="39208" numCol="1" anchor="t" anchorCtr="0" compatLnSpc="1">
              <a:prstTxWarp prst="textNoShape">
                <a:avLst/>
              </a:prstTxWarp>
            </a:bodyPr>
            <a:lstStyle/>
            <a:p>
              <a:pPr algn="ctr" defTabSz="784158" fontAlgn="base"/>
              <a:endParaRPr lang="en-US" sz="1458">
                <a:latin typeface="Segoe UI"/>
              </a:endParaRPr>
            </a:p>
          </p:txBody>
        </p:sp>
        <p:sp>
          <p:nvSpPr>
            <p:cNvPr id="298" name="Rectangle 41">
              <a:extLst>
                <a:ext uri="{FF2B5EF4-FFF2-40B4-BE49-F238E27FC236}">
                  <a16:creationId xmlns:a16="http://schemas.microsoft.com/office/drawing/2014/main" id="{A8716280-529E-4DDF-B3BA-FF8A3738217D}"/>
                </a:ext>
              </a:extLst>
            </p:cNvPr>
            <p:cNvSpPr>
              <a:spLocks noChangeArrowheads="1"/>
            </p:cNvSpPr>
            <p:nvPr/>
          </p:nvSpPr>
          <p:spPr bwMode="auto">
            <a:xfrm>
              <a:off x="4892676" y="3787784"/>
              <a:ext cx="98425" cy="619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8416" tIns="39208" rIns="78416" bIns="39208" numCol="1" anchor="t" anchorCtr="0" compatLnSpc="1">
              <a:prstTxWarp prst="textNoShape">
                <a:avLst/>
              </a:prstTxWarp>
            </a:bodyPr>
            <a:lstStyle/>
            <a:p>
              <a:pPr algn="ctr" defTabSz="784158" fontAlgn="base"/>
              <a:endParaRPr lang="en-US" sz="1458">
                <a:latin typeface="Segoe UI"/>
              </a:endParaRPr>
            </a:p>
          </p:txBody>
        </p:sp>
        <p:sp>
          <p:nvSpPr>
            <p:cNvPr id="299" name="Rectangle 42">
              <a:extLst>
                <a:ext uri="{FF2B5EF4-FFF2-40B4-BE49-F238E27FC236}">
                  <a16:creationId xmlns:a16="http://schemas.microsoft.com/office/drawing/2014/main" id="{C0B6FC71-CC0A-4462-94C9-C33969F07AD5}"/>
                </a:ext>
              </a:extLst>
            </p:cNvPr>
            <p:cNvSpPr>
              <a:spLocks noChangeArrowheads="1"/>
            </p:cNvSpPr>
            <p:nvPr/>
          </p:nvSpPr>
          <p:spPr bwMode="auto">
            <a:xfrm>
              <a:off x="4892676" y="3857634"/>
              <a:ext cx="98425" cy="63500"/>
            </a:xfrm>
            <a:prstGeom prst="rect">
              <a:avLst/>
            </a:prstGeom>
            <a:solidFill>
              <a:srgbClr val="0072C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8416" tIns="39208" rIns="78416" bIns="39208" numCol="1" anchor="t" anchorCtr="0" compatLnSpc="1">
              <a:prstTxWarp prst="textNoShape">
                <a:avLst/>
              </a:prstTxWarp>
            </a:bodyPr>
            <a:lstStyle/>
            <a:p>
              <a:pPr algn="ctr" defTabSz="784158" fontAlgn="base"/>
              <a:endParaRPr lang="en-US" sz="1458">
                <a:latin typeface="Segoe UI"/>
              </a:endParaRPr>
            </a:p>
          </p:txBody>
        </p:sp>
      </p:grpSp>
      <p:cxnSp>
        <p:nvCxnSpPr>
          <p:cNvPr id="2102" name="Straight Arrow Connector 2101">
            <a:extLst>
              <a:ext uri="{FF2B5EF4-FFF2-40B4-BE49-F238E27FC236}">
                <a16:creationId xmlns:a16="http://schemas.microsoft.com/office/drawing/2014/main" id="{AF099298-6DEC-4A37-BE9B-2BD60F75E70C}"/>
              </a:ext>
            </a:extLst>
          </p:cNvPr>
          <p:cNvCxnSpPr>
            <a:cxnSpLocks/>
          </p:cNvCxnSpPr>
          <p:nvPr/>
        </p:nvCxnSpPr>
        <p:spPr>
          <a:xfrm flipV="1">
            <a:off x="7830559" y="4247782"/>
            <a:ext cx="386353" cy="1"/>
          </a:xfrm>
          <a:prstGeom prst="straightConnector1">
            <a:avLst/>
          </a:prstGeom>
          <a:ln w="12700">
            <a:solidFill>
              <a:schemeClr val="tx1"/>
            </a:solidFill>
            <a:headEnd type="none" w="sm" len="sm"/>
            <a:tailEnd type="triangle" w="med" len="sm"/>
          </a:ln>
        </p:spPr>
        <p:style>
          <a:lnRef idx="1">
            <a:schemeClr val="accent1"/>
          </a:lnRef>
          <a:fillRef idx="0">
            <a:schemeClr val="accent1"/>
          </a:fillRef>
          <a:effectRef idx="0">
            <a:schemeClr val="accent1"/>
          </a:effectRef>
          <a:fontRef idx="minor">
            <a:schemeClr val="tx1"/>
          </a:fontRef>
        </p:style>
      </p:cxnSp>
      <p:pic>
        <p:nvPicPr>
          <p:cNvPr id="2106" name="Graphic 2105">
            <a:extLst>
              <a:ext uri="{FF2B5EF4-FFF2-40B4-BE49-F238E27FC236}">
                <a16:creationId xmlns:a16="http://schemas.microsoft.com/office/drawing/2014/main" id="{9AF81567-EA1D-43CB-A9A7-8EB6207DFA43}"/>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9392494" y="4120558"/>
            <a:ext cx="208185" cy="208185"/>
          </a:xfrm>
          <a:prstGeom prst="rect">
            <a:avLst/>
          </a:prstGeom>
        </p:spPr>
      </p:pic>
      <p:cxnSp>
        <p:nvCxnSpPr>
          <p:cNvPr id="2107" name="Straight Arrow Connector 2106">
            <a:extLst>
              <a:ext uri="{FF2B5EF4-FFF2-40B4-BE49-F238E27FC236}">
                <a16:creationId xmlns:a16="http://schemas.microsoft.com/office/drawing/2014/main" id="{436F8559-FEEC-4C8F-966B-9F29AB2B0373}"/>
              </a:ext>
            </a:extLst>
          </p:cNvPr>
          <p:cNvCxnSpPr>
            <a:cxnSpLocks/>
          </p:cNvCxnSpPr>
          <p:nvPr/>
        </p:nvCxnSpPr>
        <p:spPr>
          <a:xfrm flipV="1">
            <a:off x="8953188" y="4237234"/>
            <a:ext cx="386353" cy="1"/>
          </a:xfrm>
          <a:prstGeom prst="straightConnector1">
            <a:avLst/>
          </a:prstGeom>
          <a:ln w="12700">
            <a:solidFill>
              <a:schemeClr val="tx1"/>
            </a:solidFill>
            <a:headEnd type="none" w="sm" len="sm"/>
            <a:tailEnd type="triangle" w="med" len="sm"/>
          </a:ln>
        </p:spPr>
        <p:style>
          <a:lnRef idx="1">
            <a:schemeClr val="accent1"/>
          </a:lnRef>
          <a:fillRef idx="0">
            <a:schemeClr val="accent1"/>
          </a:fillRef>
          <a:effectRef idx="0">
            <a:schemeClr val="accent1"/>
          </a:effectRef>
          <a:fontRef idx="minor">
            <a:schemeClr val="tx1"/>
          </a:fontRef>
        </p:style>
      </p:cxnSp>
      <p:sp>
        <p:nvSpPr>
          <p:cNvPr id="2108" name="Rectangle 2107">
            <a:extLst>
              <a:ext uri="{FF2B5EF4-FFF2-40B4-BE49-F238E27FC236}">
                <a16:creationId xmlns:a16="http://schemas.microsoft.com/office/drawing/2014/main" id="{1BFF7AC7-B82D-452F-A269-1451CBBBD7F9}"/>
              </a:ext>
            </a:extLst>
          </p:cNvPr>
          <p:cNvSpPr/>
          <p:nvPr/>
        </p:nvSpPr>
        <p:spPr bwMode="auto">
          <a:xfrm>
            <a:off x="8979239" y="3836912"/>
            <a:ext cx="1016135"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algn="ct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DMS </a:t>
            </a:r>
            <a:b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b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Service</a:t>
            </a:r>
          </a:p>
        </p:txBody>
      </p:sp>
      <p:cxnSp>
        <p:nvCxnSpPr>
          <p:cNvPr id="2109" name="Straight Arrow Connector 2108">
            <a:extLst>
              <a:ext uri="{FF2B5EF4-FFF2-40B4-BE49-F238E27FC236}">
                <a16:creationId xmlns:a16="http://schemas.microsoft.com/office/drawing/2014/main" id="{4BDF0BE9-D768-4BFB-B255-BCE7CDB70767}"/>
              </a:ext>
            </a:extLst>
          </p:cNvPr>
          <p:cNvCxnSpPr>
            <a:cxnSpLocks/>
          </p:cNvCxnSpPr>
          <p:nvPr/>
        </p:nvCxnSpPr>
        <p:spPr>
          <a:xfrm flipV="1">
            <a:off x="9639766" y="4238576"/>
            <a:ext cx="386353" cy="1"/>
          </a:xfrm>
          <a:prstGeom prst="straightConnector1">
            <a:avLst/>
          </a:prstGeom>
          <a:ln w="12700">
            <a:solidFill>
              <a:schemeClr val="tx1"/>
            </a:solidFill>
            <a:headEnd type="none" w="sm" len="sm"/>
            <a:tailEnd type="triangle" w="med" len="sm"/>
          </a:ln>
        </p:spPr>
        <p:style>
          <a:lnRef idx="1">
            <a:schemeClr val="accent1"/>
          </a:lnRef>
          <a:fillRef idx="0">
            <a:schemeClr val="accent1"/>
          </a:fillRef>
          <a:effectRef idx="0">
            <a:schemeClr val="accent1"/>
          </a:effectRef>
          <a:fontRef idx="minor">
            <a:schemeClr val="tx1"/>
          </a:fontRef>
        </p:style>
      </p:cxnSp>
      <p:sp>
        <p:nvSpPr>
          <p:cNvPr id="179" name="Rectangle 178">
            <a:extLst>
              <a:ext uri="{FF2B5EF4-FFF2-40B4-BE49-F238E27FC236}">
                <a16:creationId xmlns:a16="http://schemas.microsoft.com/office/drawing/2014/main" id="{0DC0A2BC-1526-4F3A-90AA-F69A85AFC6CD}"/>
              </a:ext>
            </a:extLst>
          </p:cNvPr>
          <p:cNvSpPr/>
          <p:nvPr/>
        </p:nvSpPr>
        <p:spPr bwMode="auto">
          <a:xfrm>
            <a:off x="10023722" y="4030247"/>
            <a:ext cx="1155003" cy="405488"/>
          </a:xfrm>
          <a:prstGeom prst="rect">
            <a:avLst/>
          </a:prstGeom>
          <a:solidFill>
            <a:srgbClr val="E2E2E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tx1"/>
              </a:solidFill>
              <a:latin typeface="Segoe UI"/>
              <a:ea typeface="Segoe UI" pitchFamily="34" charset="0"/>
              <a:cs typeface="Segoe UI" pitchFamily="34" charset="0"/>
            </a:endParaRPr>
          </a:p>
        </p:txBody>
      </p:sp>
      <p:pic>
        <p:nvPicPr>
          <p:cNvPr id="181" name="Graphic 180">
            <a:extLst>
              <a:ext uri="{FF2B5EF4-FFF2-40B4-BE49-F238E27FC236}">
                <a16:creationId xmlns:a16="http://schemas.microsoft.com/office/drawing/2014/main" id="{AF29BEF5-AE84-4BF0-846A-5A3D0F4FA7B2}"/>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10063815" y="4102482"/>
            <a:ext cx="247109" cy="247109"/>
          </a:xfrm>
          <a:prstGeom prst="rect">
            <a:avLst/>
          </a:prstGeom>
        </p:spPr>
      </p:pic>
      <p:pic>
        <p:nvPicPr>
          <p:cNvPr id="183" name="Graphic 182">
            <a:extLst>
              <a:ext uri="{FF2B5EF4-FFF2-40B4-BE49-F238E27FC236}">
                <a16:creationId xmlns:a16="http://schemas.microsoft.com/office/drawing/2014/main" id="{321E671E-D50C-4FCC-BC09-9E5CCA052F41}"/>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10622477" y="4116767"/>
            <a:ext cx="232823" cy="232823"/>
          </a:xfrm>
          <a:prstGeom prst="rect">
            <a:avLst/>
          </a:prstGeom>
        </p:spPr>
      </p:pic>
      <p:sp>
        <p:nvSpPr>
          <p:cNvPr id="185" name="Rectangle 184">
            <a:extLst>
              <a:ext uri="{FF2B5EF4-FFF2-40B4-BE49-F238E27FC236}">
                <a16:creationId xmlns:a16="http://schemas.microsoft.com/office/drawing/2014/main" id="{02621907-61F8-4664-ADC4-37C023B60788}"/>
              </a:ext>
            </a:extLst>
          </p:cNvPr>
          <p:cNvSpPr/>
          <p:nvPr/>
        </p:nvSpPr>
        <p:spPr bwMode="auto">
          <a:xfrm>
            <a:off x="10194063" y="4074439"/>
            <a:ext cx="616665"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SQL DB</a:t>
            </a:r>
          </a:p>
        </p:txBody>
      </p:sp>
      <p:sp>
        <p:nvSpPr>
          <p:cNvPr id="187" name="Rectangle 186">
            <a:extLst>
              <a:ext uri="{FF2B5EF4-FFF2-40B4-BE49-F238E27FC236}">
                <a16:creationId xmlns:a16="http://schemas.microsoft.com/office/drawing/2014/main" id="{14F96EF5-732B-4AD3-81E8-12D750B6565F}"/>
              </a:ext>
            </a:extLst>
          </p:cNvPr>
          <p:cNvSpPr/>
          <p:nvPr/>
        </p:nvSpPr>
        <p:spPr bwMode="auto">
          <a:xfrm>
            <a:off x="10738889" y="4074439"/>
            <a:ext cx="508663"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SQL</a:t>
            </a:r>
            <a:b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b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MI</a:t>
            </a:r>
          </a:p>
        </p:txBody>
      </p:sp>
      <p:sp>
        <p:nvSpPr>
          <p:cNvPr id="189" name="Rectangle 188">
            <a:extLst>
              <a:ext uri="{FF2B5EF4-FFF2-40B4-BE49-F238E27FC236}">
                <a16:creationId xmlns:a16="http://schemas.microsoft.com/office/drawing/2014/main" id="{7B138692-243A-4130-9D45-39A75B39D032}"/>
              </a:ext>
            </a:extLst>
          </p:cNvPr>
          <p:cNvSpPr/>
          <p:nvPr/>
        </p:nvSpPr>
        <p:spPr bwMode="auto">
          <a:xfrm>
            <a:off x="9866970" y="3815448"/>
            <a:ext cx="1106731"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b="1" dirty="0">
                <a:solidFill>
                  <a:schemeClr val="tx1"/>
                </a:solidFill>
                <a:latin typeface="Segoe UI"/>
                <a:ea typeface="Segoe UI" pitchFamily="34" charset="0"/>
                <a:cs typeface="Segoe UI Semibold" panose="020B0702040204020203" pitchFamily="34" charset="0"/>
              </a:rPr>
              <a:t>Azure SQL</a:t>
            </a:r>
          </a:p>
        </p:txBody>
      </p:sp>
      <p:sp>
        <p:nvSpPr>
          <p:cNvPr id="193" name="Rectangle 192">
            <a:extLst>
              <a:ext uri="{FF2B5EF4-FFF2-40B4-BE49-F238E27FC236}">
                <a16:creationId xmlns:a16="http://schemas.microsoft.com/office/drawing/2014/main" id="{50E59C9E-1797-4725-8C1D-59BA120E3C6A}"/>
              </a:ext>
            </a:extLst>
          </p:cNvPr>
          <p:cNvSpPr/>
          <p:nvPr/>
        </p:nvSpPr>
        <p:spPr bwMode="auto">
          <a:xfrm>
            <a:off x="5592025" y="2187572"/>
            <a:ext cx="1548811" cy="405488"/>
          </a:xfrm>
          <a:prstGeom prst="rect">
            <a:avLst/>
          </a:prstGeom>
          <a:solidFill>
            <a:srgbClr val="E2E2E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tx1"/>
              </a:solidFill>
              <a:latin typeface="Segoe UI"/>
              <a:ea typeface="Segoe UI" pitchFamily="34" charset="0"/>
              <a:cs typeface="Segoe UI" pitchFamily="34" charset="0"/>
            </a:endParaRPr>
          </a:p>
        </p:txBody>
      </p:sp>
      <p:pic>
        <p:nvPicPr>
          <p:cNvPr id="194" name="Graphic 193">
            <a:extLst>
              <a:ext uri="{FF2B5EF4-FFF2-40B4-BE49-F238E27FC236}">
                <a16:creationId xmlns:a16="http://schemas.microsoft.com/office/drawing/2014/main" id="{AEB1C9F0-AEBF-48E5-971D-546CF16E05A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632119" y="2259806"/>
            <a:ext cx="247109" cy="247109"/>
          </a:xfrm>
          <a:prstGeom prst="rect">
            <a:avLst/>
          </a:prstGeom>
        </p:spPr>
      </p:pic>
      <p:pic>
        <p:nvPicPr>
          <p:cNvPr id="196" name="Graphic 195">
            <a:extLst>
              <a:ext uri="{FF2B5EF4-FFF2-40B4-BE49-F238E27FC236}">
                <a16:creationId xmlns:a16="http://schemas.microsoft.com/office/drawing/2014/main" id="{72EB8963-07B4-4B33-BB3E-309D728116CE}"/>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309182" y="2274092"/>
            <a:ext cx="232823" cy="232823"/>
          </a:xfrm>
          <a:prstGeom prst="rect">
            <a:avLst/>
          </a:prstGeom>
        </p:spPr>
      </p:pic>
      <p:sp>
        <p:nvSpPr>
          <p:cNvPr id="198" name="Rectangle 197">
            <a:extLst>
              <a:ext uri="{FF2B5EF4-FFF2-40B4-BE49-F238E27FC236}">
                <a16:creationId xmlns:a16="http://schemas.microsoft.com/office/drawing/2014/main" id="{8971B53E-ADE2-4E52-AAF9-593740083068}"/>
              </a:ext>
            </a:extLst>
          </p:cNvPr>
          <p:cNvSpPr/>
          <p:nvPr/>
        </p:nvSpPr>
        <p:spPr bwMode="auto">
          <a:xfrm>
            <a:off x="5762367" y="2231764"/>
            <a:ext cx="616665"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SQL Server</a:t>
            </a:r>
          </a:p>
        </p:txBody>
      </p:sp>
      <p:sp>
        <p:nvSpPr>
          <p:cNvPr id="199" name="Rectangle 198">
            <a:extLst>
              <a:ext uri="{FF2B5EF4-FFF2-40B4-BE49-F238E27FC236}">
                <a16:creationId xmlns:a16="http://schemas.microsoft.com/office/drawing/2014/main" id="{91DF7AE5-D40B-4B70-B7BE-97A587BB4BE4}"/>
              </a:ext>
            </a:extLst>
          </p:cNvPr>
          <p:cNvSpPr/>
          <p:nvPr/>
        </p:nvSpPr>
        <p:spPr bwMode="auto">
          <a:xfrm>
            <a:off x="6425593" y="2231764"/>
            <a:ext cx="850893"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Sync </a:t>
            </a:r>
            <a:b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b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Agent</a:t>
            </a:r>
          </a:p>
        </p:txBody>
      </p:sp>
      <p:sp>
        <p:nvSpPr>
          <p:cNvPr id="201" name="Rectangle 200">
            <a:extLst>
              <a:ext uri="{FF2B5EF4-FFF2-40B4-BE49-F238E27FC236}">
                <a16:creationId xmlns:a16="http://schemas.microsoft.com/office/drawing/2014/main" id="{684EF722-1447-458B-A645-2803A701A985}"/>
              </a:ext>
            </a:extLst>
          </p:cNvPr>
          <p:cNvSpPr/>
          <p:nvPr/>
        </p:nvSpPr>
        <p:spPr bwMode="auto">
          <a:xfrm>
            <a:off x="5440154" y="1972773"/>
            <a:ext cx="1106731"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b="1" dirty="0">
                <a:solidFill>
                  <a:schemeClr val="tx1"/>
                </a:solidFill>
                <a:latin typeface="Segoe UI"/>
                <a:ea typeface="Segoe UI" pitchFamily="34" charset="0"/>
                <a:cs typeface="Segoe UI Semibold" panose="020B0702040204020203" pitchFamily="34" charset="0"/>
              </a:rPr>
              <a:t>On-prem</a:t>
            </a:r>
          </a:p>
        </p:txBody>
      </p:sp>
      <p:sp>
        <p:nvSpPr>
          <p:cNvPr id="203" name="Rectangle 202">
            <a:extLst>
              <a:ext uri="{FF2B5EF4-FFF2-40B4-BE49-F238E27FC236}">
                <a16:creationId xmlns:a16="http://schemas.microsoft.com/office/drawing/2014/main" id="{71FE98A2-E075-40A9-AC80-AA416FEB5E65}"/>
              </a:ext>
            </a:extLst>
          </p:cNvPr>
          <p:cNvSpPr/>
          <p:nvPr/>
        </p:nvSpPr>
        <p:spPr bwMode="auto">
          <a:xfrm>
            <a:off x="7959938" y="2187572"/>
            <a:ext cx="1138808" cy="405488"/>
          </a:xfrm>
          <a:prstGeom prst="rect">
            <a:avLst/>
          </a:prstGeom>
          <a:solidFill>
            <a:srgbClr val="E2E2E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tx1"/>
              </a:solidFill>
              <a:latin typeface="Segoe UI"/>
              <a:ea typeface="Segoe UI" pitchFamily="34" charset="0"/>
              <a:cs typeface="Segoe UI" pitchFamily="34" charset="0"/>
            </a:endParaRPr>
          </a:p>
        </p:txBody>
      </p:sp>
      <p:pic>
        <p:nvPicPr>
          <p:cNvPr id="205" name="Graphic 204">
            <a:extLst>
              <a:ext uri="{FF2B5EF4-FFF2-40B4-BE49-F238E27FC236}">
                <a16:creationId xmlns:a16="http://schemas.microsoft.com/office/drawing/2014/main" id="{50FD5F10-C284-4E98-8896-FACB1D7B469B}"/>
              </a:ext>
            </a:extLst>
          </p:cNvPr>
          <p:cNvPicPr>
            <a:picLocks noChangeAspect="1"/>
          </p:cNvPicPr>
          <p:nvPr/>
        </p:nvPicPr>
        <p:blipFill>
          <a:blip r:embed="rId22"/>
          <a:srcRect/>
          <a:stretch/>
        </p:blipFill>
        <p:spPr>
          <a:xfrm>
            <a:off x="8000031" y="2290375"/>
            <a:ext cx="247109" cy="185969"/>
          </a:xfrm>
          <a:prstGeom prst="rect">
            <a:avLst/>
          </a:prstGeom>
        </p:spPr>
      </p:pic>
      <p:pic>
        <p:nvPicPr>
          <p:cNvPr id="207" name="Graphic 206">
            <a:extLst>
              <a:ext uri="{FF2B5EF4-FFF2-40B4-BE49-F238E27FC236}">
                <a16:creationId xmlns:a16="http://schemas.microsoft.com/office/drawing/2014/main" id="{5E2EF05F-239F-4B27-8099-81A73FDC887B}"/>
              </a:ext>
            </a:extLst>
          </p:cNvPr>
          <p:cNvPicPr>
            <a:picLocks noChangeAspect="1"/>
          </p:cNvPicPr>
          <p:nvPr/>
        </p:nvPicPr>
        <p:blipFill>
          <a:blip r:embed="rId23">
            <a:extLst>
              <a:ext uri="{96DAC541-7B7A-43D3-8B79-37D633B846F1}">
                <asvg:svgBlip xmlns:asvg="http://schemas.microsoft.com/office/drawing/2016/SVG/main" r:embed="rId24"/>
              </a:ext>
            </a:extLst>
          </a:blip>
          <a:srcRect/>
          <a:stretch/>
        </p:blipFill>
        <p:spPr>
          <a:xfrm>
            <a:off x="8597520" y="2274092"/>
            <a:ext cx="177389" cy="232823"/>
          </a:xfrm>
          <a:prstGeom prst="rect">
            <a:avLst/>
          </a:prstGeom>
        </p:spPr>
      </p:pic>
      <p:sp>
        <p:nvSpPr>
          <p:cNvPr id="209" name="Rectangle 208">
            <a:extLst>
              <a:ext uri="{FF2B5EF4-FFF2-40B4-BE49-F238E27FC236}">
                <a16:creationId xmlns:a16="http://schemas.microsoft.com/office/drawing/2014/main" id="{8CEA6202-8A0F-4BD9-9C50-8D72852481DB}"/>
              </a:ext>
            </a:extLst>
          </p:cNvPr>
          <p:cNvSpPr/>
          <p:nvPr/>
        </p:nvSpPr>
        <p:spPr bwMode="auto">
          <a:xfrm>
            <a:off x="8141389" y="2231764"/>
            <a:ext cx="616665"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Sync App</a:t>
            </a:r>
          </a:p>
        </p:txBody>
      </p:sp>
      <p:sp>
        <p:nvSpPr>
          <p:cNvPr id="211" name="Rectangle 210">
            <a:extLst>
              <a:ext uri="{FF2B5EF4-FFF2-40B4-BE49-F238E27FC236}">
                <a16:creationId xmlns:a16="http://schemas.microsoft.com/office/drawing/2014/main" id="{AA053453-CFC4-4DED-B083-9E0C8F4BA0BC}"/>
              </a:ext>
            </a:extLst>
          </p:cNvPr>
          <p:cNvSpPr/>
          <p:nvPr/>
        </p:nvSpPr>
        <p:spPr bwMode="auto">
          <a:xfrm>
            <a:off x="8686214" y="2231764"/>
            <a:ext cx="534905"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Sync DB</a:t>
            </a:r>
          </a:p>
        </p:txBody>
      </p:sp>
      <p:sp>
        <p:nvSpPr>
          <p:cNvPr id="213" name="Rectangle 212">
            <a:extLst>
              <a:ext uri="{FF2B5EF4-FFF2-40B4-BE49-F238E27FC236}">
                <a16:creationId xmlns:a16="http://schemas.microsoft.com/office/drawing/2014/main" id="{B7C6190C-2E00-4C79-ADE9-220BD77362A3}"/>
              </a:ext>
            </a:extLst>
          </p:cNvPr>
          <p:cNvSpPr/>
          <p:nvPr/>
        </p:nvSpPr>
        <p:spPr bwMode="auto">
          <a:xfrm>
            <a:off x="7803187" y="1972773"/>
            <a:ext cx="1106731"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b="1" dirty="0">
                <a:solidFill>
                  <a:schemeClr val="tx1"/>
                </a:solidFill>
                <a:latin typeface="Segoe UI"/>
                <a:ea typeface="Segoe UI" pitchFamily="34" charset="0"/>
                <a:cs typeface="Segoe UI Semibold" panose="020B0702040204020203" pitchFamily="34" charset="0"/>
              </a:rPr>
              <a:t>SQL Data Sync</a:t>
            </a:r>
          </a:p>
        </p:txBody>
      </p:sp>
      <p:cxnSp>
        <p:nvCxnSpPr>
          <p:cNvPr id="215" name="Straight Arrow Connector 214">
            <a:extLst>
              <a:ext uri="{FF2B5EF4-FFF2-40B4-BE49-F238E27FC236}">
                <a16:creationId xmlns:a16="http://schemas.microsoft.com/office/drawing/2014/main" id="{05A42A0E-915D-417A-8997-50BAC4284700}"/>
              </a:ext>
            </a:extLst>
          </p:cNvPr>
          <p:cNvCxnSpPr>
            <a:cxnSpLocks/>
          </p:cNvCxnSpPr>
          <p:nvPr/>
        </p:nvCxnSpPr>
        <p:spPr>
          <a:xfrm flipV="1">
            <a:off x="7147837" y="2389778"/>
            <a:ext cx="812101" cy="1"/>
          </a:xfrm>
          <a:prstGeom prst="straightConnector1">
            <a:avLst/>
          </a:prstGeom>
          <a:ln w="12700">
            <a:solidFill>
              <a:schemeClr val="tx1"/>
            </a:solidFill>
            <a:headEnd type="triangle" w="med" len="sm"/>
            <a:tailEnd type="triangle" w="med" len="sm"/>
          </a:ln>
        </p:spPr>
        <p:style>
          <a:lnRef idx="1">
            <a:schemeClr val="accent1"/>
          </a:lnRef>
          <a:fillRef idx="0">
            <a:schemeClr val="accent1"/>
          </a:fillRef>
          <a:effectRef idx="0">
            <a:schemeClr val="accent1"/>
          </a:effectRef>
          <a:fontRef idx="minor">
            <a:schemeClr val="tx1"/>
          </a:fontRef>
        </p:style>
      </p:cxnSp>
      <p:sp>
        <p:nvSpPr>
          <p:cNvPr id="219" name="Rectangle 218">
            <a:extLst>
              <a:ext uri="{FF2B5EF4-FFF2-40B4-BE49-F238E27FC236}">
                <a16:creationId xmlns:a16="http://schemas.microsoft.com/office/drawing/2014/main" id="{FF2B3B4C-92A7-4C65-B80F-9E9F29D7D9D0}"/>
              </a:ext>
            </a:extLst>
          </p:cNvPr>
          <p:cNvSpPr/>
          <p:nvPr/>
        </p:nvSpPr>
        <p:spPr bwMode="auto">
          <a:xfrm>
            <a:off x="9755691" y="2181879"/>
            <a:ext cx="552145" cy="405488"/>
          </a:xfrm>
          <a:prstGeom prst="rect">
            <a:avLst/>
          </a:prstGeom>
          <a:solidFill>
            <a:srgbClr val="E2E2E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tx1"/>
              </a:solidFill>
              <a:latin typeface="Segoe UI"/>
              <a:ea typeface="Segoe UI" pitchFamily="34" charset="0"/>
              <a:cs typeface="Segoe UI" pitchFamily="34" charset="0"/>
            </a:endParaRPr>
          </a:p>
        </p:txBody>
      </p:sp>
      <p:pic>
        <p:nvPicPr>
          <p:cNvPr id="221" name="Graphic 220">
            <a:extLst>
              <a:ext uri="{FF2B5EF4-FFF2-40B4-BE49-F238E27FC236}">
                <a16:creationId xmlns:a16="http://schemas.microsoft.com/office/drawing/2014/main" id="{C3B29351-945F-4DF6-979E-CD2851125DE1}"/>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9795784" y="2254113"/>
            <a:ext cx="247109" cy="247109"/>
          </a:xfrm>
          <a:prstGeom prst="rect">
            <a:avLst/>
          </a:prstGeom>
        </p:spPr>
      </p:pic>
      <p:sp>
        <p:nvSpPr>
          <p:cNvPr id="225" name="Rectangle 224">
            <a:extLst>
              <a:ext uri="{FF2B5EF4-FFF2-40B4-BE49-F238E27FC236}">
                <a16:creationId xmlns:a16="http://schemas.microsoft.com/office/drawing/2014/main" id="{672A75FB-898A-40DB-8447-500E32CB74BC}"/>
              </a:ext>
            </a:extLst>
          </p:cNvPr>
          <p:cNvSpPr/>
          <p:nvPr/>
        </p:nvSpPr>
        <p:spPr bwMode="auto">
          <a:xfrm>
            <a:off x="9926032" y="2226071"/>
            <a:ext cx="616665"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SQL DB</a:t>
            </a:r>
          </a:p>
        </p:txBody>
      </p:sp>
      <p:sp>
        <p:nvSpPr>
          <p:cNvPr id="229" name="Rectangle 228">
            <a:extLst>
              <a:ext uri="{FF2B5EF4-FFF2-40B4-BE49-F238E27FC236}">
                <a16:creationId xmlns:a16="http://schemas.microsoft.com/office/drawing/2014/main" id="{73166E71-0EB0-4A7F-806D-AC132902A6F0}"/>
              </a:ext>
            </a:extLst>
          </p:cNvPr>
          <p:cNvSpPr/>
          <p:nvPr/>
        </p:nvSpPr>
        <p:spPr bwMode="auto">
          <a:xfrm>
            <a:off x="9598940" y="1967080"/>
            <a:ext cx="1106731"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b="1" dirty="0">
                <a:solidFill>
                  <a:schemeClr val="tx1"/>
                </a:solidFill>
                <a:latin typeface="Segoe UI"/>
                <a:ea typeface="Segoe UI" pitchFamily="34" charset="0"/>
                <a:cs typeface="Segoe UI Semibold" panose="020B0702040204020203" pitchFamily="34" charset="0"/>
              </a:rPr>
              <a:t>Azure SQL</a:t>
            </a:r>
          </a:p>
        </p:txBody>
      </p:sp>
      <p:cxnSp>
        <p:nvCxnSpPr>
          <p:cNvPr id="231" name="Straight Arrow Connector 230">
            <a:extLst>
              <a:ext uri="{FF2B5EF4-FFF2-40B4-BE49-F238E27FC236}">
                <a16:creationId xmlns:a16="http://schemas.microsoft.com/office/drawing/2014/main" id="{EA123124-09EC-47FA-8C65-7AC453C9C11F}"/>
              </a:ext>
            </a:extLst>
          </p:cNvPr>
          <p:cNvCxnSpPr>
            <a:cxnSpLocks/>
          </p:cNvCxnSpPr>
          <p:nvPr/>
        </p:nvCxnSpPr>
        <p:spPr>
          <a:xfrm flipV="1">
            <a:off x="9093214" y="2390048"/>
            <a:ext cx="662476" cy="1"/>
          </a:xfrm>
          <a:prstGeom prst="straightConnector1">
            <a:avLst/>
          </a:prstGeom>
          <a:ln w="12700">
            <a:solidFill>
              <a:schemeClr val="tx1"/>
            </a:solidFill>
            <a:headEnd type="triangle" w="med" len="sm"/>
            <a:tailEnd type="triangle" w="med" len="sm"/>
          </a:ln>
        </p:spPr>
        <p:style>
          <a:lnRef idx="1">
            <a:schemeClr val="accent1"/>
          </a:lnRef>
          <a:fillRef idx="0">
            <a:schemeClr val="accent1"/>
          </a:fillRef>
          <a:effectRef idx="0">
            <a:schemeClr val="accent1"/>
          </a:effectRef>
          <a:fontRef idx="minor">
            <a:schemeClr val="tx1"/>
          </a:fontRef>
        </p:style>
      </p:cxnSp>
      <p:sp>
        <p:nvSpPr>
          <p:cNvPr id="239" name="Rectangle 238">
            <a:extLst>
              <a:ext uri="{FF2B5EF4-FFF2-40B4-BE49-F238E27FC236}">
                <a16:creationId xmlns:a16="http://schemas.microsoft.com/office/drawing/2014/main" id="{B2728726-E113-4FA1-8A33-1FD74BF523AB}"/>
              </a:ext>
            </a:extLst>
          </p:cNvPr>
          <p:cNvSpPr/>
          <p:nvPr/>
        </p:nvSpPr>
        <p:spPr bwMode="auto">
          <a:xfrm>
            <a:off x="5600709" y="3043247"/>
            <a:ext cx="988800" cy="639150"/>
          </a:xfrm>
          <a:prstGeom prst="rect">
            <a:avLst/>
          </a:prstGeom>
          <a:solidFill>
            <a:srgbClr val="E2E2E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tx1"/>
              </a:solidFill>
              <a:latin typeface="Segoe UI"/>
              <a:ea typeface="Segoe UI" pitchFamily="34" charset="0"/>
              <a:cs typeface="Segoe UI" pitchFamily="34" charset="0"/>
            </a:endParaRPr>
          </a:p>
        </p:txBody>
      </p:sp>
      <p:pic>
        <p:nvPicPr>
          <p:cNvPr id="240" name="Graphic 239">
            <a:extLst>
              <a:ext uri="{FF2B5EF4-FFF2-40B4-BE49-F238E27FC236}">
                <a16:creationId xmlns:a16="http://schemas.microsoft.com/office/drawing/2014/main" id="{6368CFFB-4692-49A7-AC9A-8510CD4DE35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694231" y="3107145"/>
            <a:ext cx="247109" cy="247109"/>
          </a:xfrm>
          <a:prstGeom prst="rect">
            <a:avLst/>
          </a:prstGeom>
        </p:spPr>
      </p:pic>
      <p:sp>
        <p:nvSpPr>
          <p:cNvPr id="241" name="Rectangle 240">
            <a:extLst>
              <a:ext uri="{FF2B5EF4-FFF2-40B4-BE49-F238E27FC236}">
                <a16:creationId xmlns:a16="http://schemas.microsoft.com/office/drawing/2014/main" id="{AD67CD3A-1D7F-45A1-B353-83FDC4408A86}"/>
              </a:ext>
            </a:extLst>
          </p:cNvPr>
          <p:cNvSpPr/>
          <p:nvPr/>
        </p:nvSpPr>
        <p:spPr bwMode="auto">
          <a:xfrm>
            <a:off x="5829795" y="3064301"/>
            <a:ext cx="891683"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On-Prem SQL Server</a:t>
            </a:r>
          </a:p>
        </p:txBody>
      </p:sp>
      <p:sp>
        <p:nvSpPr>
          <p:cNvPr id="242" name="Rectangle 241">
            <a:extLst>
              <a:ext uri="{FF2B5EF4-FFF2-40B4-BE49-F238E27FC236}">
                <a16:creationId xmlns:a16="http://schemas.microsoft.com/office/drawing/2014/main" id="{FB7E0E5E-5947-4B1A-8D15-4E1D22F86FFB}"/>
              </a:ext>
            </a:extLst>
          </p:cNvPr>
          <p:cNvSpPr/>
          <p:nvPr/>
        </p:nvSpPr>
        <p:spPr bwMode="auto">
          <a:xfrm>
            <a:off x="5639909" y="3374434"/>
            <a:ext cx="910072" cy="267064"/>
          </a:xfrm>
          <a:prstGeom prst="rect">
            <a:avLst/>
          </a:prstGeom>
          <a:solidFill>
            <a:srgbClr val="CACAC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tx1"/>
              </a:solidFill>
              <a:latin typeface="Segoe UI"/>
              <a:ea typeface="Segoe UI" pitchFamily="34" charset="0"/>
              <a:cs typeface="Segoe UI" pitchFamily="34" charset="0"/>
            </a:endParaRPr>
          </a:p>
        </p:txBody>
      </p:sp>
      <p:grpSp>
        <p:nvGrpSpPr>
          <p:cNvPr id="21" name="Group 20">
            <a:extLst>
              <a:ext uri="{FF2B5EF4-FFF2-40B4-BE49-F238E27FC236}">
                <a16:creationId xmlns:a16="http://schemas.microsoft.com/office/drawing/2014/main" id="{34EDA043-6D7E-4E16-9A0D-01CC3E3D63DE}"/>
              </a:ext>
            </a:extLst>
          </p:cNvPr>
          <p:cNvGrpSpPr/>
          <p:nvPr/>
        </p:nvGrpSpPr>
        <p:grpSpPr>
          <a:xfrm>
            <a:off x="5676102" y="3404664"/>
            <a:ext cx="183582" cy="220694"/>
            <a:chOff x="5581509" y="3892074"/>
            <a:chExt cx="209864" cy="252289"/>
          </a:xfrm>
        </p:grpSpPr>
        <p:grpSp>
          <p:nvGrpSpPr>
            <p:cNvPr id="243" name="Graphic 15">
              <a:extLst>
                <a:ext uri="{FF2B5EF4-FFF2-40B4-BE49-F238E27FC236}">
                  <a16:creationId xmlns:a16="http://schemas.microsoft.com/office/drawing/2014/main" id="{4437C692-3179-4583-A4BC-8AFDA86BFC4B}"/>
                </a:ext>
              </a:extLst>
            </p:cNvPr>
            <p:cNvGrpSpPr/>
            <p:nvPr/>
          </p:nvGrpSpPr>
          <p:grpSpPr>
            <a:xfrm>
              <a:off x="5581509" y="3892074"/>
              <a:ext cx="142853" cy="189430"/>
              <a:chOff x="5453158" y="4633054"/>
              <a:chExt cx="201192" cy="266791"/>
            </a:xfrm>
          </p:grpSpPr>
          <p:sp>
            <p:nvSpPr>
              <p:cNvPr id="269" name="Freeform: Shape 268">
                <a:extLst>
                  <a:ext uri="{FF2B5EF4-FFF2-40B4-BE49-F238E27FC236}">
                    <a16:creationId xmlns:a16="http://schemas.microsoft.com/office/drawing/2014/main" id="{D9B43B34-0B12-4C6D-BEBA-99D77C86B1AF}"/>
                  </a:ext>
                </a:extLst>
              </p:cNvPr>
              <p:cNvSpPr/>
              <p:nvPr/>
            </p:nvSpPr>
            <p:spPr>
              <a:xfrm>
                <a:off x="5453158" y="4669463"/>
                <a:ext cx="201192" cy="230382"/>
              </a:xfrm>
              <a:custGeom>
                <a:avLst/>
                <a:gdLst>
                  <a:gd name="connsiteX0" fmla="*/ 100596 w 201192"/>
                  <a:gd name="connsiteY0" fmla="*/ 36409 h 230382"/>
                  <a:gd name="connsiteX1" fmla="*/ 0 w 201192"/>
                  <a:gd name="connsiteY1" fmla="*/ 0 h 230382"/>
                  <a:gd name="connsiteX2" fmla="*/ 0 w 201192"/>
                  <a:gd name="connsiteY2" fmla="*/ 193973 h 230382"/>
                  <a:gd name="connsiteX3" fmla="*/ 99184 w 201192"/>
                  <a:gd name="connsiteY3" fmla="*/ 230382 h 230382"/>
                  <a:gd name="connsiteX4" fmla="*/ 100596 w 201192"/>
                  <a:gd name="connsiteY4" fmla="*/ 230382 h 230382"/>
                  <a:gd name="connsiteX5" fmla="*/ 201192 w 201192"/>
                  <a:gd name="connsiteY5" fmla="*/ 193973 h 230382"/>
                  <a:gd name="connsiteX6" fmla="*/ 201192 w 201192"/>
                  <a:gd name="connsiteY6" fmla="*/ 0 h 230382"/>
                  <a:gd name="connsiteX7" fmla="*/ 100596 w 201192"/>
                  <a:gd name="connsiteY7" fmla="*/ 36409 h 230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1192" h="230382">
                    <a:moveTo>
                      <a:pt x="100596" y="36409"/>
                    </a:moveTo>
                    <a:cubicBezTo>
                      <a:pt x="45041" y="36409"/>
                      <a:pt x="0" y="20716"/>
                      <a:pt x="0" y="0"/>
                    </a:cubicBezTo>
                    <a:lnTo>
                      <a:pt x="0" y="193973"/>
                    </a:lnTo>
                    <a:cubicBezTo>
                      <a:pt x="0" y="213904"/>
                      <a:pt x="44256" y="230068"/>
                      <a:pt x="99184" y="230382"/>
                    </a:cubicBezTo>
                    <a:lnTo>
                      <a:pt x="100596" y="230382"/>
                    </a:lnTo>
                    <a:cubicBezTo>
                      <a:pt x="156151" y="230382"/>
                      <a:pt x="201192" y="214689"/>
                      <a:pt x="201192" y="193973"/>
                    </a:cubicBezTo>
                    <a:lnTo>
                      <a:pt x="201192" y="0"/>
                    </a:lnTo>
                    <a:cubicBezTo>
                      <a:pt x="201192" y="20245"/>
                      <a:pt x="156151" y="36409"/>
                      <a:pt x="100596" y="36409"/>
                    </a:cubicBezTo>
                    <a:close/>
                  </a:path>
                </a:pathLst>
              </a:custGeom>
              <a:solidFill>
                <a:srgbClr val="005BA1"/>
              </a:solidFill>
              <a:ln w="15346" cap="flat">
                <a:noFill/>
                <a:prstDash val="solid"/>
                <a:miter/>
              </a:ln>
            </p:spPr>
            <p:txBody>
              <a:bodyPr rtlCol="0" anchor="ctr"/>
              <a:lstStyle/>
              <a:p>
                <a:pPr defTabSz="799888"/>
                <a:endParaRPr lang="en-CA" sz="1544">
                  <a:latin typeface="Segoe UI"/>
                </a:endParaRPr>
              </a:p>
            </p:txBody>
          </p:sp>
          <p:sp>
            <p:nvSpPr>
              <p:cNvPr id="270" name="Freeform: Shape 269">
                <a:extLst>
                  <a:ext uri="{FF2B5EF4-FFF2-40B4-BE49-F238E27FC236}">
                    <a16:creationId xmlns:a16="http://schemas.microsoft.com/office/drawing/2014/main" id="{5B190341-D00A-4DDF-ADE4-1B04981CC384}"/>
                  </a:ext>
                </a:extLst>
              </p:cNvPr>
              <p:cNvSpPr/>
              <p:nvPr/>
            </p:nvSpPr>
            <p:spPr>
              <a:xfrm>
                <a:off x="5453158" y="4633054"/>
                <a:ext cx="201192" cy="72818"/>
              </a:xfrm>
              <a:custGeom>
                <a:avLst/>
                <a:gdLst>
                  <a:gd name="connsiteX0" fmla="*/ 201192 w 201192"/>
                  <a:gd name="connsiteY0" fmla="*/ 36409 h 72818"/>
                  <a:gd name="connsiteX1" fmla="*/ 100596 w 201192"/>
                  <a:gd name="connsiteY1" fmla="*/ 72818 h 72818"/>
                  <a:gd name="connsiteX2" fmla="*/ 0 w 201192"/>
                  <a:gd name="connsiteY2" fmla="*/ 36409 h 72818"/>
                  <a:gd name="connsiteX3" fmla="*/ 100596 w 201192"/>
                  <a:gd name="connsiteY3" fmla="*/ 0 h 72818"/>
                  <a:gd name="connsiteX4" fmla="*/ 201192 w 201192"/>
                  <a:gd name="connsiteY4" fmla="*/ 36409 h 72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192" h="72818">
                    <a:moveTo>
                      <a:pt x="201192" y="36409"/>
                    </a:moveTo>
                    <a:cubicBezTo>
                      <a:pt x="201192" y="56654"/>
                      <a:pt x="156151" y="72818"/>
                      <a:pt x="100596" y="72818"/>
                    </a:cubicBezTo>
                    <a:cubicBezTo>
                      <a:pt x="45041" y="72818"/>
                      <a:pt x="0" y="57125"/>
                      <a:pt x="0" y="36409"/>
                    </a:cubicBezTo>
                    <a:cubicBezTo>
                      <a:pt x="0" y="15694"/>
                      <a:pt x="45041" y="0"/>
                      <a:pt x="100596" y="0"/>
                    </a:cubicBezTo>
                    <a:cubicBezTo>
                      <a:pt x="156151" y="0"/>
                      <a:pt x="201192" y="15694"/>
                      <a:pt x="201192" y="36409"/>
                    </a:cubicBezTo>
                  </a:path>
                </a:pathLst>
              </a:custGeom>
              <a:solidFill>
                <a:srgbClr val="E8E8E8"/>
              </a:solidFill>
              <a:ln w="15346" cap="flat">
                <a:noFill/>
                <a:prstDash val="solid"/>
                <a:miter/>
              </a:ln>
            </p:spPr>
            <p:txBody>
              <a:bodyPr rtlCol="0" anchor="ctr"/>
              <a:lstStyle/>
              <a:p>
                <a:pPr defTabSz="799888"/>
                <a:endParaRPr lang="en-CA" sz="1544">
                  <a:latin typeface="Segoe UI"/>
                </a:endParaRPr>
              </a:p>
            </p:txBody>
          </p:sp>
          <p:sp>
            <p:nvSpPr>
              <p:cNvPr id="271" name="Freeform: Shape 270">
                <a:extLst>
                  <a:ext uri="{FF2B5EF4-FFF2-40B4-BE49-F238E27FC236}">
                    <a16:creationId xmlns:a16="http://schemas.microsoft.com/office/drawing/2014/main" id="{35A1E9BB-4F69-4584-8A09-A375DB6E2C18}"/>
                  </a:ext>
                </a:extLst>
              </p:cNvPr>
              <p:cNvSpPr/>
              <p:nvPr/>
            </p:nvSpPr>
            <p:spPr>
              <a:xfrm>
                <a:off x="5476541" y="4643412"/>
                <a:ext cx="154425" cy="46296"/>
              </a:xfrm>
              <a:custGeom>
                <a:avLst/>
                <a:gdLst>
                  <a:gd name="connsiteX0" fmla="*/ 154425 w 154425"/>
                  <a:gd name="connsiteY0" fmla="*/ 23070 h 46296"/>
                  <a:gd name="connsiteX1" fmla="*/ 77213 w 154425"/>
                  <a:gd name="connsiteY1" fmla="*/ 46296 h 46296"/>
                  <a:gd name="connsiteX2" fmla="*/ 0 w 154425"/>
                  <a:gd name="connsiteY2" fmla="*/ 23070 h 46296"/>
                  <a:gd name="connsiteX3" fmla="*/ 77213 w 154425"/>
                  <a:gd name="connsiteY3" fmla="*/ 0 h 46296"/>
                  <a:gd name="connsiteX4" fmla="*/ 154425 w 154425"/>
                  <a:gd name="connsiteY4" fmla="*/ 23070 h 462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425" h="46296">
                    <a:moveTo>
                      <a:pt x="154425" y="23070"/>
                    </a:moveTo>
                    <a:cubicBezTo>
                      <a:pt x="154425" y="35938"/>
                      <a:pt x="119742" y="46296"/>
                      <a:pt x="77213" y="46296"/>
                    </a:cubicBezTo>
                    <a:cubicBezTo>
                      <a:pt x="34683" y="46296"/>
                      <a:pt x="0" y="35938"/>
                      <a:pt x="0" y="23070"/>
                    </a:cubicBezTo>
                    <a:cubicBezTo>
                      <a:pt x="0" y="10201"/>
                      <a:pt x="34683" y="0"/>
                      <a:pt x="77213" y="0"/>
                    </a:cubicBezTo>
                    <a:cubicBezTo>
                      <a:pt x="119742" y="0"/>
                      <a:pt x="154425" y="10358"/>
                      <a:pt x="154425" y="23070"/>
                    </a:cubicBezTo>
                  </a:path>
                </a:pathLst>
              </a:custGeom>
              <a:solidFill>
                <a:srgbClr val="50E6FF"/>
              </a:solidFill>
              <a:ln w="15346" cap="flat">
                <a:noFill/>
                <a:prstDash val="solid"/>
                <a:miter/>
              </a:ln>
            </p:spPr>
            <p:txBody>
              <a:bodyPr rtlCol="0" anchor="ctr"/>
              <a:lstStyle/>
              <a:p>
                <a:pPr defTabSz="799888"/>
                <a:endParaRPr lang="en-CA" sz="1544">
                  <a:latin typeface="Segoe UI"/>
                </a:endParaRPr>
              </a:p>
            </p:txBody>
          </p:sp>
          <p:sp>
            <p:nvSpPr>
              <p:cNvPr id="272" name="Freeform: Shape 271">
                <a:extLst>
                  <a:ext uri="{FF2B5EF4-FFF2-40B4-BE49-F238E27FC236}">
                    <a16:creationId xmlns:a16="http://schemas.microsoft.com/office/drawing/2014/main" id="{B8C0A855-A17E-4AE8-B528-E9AC5B11390B}"/>
                  </a:ext>
                </a:extLst>
              </p:cNvPr>
              <p:cNvSpPr/>
              <p:nvPr/>
            </p:nvSpPr>
            <p:spPr>
              <a:xfrm>
                <a:off x="5492706" y="4672198"/>
                <a:ext cx="122096" cy="17618"/>
              </a:xfrm>
              <a:custGeom>
                <a:avLst/>
                <a:gdLst>
                  <a:gd name="connsiteX0" fmla="*/ 61048 w 122096"/>
                  <a:gd name="connsiteY0" fmla="*/ 90 h 17618"/>
                  <a:gd name="connsiteX1" fmla="*/ 0 w 122096"/>
                  <a:gd name="connsiteY1" fmla="*/ 9035 h 17618"/>
                  <a:gd name="connsiteX2" fmla="*/ 61048 w 122096"/>
                  <a:gd name="connsiteY2" fmla="*/ 17510 h 17618"/>
                  <a:gd name="connsiteX3" fmla="*/ 122096 w 122096"/>
                  <a:gd name="connsiteY3" fmla="*/ 8408 h 17618"/>
                  <a:gd name="connsiteX4" fmla="*/ 61048 w 122096"/>
                  <a:gd name="connsiteY4" fmla="*/ 90 h 17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096" h="17618">
                    <a:moveTo>
                      <a:pt x="61048" y="90"/>
                    </a:moveTo>
                    <a:cubicBezTo>
                      <a:pt x="40337" y="-439"/>
                      <a:pt x="19689" y="2587"/>
                      <a:pt x="0" y="9035"/>
                    </a:cubicBezTo>
                    <a:cubicBezTo>
                      <a:pt x="19707" y="15364"/>
                      <a:pt x="40362" y="18232"/>
                      <a:pt x="61048" y="17510"/>
                    </a:cubicBezTo>
                    <a:cubicBezTo>
                      <a:pt x="81776" y="18117"/>
                      <a:pt x="102446" y="15035"/>
                      <a:pt x="122096" y="8408"/>
                    </a:cubicBezTo>
                    <a:cubicBezTo>
                      <a:pt x="102352" y="2257"/>
                      <a:pt x="81718" y="-554"/>
                      <a:pt x="61048" y="90"/>
                    </a:cubicBezTo>
                    <a:close/>
                  </a:path>
                </a:pathLst>
              </a:custGeom>
              <a:solidFill>
                <a:srgbClr val="198AB3"/>
              </a:solidFill>
              <a:ln w="15346" cap="flat">
                <a:noFill/>
                <a:prstDash val="solid"/>
                <a:miter/>
              </a:ln>
            </p:spPr>
            <p:txBody>
              <a:bodyPr rtlCol="0" anchor="ctr"/>
              <a:lstStyle/>
              <a:p>
                <a:pPr defTabSz="799888"/>
                <a:endParaRPr lang="en-CA" sz="1544">
                  <a:latin typeface="Segoe UI"/>
                </a:endParaRPr>
              </a:p>
            </p:txBody>
          </p:sp>
        </p:grpSp>
        <p:pic>
          <p:nvPicPr>
            <p:cNvPr id="244" name="Picture 243">
              <a:extLst>
                <a:ext uri="{FF2B5EF4-FFF2-40B4-BE49-F238E27FC236}">
                  <a16:creationId xmlns:a16="http://schemas.microsoft.com/office/drawing/2014/main" id="{988AADFB-42F5-4B29-9CC7-245DD3E658E7}"/>
                </a:ext>
              </a:extLst>
            </p:cNvPr>
            <p:cNvPicPr>
              <a:picLocks noChangeAspect="1"/>
            </p:cNvPicPr>
            <p:nvPr/>
          </p:nvPicPr>
          <p:blipFill>
            <a:blip r:embed="rId18">
              <a:extLst>
                <a:ext uri="{96DAC541-7B7A-43D3-8B79-37D633B846F1}">
                  <asvg:svgBlip xmlns:asvg="http://schemas.microsoft.com/office/drawing/2016/SVG/main" r:embed="rId19"/>
                </a:ext>
              </a:extLst>
            </a:blip>
            <a:srcRect/>
            <a:stretch/>
          </p:blipFill>
          <p:spPr>
            <a:xfrm>
              <a:off x="5650801" y="3969222"/>
              <a:ext cx="140572" cy="175141"/>
            </a:xfrm>
            <a:prstGeom prst="rect">
              <a:avLst/>
            </a:prstGeom>
          </p:spPr>
        </p:pic>
      </p:grpSp>
      <p:sp>
        <p:nvSpPr>
          <p:cNvPr id="245" name="Rectangle 244">
            <a:extLst>
              <a:ext uri="{FF2B5EF4-FFF2-40B4-BE49-F238E27FC236}">
                <a16:creationId xmlns:a16="http://schemas.microsoft.com/office/drawing/2014/main" id="{16F910A7-E2F2-4626-89C3-D2FB94D2F98D}"/>
              </a:ext>
            </a:extLst>
          </p:cNvPr>
          <p:cNvSpPr/>
          <p:nvPr/>
        </p:nvSpPr>
        <p:spPr bwMode="auto">
          <a:xfrm>
            <a:off x="5741718" y="3350273"/>
            <a:ext cx="891683"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Publication</a:t>
            </a:r>
          </a:p>
        </p:txBody>
      </p:sp>
      <p:sp>
        <p:nvSpPr>
          <p:cNvPr id="246" name="Rectangle 245">
            <a:extLst>
              <a:ext uri="{FF2B5EF4-FFF2-40B4-BE49-F238E27FC236}">
                <a16:creationId xmlns:a16="http://schemas.microsoft.com/office/drawing/2014/main" id="{C8080346-8225-4344-893E-81A9A5A34B9C}"/>
              </a:ext>
            </a:extLst>
          </p:cNvPr>
          <p:cNvSpPr/>
          <p:nvPr/>
        </p:nvSpPr>
        <p:spPr bwMode="auto">
          <a:xfrm>
            <a:off x="5440154" y="2823247"/>
            <a:ext cx="1534680"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b="1" dirty="0">
                <a:solidFill>
                  <a:schemeClr val="tx1"/>
                </a:solidFill>
                <a:latin typeface="Segoe UI"/>
                <a:ea typeface="Segoe UI" pitchFamily="34" charset="0"/>
                <a:cs typeface="Segoe UI Semibold" panose="020B0702040204020203" pitchFamily="34" charset="0"/>
              </a:rPr>
              <a:t>Publisher &amp; Distributor</a:t>
            </a:r>
          </a:p>
        </p:txBody>
      </p:sp>
      <p:grpSp>
        <p:nvGrpSpPr>
          <p:cNvPr id="247" name="Group 246">
            <a:extLst>
              <a:ext uri="{FF2B5EF4-FFF2-40B4-BE49-F238E27FC236}">
                <a16:creationId xmlns:a16="http://schemas.microsoft.com/office/drawing/2014/main" id="{498FF399-C94B-4FBA-AF1A-DA43BEE878D1}"/>
              </a:ext>
            </a:extLst>
          </p:cNvPr>
          <p:cNvGrpSpPr/>
          <p:nvPr/>
        </p:nvGrpSpPr>
        <p:grpSpPr>
          <a:xfrm>
            <a:off x="8402899" y="3290814"/>
            <a:ext cx="312248" cy="245675"/>
            <a:chOff x="3495443" y="3272358"/>
            <a:chExt cx="356949" cy="280846"/>
          </a:xfrm>
        </p:grpSpPr>
        <p:grpSp>
          <p:nvGrpSpPr>
            <p:cNvPr id="264" name="Group 263">
              <a:extLst>
                <a:ext uri="{FF2B5EF4-FFF2-40B4-BE49-F238E27FC236}">
                  <a16:creationId xmlns:a16="http://schemas.microsoft.com/office/drawing/2014/main" id="{D2471A00-BE02-4940-BA7F-8E4CC0BFC0F7}"/>
                </a:ext>
              </a:extLst>
            </p:cNvPr>
            <p:cNvGrpSpPr/>
            <p:nvPr/>
          </p:nvGrpSpPr>
          <p:grpSpPr>
            <a:xfrm>
              <a:off x="3495443" y="3272358"/>
              <a:ext cx="226554" cy="280846"/>
              <a:chOff x="3892785" y="3271644"/>
              <a:chExt cx="226554" cy="280846"/>
            </a:xfrm>
          </p:grpSpPr>
          <p:sp>
            <p:nvSpPr>
              <p:cNvPr id="267" name="Rectangle: Rounded Corners 266">
                <a:extLst>
                  <a:ext uri="{FF2B5EF4-FFF2-40B4-BE49-F238E27FC236}">
                    <a16:creationId xmlns:a16="http://schemas.microsoft.com/office/drawing/2014/main" id="{67A8AF39-A8EA-4D3C-A425-422D74B2602E}"/>
                  </a:ext>
                </a:extLst>
              </p:cNvPr>
              <p:cNvSpPr/>
              <p:nvPr/>
            </p:nvSpPr>
            <p:spPr bwMode="auto">
              <a:xfrm>
                <a:off x="3892785" y="3271644"/>
                <a:ext cx="159544" cy="192624"/>
              </a:xfrm>
              <a:prstGeom prst="roundRect">
                <a:avLst/>
              </a:prstGeom>
              <a:gradFill flip="none" rotWithShape="1">
                <a:gsLst>
                  <a:gs pos="0">
                    <a:srgbClr val="4FC7E8"/>
                  </a:gs>
                  <a:gs pos="100000">
                    <a:srgbClr val="2698BF"/>
                  </a:gs>
                </a:gsLst>
                <a:lin ang="54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tx1"/>
                  </a:solidFill>
                  <a:latin typeface="Segoe UI"/>
                  <a:ea typeface="Segoe UI" pitchFamily="34" charset="0"/>
                  <a:cs typeface="Segoe UI" pitchFamily="34" charset="0"/>
                </a:endParaRPr>
              </a:p>
            </p:txBody>
          </p:sp>
          <p:sp>
            <p:nvSpPr>
              <p:cNvPr id="268" name="Rectangle: Rounded Corners 267">
                <a:extLst>
                  <a:ext uri="{FF2B5EF4-FFF2-40B4-BE49-F238E27FC236}">
                    <a16:creationId xmlns:a16="http://schemas.microsoft.com/office/drawing/2014/main" id="{D87D8A92-1051-432A-807C-1384D7B98A87}"/>
                  </a:ext>
                </a:extLst>
              </p:cNvPr>
              <p:cNvSpPr/>
              <p:nvPr/>
            </p:nvSpPr>
            <p:spPr bwMode="auto">
              <a:xfrm>
                <a:off x="3959795" y="3359866"/>
                <a:ext cx="159544" cy="192624"/>
              </a:xfrm>
              <a:prstGeom prst="roundRect">
                <a:avLst/>
              </a:prstGeom>
              <a:solidFill>
                <a:schemeClr val="accent3">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tx1"/>
                  </a:solidFill>
                  <a:latin typeface="Segoe UI"/>
                  <a:ea typeface="Segoe UI" pitchFamily="34" charset="0"/>
                  <a:cs typeface="Segoe UI" pitchFamily="34" charset="0"/>
                </a:endParaRPr>
              </a:p>
            </p:txBody>
          </p:sp>
        </p:grpSp>
        <p:sp>
          <p:nvSpPr>
            <p:cNvPr id="265" name="Freeform 43">
              <a:extLst>
                <a:ext uri="{FF2B5EF4-FFF2-40B4-BE49-F238E27FC236}">
                  <a16:creationId xmlns:a16="http://schemas.microsoft.com/office/drawing/2014/main" id="{C2C2620E-BAB4-4B5C-807E-868E5ED40328}"/>
                </a:ext>
              </a:extLst>
            </p:cNvPr>
            <p:cNvSpPr>
              <a:spLocks noEditPoints="1"/>
            </p:cNvSpPr>
            <p:nvPr/>
          </p:nvSpPr>
          <p:spPr bwMode="auto">
            <a:xfrm>
              <a:off x="3643373" y="3359866"/>
              <a:ext cx="98550" cy="98550"/>
            </a:xfrm>
            <a:custGeom>
              <a:avLst/>
              <a:gdLst>
                <a:gd name="T0" fmla="*/ 57 w 64"/>
                <a:gd name="T1" fmla="*/ 32 h 64"/>
                <a:gd name="T2" fmla="*/ 63 w 64"/>
                <a:gd name="T3" fmla="*/ 23 h 64"/>
                <a:gd name="T4" fmla="*/ 64 w 64"/>
                <a:gd name="T5" fmla="*/ 22 h 64"/>
                <a:gd name="T6" fmla="*/ 61 w 64"/>
                <a:gd name="T7" fmla="*/ 16 h 64"/>
                <a:gd name="T8" fmla="*/ 53 w 64"/>
                <a:gd name="T9" fmla="*/ 19 h 64"/>
                <a:gd name="T10" fmla="*/ 48 w 64"/>
                <a:gd name="T11" fmla="*/ 3 h 64"/>
                <a:gd name="T12" fmla="*/ 47 w 64"/>
                <a:gd name="T13" fmla="*/ 3 h 64"/>
                <a:gd name="T14" fmla="*/ 41 w 64"/>
                <a:gd name="T15" fmla="*/ 0 h 64"/>
                <a:gd name="T16" fmla="*/ 38 w 64"/>
                <a:gd name="T17" fmla="*/ 8 h 64"/>
                <a:gd name="T18" fmla="*/ 26 w 64"/>
                <a:gd name="T19" fmla="*/ 8 h 64"/>
                <a:gd name="T20" fmla="*/ 23 w 64"/>
                <a:gd name="T21" fmla="*/ 0 h 64"/>
                <a:gd name="T22" fmla="*/ 16 w 64"/>
                <a:gd name="T23" fmla="*/ 3 h 64"/>
                <a:gd name="T24" fmla="*/ 16 w 64"/>
                <a:gd name="T25" fmla="*/ 3 h 64"/>
                <a:gd name="T26" fmla="*/ 10 w 64"/>
                <a:gd name="T27" fmla="*/ 19 h 64"/>
                <a:gd name="T28" fmla="*/ 3 w 64"/>
                <a:gd name="T29" fmla="*/ 16 h 64"/>
                <a:gd name="T30" fmla="*/ 2 w 64"/>
                <a:gd name="T31" fmla="*/ 16 h 64"/>
                <a:gd name="T32" fmla="*/ 0 w 64"/>
                <a:gd name="T33" fmla="*/ 23 h 64"/>
                <a:gd name="T34" fmla="*/ 7 w 64"/>
                <a:gd name="T35" fmla="*/ 26 h 64"/>
                <a:gd name="T36" fmla="*/ 7 w 64"/>
                <a:gd name="T37" fmla="*/ 30 h 64"/>
                <a:gd name="T38" fmla="*/ 7 w 64"/>
                <a:gd name="T39" fmla="*/ 32 h 64"/>
                <a:gd name="T40" fmla="*/ 7 w 64"/>
                <a:gd name="T41" fmla="*/ 34 h 64"/>
                <a:gd name="T42" fmla="*/ 7 w 64"/>
                <a:gd name="T43" fmla="*/ 37 h 64"/>
                <a:gd name="T44" fmla="*/ 7 w 64"/>
                <a:gd name="T45" fmla="*/ 38 h 64"/>
                <a:gd name="T46" fmla="*/ 0 w 64"/>
                <a:gd name="T47" fmla="*/ 41 h 64"/>
                <a:gd name="T48" fmla="*/ 2 w 64"/>
                <a:gd name="T49" fmla="*/ 47 h 64"/>
                <a:gd name="T50" fmla="*/ 3 w 64"/>
                <a:gd name="T51" fmla="*/ 48 h 64"/>
                <a:gd name="T52" fmla="*/ 19 w 64"/>
                <a:gd name="T53" fmla="*/ 54 h 64"/>
                <a:gd name="T54" fmla="*/ 16 w 64"/>
                <a:gd name="T55" fmla="*/ 61 h 64"/>
                <a:gd name="T56" fmla="*/ 22 w 64"/>
                <a:gd name="T57" fmla="*/ 64 h 64"/>
                <a:gd name="T58" fmla="*/ 23 w 64"/>
                <a:gd name="T59" fmla="*/ 63 h 64"/>
                <a:gd name="T60" fmla="*/ 32 w 64"/>
                <a:gd name="T61" fmla="*/ 57 h 64"/>
                <a:gd name="T62" fmla="*/ 41 w 64"/>
                <a:gd name="T63" fmla="*/ 63 h 64"/>
                <a:gd name="T64" fmla="*/ 42 w 64"/>
                <a:gd name="T65" fmla="*/ 64 h 64"/>
                <a:gd name="T66" fmla="*/ 48 w 64"/>
                <a:gd name="T67" fmla="*/ 61 h 64"/>
                <a:gd name="T68" fmla="*/ 45 w 64"/>
                <a:gd name="T69" fmla="*/ 54 h 64"/>
                <a:gd name="T70" fmla="*/ 61 w 64"/>
                <a:gd name="T71" fmla="*/ 48 h 64"/>
                <a:gd name="T72" fmla="*/ 61 w 64"/>
                <a:gd name="T73" fmla="*/ 48 h 64"/>
                <a:gd name="T74" fmla="*/ 64 w 64"/>
                <a:gd name="T75" fmla="*/ 41 h 64"/>
                <a:gd name="T76" fmla="*/ 56 w 64"/>
                <a:gd name="T77" fmla="*/ 38 h 64"/>
                <a:gd name="T78" fmla="*/ 14 w 64"/>
                <a:gd name="T79" fmla="*/ 32 h 64"/>
                <a:gd name="T80" fmla="*/ 18 w 64"/>
                <a:gd name="T81" fmla="*/ 21 h 64"/>
                <a:gd name="T82" fmla="*/ 49 w 64"/>
                <a:gd name="T83" fmla="*/ 3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4" h="64">
                  <a:moveTo>
                    <a:pt x="56" y="38"/>
                  </a:moveTo>
                  <a:cubicBezTo>
                    <a:pt x="57" y="36"/>
                    <a:pt x="57" y="34"/>
                    <a:pt x="57" y="32"/>
                  </a:cubicBezTo>
                  <a:cubicBezTo>
                    <a:pt x="57" y="30"/>
                    <a:pt x="57" y="28"/>
                    <a:pt x="56" y="26"/>
                  </a:cubicBezTo>
                  <a:cubicBezTo>
                    <a:pt x="63" y="23"/>
                    <a:pt x="63" y="23"/>
                    <a:pt x="63" y="23"/>
                  </a:cubicBezTo>
                  <a:cubicBezTo>
                    <a:pt x="64" y="23"/>
                    <a:pt x="64" y="23"/>
                    <a:pt x="64" y="23"/>
                  </a:cubicBezTo>
                  <a:cubicBezTo>
                    <a:pt x="64" y="22"/>
                    <a:pt x="64" y="22"/>
                    <a:pt x="64" y="22"/>
                  </a:cubicBezTo>
                  <a:cubicBezTo>
                    <a:pt x="61" y="17"/>
                    <a:pt x="61" y="17"/>
                    <a:pt x="61" y="17"/>
                  </a:cubicBezTo>
                  <a:cubicBezTo>
                    <a:pt x="61" y="16"/>
                    <a:pt x="61" y="16"/>
                    <a:pt x="61" y="16"/>
                  </a:cubicBezTo>
                  <a:cubicBezTo>
                    <a:pt x="60" y="16"/>
                    <a:pt x="60" y="16"/>
                    <a:pt x="60" y="16"/>
                  </a:cubicBezTo>
                  <a:cubicBezTo>
                    <a:pt x="53" y="19"/>
                    <a:pt x="53" y="19"/>
                    <a:pt x="53" y="19"/>
                  </a:cubicBezTo>
                  <a:cubicBezTo>
                    <a:pt x="51" y="16"/>
                    <a:pt x="48" y="13"/>
                    <a:pt x="45" y="11"/>
                  </a:cubicBezTo>
                  <a:cubicBezTo>
                    <a:pt x="48" y="3"/>
                    <a:pt x="48" y="3"/>
                    <a:pt x="48" y="3"/>
                  </a:cubicBezTo>
                  <a:cubicBezTo>
                    <a:pt x="48" y="3"/>
                    <a:pt x="48" y="3"/>
                    <a:pt x="48" y="3"/>
                  </a:cubicBezTo>
                  <a:cubicBezTo>
                    <a:pt x="47" y="3"/>
                    <a:pt x="47" y="3"/>
                    <a:pt x="47" y="3"/>
                  </a:cubicBezTo>
                  <a:cubicBezTo>
                    <a:pt x="42" y="0"/>
                    <a:pt x="42" y="0"/>
                    <a:pt x="42" y="0"/>
                  </a:cubicBezTo>
                  <a:cubicBezTo>
                    <a:pt x="41" y="0"/>
                    <a:pt x="41" y="0"/>
                    <a:pt x="41" y="0"/>
                  </a:cubicBezTo>
                  <a:cubicBezTo>
                    <a:pt x="41" y="1"/>
                    <a:pt x="41" y="1"/>
                    <a:pt x="41" y="1"/>
                  </a:cubicBezTo>
                  <a:cubicBezTo>
                    <a:pt x="38" y="8"/>
                    <a:pt x="38" y="8"/>
                    <a:pt x="38" y="8"/>
                  </a:cubicBezTo>
                  <a:cubicBezTo>
                    <a:pt x="36" y="7"/>
                    <a:pt x="34" y="7"/>
                    <a:pt x="32" y="7"/>
                  </a:cubicBezTo>
                  <a:cubicBezTo>
                    <a:pt x="30" y="7"/>
                    <a:pt x="28" y="7"/>
                    <a:pt x="26" y="8"/>
                  </a:cubicBezTo>
                  <a:cubicBezTo>
                    <a:pt x="23" y="1"/>
                    <a:pt x="23" y="1"/>
                    <a:pt x="23" y="1"/>
                  </a:cubicBezTo>
                  <a:cubicBezTo>
                    <a:pt x="23" y="0"/>
                    <a:pt x="23" y="0"/>
                    <a:pt x="23" y="0"/>
                  </a:cubicBezTo>
                  <a:cubicBezTo>
                    <a:pt x="22" y="0"/>
                    <a:pt x="22" y="0"/>
                    <a:pt x="22" y="0"/>
                  </a:cubicBezTo>
                  <a:cubicBezTo>
                    <a:pt x="16" y="3"/>
                    <a:pt x="16" y="3"/>
                    <a:pt x="16" y="3"/>
                  </a:cubicBezTo>
                  <a:cubicBezTo>
                    <a:pt x="16" y="3"/>
                    <a:pt x="16" y="3"/>
                    <a:pt x="16" y="3"/>
                  </a:cubicBezTo>
                  <a:cubicBezTo>
                    <a:pt x="16" y="3"/>
                    <a:pt x="16" y="3"/>
                    <a:pt x="16" y="3"/>
                  </a:cubicBezTo>
                  <a:cubicBezTo>
                    <a:pt x="19" y="10"/>
                    <a:pt x="19" y="10"/>
                    <a:pt x="19" y="10"/>
                  </a:cubicBezTo>
                  <a:cubicBezTo>
                    <a:pt x="15" y="13"/>
                    <a:pt x="12" y="16"/>
                    <a:pt x="10" y="19"/>
                  </a:cubicBezTo>
                  <a:cubicBezTo>
                    <a:pt x="7" y="18"/>
                    <a:pt x="7" y="18"/>
                    <a:pt x="7" y="18"/>
                  </a:cubicBezTo>
                  <a:cubicBezTo>
                    <a:pt x="3" y="16"/>
                    <a:pt x="3" y="16"/>
                    <a:pt x="3" y="16"/>
                  </a:cubicBezTo>
                  <a:cubicBezTo>
                    <a:pt x="3" y="16"/>
                    <a:pt x="3" y="16"/>
                    <a:pt x="3" y="16"/>
                  </a:cubicBezTo>
                  <a:cubicBezTo>
                    <a:pt x="2" y="16"/>
                    <a:pt x="2" y="16"/>
                    <a:pt x="2" y="16"/>
                  </a:cubicBezTo>
                  <a:cubicBezTo>
                    <a:pt x="0" y="22"/>
                    <a:pt x="0" y="22"/>
                    <a:pt x="0" y="22"/>
                  </a:cubicBezTo>
                  <a:cubicBezTo>
                    <a:pt x="0" y="23"/>
                    <a:pt x="0" y="23"/>
                    <a:pt x="0" y="23"/>
                  </a:cubicBezTo>
                  <a:cubicBezTo>
                    <a:pt x="0" y="23"/>
                    <a:pt x="0" y="23"/>
                    <a:pt x="0" y="23"/>
                  </a:cubicBezTo>
                  <a:cubicBezTo>
                    <a:pt x="7" y="26"/>
                    <a:pt x="7" y="26"/>
                    <a:pt x="7" y="26"/>
                  </a:cubicBezTo>
                  <a:cubicBezTo>
                    <a:pt x="7" y="27"/>
                    <a:pt x="7" y="27"/>
                    <a:pt x="7" y="28"/>
                  </a:cubicBezTo>
                  <a:cubicBezTo>
                    <a:pt x="7" y="29"/>
                    <a:pt x="7" y="29"/>
                    <a:pt x="7" y="30"/>
                  </a:cubicBezTo>
                  <a:cubicBezTo>
                    <a:pt x="7" y="30"/>
                    <a:pt x="7" y="30"/>
                    <a:pt x="7" y="30"/>
                  </a:cubicBezTo>
                  <a:cubicBezTo>
                    <a:pt x="7" y="31"/>
                    <a:pt x="7" y="31"/>
                    <a:pt x="7" y="32"/>
                  </a:cubicBezTo>
                  <a:cubicBezTo>
                    <a:pt x="7" y="32"/>
                    <a:pt x="7" y="33"/>
                    <a:pt x="7" y="33"/>
                  </a:cubicBezTo>
                  <a:cubicBezTo>
                    <a:pt x="7" y="33"/>
                    <a:pt x="7" y="34"/>
                    <a:pt x="7" y="34"/>
                  </a:cubicBezTo>
                  <a:cubicBezTo>
                    <a:pt x="7" y="34"/>
                    <a:pt x="7" y="34"/>
                    <a:pt x="7" y="34"/>
                  </a:cubicBezTo>
                  <a:cubicBezTo>
                    <a:pt x="7" y="35"/>
                    <a:pt x="7" y="36"/>
                    <a:pt x="7" y="37"/>
                  </a:cubicBezTo>
                  <a:cubicBezTo>
                    <a:pt x="7" y="37"/>
                    <a:pt x="7" y="38"/>
                    <a:pt x="7" y="38"/>
                  </a:cubicBezTo>
                  <a:cubicBezTo>
                    <a:pt x="7" y="38"/>
                    <a:pt x="7" y="38"/>
                    <a:pt x="7" y="38"/>
                  </a:cubicBezTo>
                  <a:cubicBezTo>
                    <a:pt x="0" y="41"/>
                    <a:pt x="0" y="41"/>
                    <a:pt x="0" y="41"/>
                  </a:cubicBezTo>
                  <a:cubicBezTo>
                    <a:pt x="0" y="41"/>
                    <a:pt x="0" y="41"/>
                    <a:pt x="0" y="41"/>
                  </a:cubicBezTo>
                  <a:cubicBezTo>
                    <a:pt x="0" y="42"/>
                    <a:pt x="0" y="42"/>
                    <a:pt x="0" y="42"/>
                  </a:cubicBezTo>
                  <a:cubicBezTo>
                    <a:pt x="2" y="47"/>
                    <a:pt x="2" y="47"/>
                    <a:pt x="2" y="47"/>
                  </a:cubicBezTo>
                  <a:cubicBezTo>
                    <a:pt x="3" y="48"/>
                    <a:pt x="3" y="48"/>
                    <a:pt x="3" y="48"/>
                  </a:cubicBezTo>
                  <a:cubicBezTo>
                    <a:pt x="3" y="48"/>
                    <a:pt x="3" y="48"/>
                    <a:pt x="3" y="48"/>
                  </a:cubicBezTo>
                  <a:cubicBezTo>
                    <a:pt x="10" y="45"/>
                    <a:pt x="10" y="45"/>
                    <a:pt x="10" y="45"/>
                  </a:cubicBezTo>
                  <a:cubicBezTo>
                    <a:pt x="12" y="48"/>
                    <a:pt x="15" y="51"/>
                    <a:pt x="19" y="54"/>
                  </a:cubicBezTo>
                  <a:cubicBezTo>
                    <a:pt x="16" y="61"/>
                    <a:pt x="16" y="61"/>
                    <a:pt x="16" y="61"/>
                  </a:cubicBezTo>
                  <a:cubicBezTo>
                    <a:pt x="16" y="61"/>
                    <a:pt x="16" y="61"/>
                    <a:pt x="16" y="61"/>
                  </a:cubicBezTo>
                  <a:cubicBezTo>
                    <a:pt x="16" y="61"/>
                    <a:pt x="16" y="61"/>
                    <a:pt x="16" y="61"/>
                  </a:cubicBezTo>
                  <a:cubicBezTo>
                    <a:pt x="22" y="64"/>
                    <a:pt x="22" y="64"/>
                    <a:pt x="22" y="64"/>
                  </a:cubicBezTo>
                  <a:cubicBezTo>
                    <a:pt x="23" y="64"/>
                    <a:pt x="23" y="64"/>
                    <a:pt x="23" y="64"/>
                  </a:cubicBezTo>
                  <a:cubicBezTo>
                    <a:pt x="23" y="63"/>
                    <a:pt x="23" y="63"/>
                    <a:pt x="23" y="63"/>
                  </a:cubicBezTo>
                  <a:cubicBezTo>
                    <a:pt x="26" y="56"/>
                    <a:pt x="26" y="56"/>
                    <a:pt x="26" y="56"/>
                  </a:cubicBezTo>
                  <a:cubicBezTo>
                    <a:pt x="28" y="57"/>
                    <a:pt x="30" y="57"/>
                    <a:pt x="32" y="57"/>
                  </a:cubicBezTo>
                  <a:cubicBezTo>
                    <a:pt x="34" y="57"/>
                    <a:pt x="36" y="57"/>
                    <a:pt x="38" y="56"/>
                  </a:cubicBezTo>
                  <a:cubicBezTo>
                    <a:pt x="41" y="63"/>
                    <a:pt x="41" y="63"/>
                    <a:pt x="41" y="63"/>
                  </a:cubicBezTo>
                  <a:cubicBezTo>
                    <a:pt x="41" y="64"/>
                    <a:pt x="41" y="64"/>
                    <a:pt x="41" y="64"/>
                  </a:cubicBezTo>
                  <a:cubicBezTo>
                    <a:pt x="42" y="64"/>
                    <a:pt x="42" y="64"/>
                    <a:pt x="42" y="64"/>
                  </a:cubicBezTo>
                  <a:cubicBezTo>
                    <a:pt x="47" y="61"/>
                    <a:pt x="47" y="61"/>
                    <a:pt x="47" y="61"/>
                  </a:cubicBezTo>
                  <a:cubicBezTo>
                    <a:pt x="48" y="61"/>
                    <a:pt x="48" y="61"/>
                    <a:pt x="48" y="61"/>
                  </a:cubicBezTo>
                  <a:cubicBezTo>
                    <a:pt x="48" y="61"/>
                    <a:pt x="48" y="61"/>
                    <a:pt x="48" y="61"/>
                  </a:cubicBezTo>
                  <a:cubicBezTo>
                    <a:pt x="45" y="54"/>
                    <a:pt x="45" y="54"/>
                    <a:pt x="45" y="54"/>
                  </a:cubicBezTo>
                  <a:cubicBezTo>
                    <a:pt x="48" y="52"/>
                    <a:pt x="51" y="49"/>
                    <a:pt x="54" y="45"/>
                  </a:cubicBezTo>
                  <a:cubicBezTo>
                    <a:pt x="61" y="48"/>
                    <a:pt x="61" y="48"/>
                    <a:pt x="61" y="48"/>
                  </a:cubicBezTo>
                  <a:cubicBezTo>
                    <a:pt x="61" y="48"/>
                    <a:pt x="61" y="48"/>
                    <a:pt x="61" y="48"/>
                  </a:cubicBezTo>
                  <a:cubicBezTo>
                    <a:pt x="61" y="48"/>
                    <a:pt x="61" y="48"/>
                    <a:pt x="61" y="48"/>
                  </a:cubicBezTo>
                  <a:cubicBezTo>
                    <a:pt x="64" y="42"/>
                    <a:pt x="64" y="42"/>
                    <a:pt x="64" y="42"/>
                  </a:cubicBezTo>
                  <a:cubicBezTo>
                    <a:pt x="64" y="41"/>
                    <a:pt x="64" y="41"/>
                    <a:pt x="64" y="41"/>
                  </a:cubicBezTo>
                  <a:cubicBezTo>
                    <a:pt x="63" y="41"/>
                    <a:pt x="63" y="41"/>
                    <a:pt x="63" y="41"/>
                  </a:cubicBezTo>
                  <a:lnTo>
                    <a:pt x="56" y="38"/>
                  </a:lnTo>
                  <a:close/>
                  <a:moveTo>
                    <a:pt x="32" y="50"/>
                  </a:moveTo>
                  <a:cubicBezTo>
                    <a:pt x="22" y="50"/>
                    <a:pt x="14" y="42"/>
                    <a:pt x="14" y="32"/>
                  </a:cubicBezTo>
                  <a:cubicBezTo>
                    <a:pt x="14" y="28"/>
                    <a:pt x="16" y="24"/>
                    <a:pt x="18" y="21"/>
                  </a:cubicBezTo>
                  <a:cubicBezTo>
                    <a:pt x="18" y="21"/>
                    <a:pt x="18" y="21"/>
                    <a:pt x="18" y="21"/>
                  </a:cubicBezTo>
                  <a:cubicBezTo>
                    <a:pt x="21" y="17"/>
                    <a:pt x="26" y="15"/>
                    <a:pt x="32" y="15"/>
                  </a:cubicBezTo>
                  <a:cubicBezTo>
                    <a:pt x="41" y="15"/>
                    <a:pt x="49" y="22"/>
                    <a:pt x="49" y="32"/>
                  </a:cubicBezTo>
                  <a:cubicBezTo>
                    <a:pt x="49" y="42"/>
                    <a:pt x="41" y="50"/>
                    <a:pt x="32" y="50"/>
                  </a:cubicBezTo>
                  <a:close/>
                </a:path>
              </a:pathLst>
            </a:custGeom>
            <a:solidFill>
              <a:srgbClr val="1382DA"/>
            </a:solidFill>
            <a:ln>
              <a:noFill/>
            </a:ln>
          </p:spPr>
          <p:txBody>
            <a:bodyPr vert="horz" wrap="square" lIns="79989" tIns="39994" rIns="79989" bIns="39994" numCol="1" anchor="t" anchorCtr="0" compatLnSpc="1">
              <a:prstTxWarp prst="textNoShape">
                <a:avLst/>
              </a:prstTxWarp>
            </a:bodyPr>
            <a:lstStyle/>
            <a:p>
              <a:pPr defTabSz="799888"/>
              <a:endParaRPr lang="en-CA" sz="1544">
                <a:latin typeface="Segoe UI"/>
              </a:endParaRPr>
            </a:p>
          </p:txBody>
        </p:sp>
        <p:sp>
          <p:nvSpPr>
            <p:cNvPr id="266" name="Freeform 43">
              <a:extLst>
                <a:ext uri="{FF2B5EF4-FFF2-40B4-BE49-F238E27FC236}">
                  <a16:creationId xmlns:a16="http://schemas.microsoft.com/office/drawing/2014/main" id="{FF356666-E634-42DD-820F-556A1806485A}"/>
                </a:ext>
              </a:extLst>
            </p:cNvPr>
            <p:cNvSpPr>
              <a:spLocks noEditPoints="1"/>
            </p:cNvSpPr>
            <p:nvPr/>
          </p:nvSpPr>
          <p:spPr bwMode="auto">
            <a:xfrm>
              <a:off x="3731275" y="3424944"/>
              <a:ext cx="121117" cy="121117"/>
            </a:xfrm>
            <a:custGeom>
              <a:avLst/>
              <a:gdLst>
                <a:gd name="T0" fmla="*/ 57 w 64"/>
                <a:gd name="T1" fmla="*/ 32 h 64"/>
                <a:gd name="T2" fmla="*/ 63 w 64"/>
                <a:gd name="T3" fmla="*/ 23 h 64"/>
                <a:gd name="T4" fmla="*/ 64 w 64"/>
                <a:gd name="T5" fmla="*/ 22 h 64"/>
                <a:gd name="T6" fmla="*/ 61 w 64"/>
                <a:gd name="T7" fmla="*/ 16 h 64"/>
                <a:gd name="T8" fmla="*/ 53 w 64"/>
                <a:gd name="T9" fmla="*/ 19 h 64"/>
                <a:gd name="T10" fmla="*/ 48 w 64"/>
                <a:gd name="T11" fmla="*/ 3 h 64"/>
                <a:gd name="T12" fmla="*/ 47 w 64"/>
                <a:gd name="T13" fmla="*/ 3 h 64"/>
                <a:gd name="T14" fmla="*/ 41 w 64"/>
                <a:gd name="T15" fmla="*/ 0 h 64"/>
                <a:gd name="T16" fmla="*/ 38 w 64"/>
                <a:gd name="T17" fmla="*/ 8 h 64"/>
                <a:gd name="T18" fmla="*/ 26 w 64"/>
                <a:gd name="T19" fmla="*/ 8 h 64"/>
                <a:gd name="T20" fmla="*/ 23 w 64"/>
                <a:gd name="T21" fmla="*/ 0 h 64"/>
                <a:gd name="T22" fmla="*/ 16 w 64"/>
                <a:gd name="T23" fmla="*/ 3 h 64"/>
                <a:gd name="T24" fmla="*/ 16 w 64"/>
                <a:gd name="T25" fmla="*/ 3 h 64"/>
                <a:gd name="T26" fmla="*/ 10 w 64"/>
                <a:gd name="T27" fmla="*/ 19 h 64"/>
                <a:gd name="T28" fmla="*/ 3 w 64"/>
                <a:gd name="T29" fmla="*/ 16 h 64"/>
                <a:gd name="T30" fmla="*/ 2 w 64"/>
                <a:gd name="T31" fmla="*/ 16 h 64"/>
                <a:gd name="T32" fmla="*/ 0 w 64"/>
                <a:gd name="T33" fmla="*/ 23 h 64"/>
                <a:gd name="T34" fmla="*/ 7 w 64"/>
                <a:gd name="T35" fmla="*/ 26 h 64"/>
                <a:gd name="T36" fmla="*/ 7 w 64"/>
                <a:gd name="T37" fmla="*/ 30 h 64"/>
                <a:gd name="T38" fmla="*/ 7 w 64"/>
                <a:gd name="T39" fmla="*/ 32 h 64"/>
                <a:gd name="T40" fmla="*/ 7 w 64"/>
                <a:gd name="T41" fmla="*/ 34 h 64"/>
                <a:gd name="T42" fmla="*/ 7 w 64"/>
                <a:gd name="T43" fmla="*/ 37 h 64"/>
                <a:gd name="T44" fmla="*/ 7 w 64"/>
                <a:gd name="T45" fmla="*/ 38 h 64"/>
                <a:gd name="T46" fmla="*/ 0 w 64"/>
                <a:gd name="T47" fmla="*/ 41 h 64"/>
                <a:gd name="T48" fmla="*/ 2 w 64"/>
                <a:gd name="T49" fmla="*/ 47 h 64"/>
                <a:gd name="T50" fmla="*/ 3 w 64"/>
                <a:gd name="T51" fmla="*/ 48 h 64"/>
                <a:gd name="T52" fmla="*/ 19 w 64"/>
                <a:gd name="T53" fmla="*/ 54 h 64"/>
                <a:gd name="T54" fmla="*/ 16 w 64"/>
                <a:gd name="T55" fmla="*/ 61 h 64"/>
                <a:gd name="T56" fmla="*/ 22 w 64"/>
                <a:gd name="T57" fmla="*/ 64 h 64"/>
                <a:gd name="T58" fmla="*/ 23 w 64"/>
                <a:gd name="T59" fmla="*/ 63 h 64"/>
                <a:gd name="T60" fmla="*/ 32 w 64"/>
                <a:gd name="T61" fmla="*/ 57 h 64"/>
                <a:gd name="T62" fmla="*/ 41 w 64"/>
                <a:gd name="T63" fmla="*/ 63 h 64"/>
                <a:gd name="T64" fmla="*/ 42 w 64"/>
                <a:gd name="T65" fmla="*/ 64 h 64"/>
                <a:gd name="T66" fmla="*/ 48 w 64"/>
                <a:gd name="T67" fmla="*/ 61 h 64"/>
                <a:gd name="T68" fmla="*/ 45 w 64"/>
                <a:gd name="T69" fmla="*/ 54 h 64"/>
                <a:gd name="T70" fmla="*/ 61 w 64"/>
                <a:gd name="T71" fmla="*/ 48 h 64"/>
                <a:gd name="T72" fmla="*/ 61 w 64"/>
                <a:gd name="T73" fmla="*/ 48 h 64"/>
                <a:gd name="T74" fmla="*/ 64 w 64"/>
                <a:gd name="T75" fmla="*/ 41 h 64"/>
                <a:gd name="T76" fmla="*/ 56 w 64"/>
                <a:gd name="T77" fmla="*/ 38 h 64"/>
                <a:gd name="T78" fmla="*/ 14 w 64"/>
                <a:gd name="T79" fmla="*/ 32 h 64"/>
                <a:gd name="T80" fmla="*/ 18 w 64"/>
                <a:gd name="T81" fmla="*/ 21 h 64"/>
                <a:gd name="T82" fmla="*/ 49 w 64"/>
                <a:gd name="T83" fmla="*/ 3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4" h="64">
                  <a:moveTo>
                    <a:pt x="56" y="38"/>
                  </a:moveTo>
                  <a:cubicBezTo>
                    <a:pt x="57" y="36"/>
                    <a:pt x="57" y="34"/>
                    <a:pt x="57" y="32"/>
                  </a:cubicBezTo>
                  <a:cubicBezTo>
                    <a:pt x="57" y="30"/>
                    <a:pt x="57" y="28"/>
                    <a:pt x="56" y="26"/>
                  </a:cubicBezTo>
                  <a:cubicBezTo>
                    <a:pt x="63" y="23"/>
                    <a:pt x="63" y="23"/>
                    <a:pt x="63" y="23"/>
                  </a:cubicBezTo>
                  <a:cubicBezTo>
                    <a:pt x="64" y="23"/>
                    <a:pt x="64" y="23"/>
                    <a:pt x="64" y="23"/>
                  </a:cubicBezTo>
                  <a:cubicBezTo>
                    <a:pt x="64" y="22"/>
                    <a:pt x="64" y="22"/>
                    <a:pt x="64" y="22"/>
                  </a:cubicBezTo>
                  <a:cubicBezTo>
                    <a:pt x="61" y="17"/>
                    <a:pt x="61" y="17"/>
                    <a:pt x="61" y="17"/>
                  </a:cubicBezTo>
                  <a:cubicBezTo>
                    <a:pt x="61" y="16"/>
                    <a:pt x="61" y="16"/>
                    <a:pt x="61" y="16"/>
                  </a:cubicBezTo>
                  <a:cubicBezTo>
                    <a:pt x="60" y="16"/>
                    <a:pt x="60" y="16"/>
                    <a:pt x="60" y="16"/>
                  </a:cubicBezTo>
                  <a:cubicBezTo>
                    <a:pt x="53" y="19"/>
                    <a:pt x="53" y="19"/>
                    <a:pt x="53" y="19"/>
                  </a:cubicBezTo>
                  <a:cubicBezTo>
                    <a:pt x="51" y="16"/>
                    <a:pt x="48" y="13"/>
                    <a:pt x="45" y="11"/>
                  </a:cubicBezTo>
                  <a:cubicBezTo>
                    <a:pt x="48" y="3"/>
                    <a:pt x="48" y="3"/>
                    <a:pt x="48" y="3"/>
                  </a:cubicBezTo>
                  <a:cubicBezTo>
                    <a:pt x="48" y="3"/>
                    <a:pt x="48" y="3"/>
                    <a:pt x="48" y="3"/>
                  </a:cubicBezTo>
                  <a:cubicBezTo>
                    <a:pt x="47" y="3"/>
                    <a:pt x="47" y="3"/>
                    <a:pt x="47" y="3"/>
                  </a:cubicBezTo>
                  <a:cubicBezTo>
                    <a:pt x="42" y="0"/>
                    <a:pt x="42" y="0"/>
                    <a:pt x="42" y="0"/>
                  </a:cubicBezTo>
                  <a:cubicBezTo>
                    <a:pt x="41" y="0"/>
                    <a:pt x="41" y="0"/>
                    <a:pt x="41" y="0"/>
                  </a:cubicBezTo>
                  <a:cubicBezTo>
                    <a:pt x="41" y="1"/>
                    <a:pt x="41" y="1"/>
                    <a:pt x="41" y="1"/>
                  </a:cubicBezTo>
                  <a:cubicBezTo>
                    <a:pt x="38" y="8"/>
                    <a:pt x="38" y="8"/>
                    <a:pt x="38" y="8"/>
                  </a:cubicBezTo>
                  <a:cubicBezTo>
                    <a:pt x="36" y="7"/>
                    <a:pt x="34" y="7"/>
                    <a:pt x="32" y="7"/>
                  </a:cubicBezTo>
                  <a:cubicBezTo>
                    <a:pt x="30" y="7"/>
                    <a:pt x="28" y="7"/>
                    <a:pt x="26" y="8"/>
                  </a:cubicBezTo>
                  <a:cubicBezTo>
                    <a:pt x="23" y="1"/>
                    <a:pt x="23" y="1"/>
                    <a:pt x="23" y="1"/>
                  </a:cubicBezTo>
                  <a:cubicBezTo>
                    <a:pt x="23" y="0"/>
                    <a:pt x="23" y="0"/>
                    <a:pt x="23" y="0"/>
                  </a:cubicBezTo>
                  <a:cubicBezTo>
                    <a:pt x="22" y="0"/>
                    <a:pt x="22" y="0"/>
                    <a:pt x="22" y="0"/>
                  </a:cubicBezTo>
                  <a:cubicBezTo>
                    <a:pt x="16" y="3"/>
                    <a:pt x="16" y="3"/>
                    <a:pt x="16" y="3"/>
                  </a:cubicBezTo>
                  <a:cubicBezTo>
                    <a:pt x="16" y="3"/>
                    <a:pt x="16" y="3"/>
                    <a:pt x="16" y="3"/>
                  </a:cubicBezTo>
                  <a:cubicBezTo>
                    <a:pt x="16" y="3"/>
                    <a:pt x="16" y="3"/>
                    <a:pt x="16" y="3"/>
                  </a:cubicBezTo>
                  <a:cubicBezTo>
                    <a:pt x="19" y="10"/>
                    <a:pt x="19" y="10"/>
                    <a:pt x="19" y="10"/>
                  </a:cubicBezTo>
                  <a:cubicBezTo>
                    <a:pt x="15" y="13"/>
                    <a:pt x="12" y="16"/>
                    <a:pt x="10" y="19"/>
                  </a:cubicBezTo>
                  <a:cubicBezTo>
                    <a:pt x="7" y="18"/>
                    <a:pt x="7" y="18"/>
                    <a:pt x="7" y="18"/>
                  </a:cubicBezTo>
                  <a:cubicBezTo>
                    <a:pt x="3" y="16"/>
                    <a:pt x="3" y="16"/>
                    <a:pt x="3" y="16"/>
                  </a:cubicBezTo>
                  <a:cubicBezTo>
                    <a:pt x="3" y="16"/>
                    <a:pt x="3" y="16"/>
                    <a:pt x="3" y="16"/>
                  </a:cubicBezTo>
                  <a:cubicBezTo>
                    <a:pt x="2" y="16"/>
                    <a:pt x="2" y="16"/>
                    <a:pt x="2" y="16"/>
                  </a:cubicBezTo>
                  <a:cubicBezTo>
                    <a:pt x="0" y="22"/>
                    <a:pt x="0" y="22"/>
                    <a:pt x="0" y="22"/>
                  </a:cubicBezTo>
                  <a:cubicBezTo>
                    <a:pt x="0" y="23"/>
                    <a:pt x="0" y="23"/>
                    <a:pt x="0" y="23"/>
                  </a:cubicBezTo>
                  <a:cubicBezTo>
                    <a:pt x="0" y="23"/>
                    <a:pt x="0" y="23"/>
                    <a:pt x="0" y="23"/>
                  </a:cubicBezTo>
                  <a:cubicBezTo>
                    <a:pt x="7" y="26"/>
                    <a:pt x="7" y="26"/>
                    <a:pt x="7" y="26"/>
                  </a:cubicBezTo>
                  <a:cubicBezTo>
                    <a:pt x="7" y="27"/>
                    <a:pt x="7" y="27"/>
                    <a:pt x="7" y="28"/>
                  </a:cubicBezTo>
                  <a:cubicBezTo>
                    <a:pt x="7" y="29"/>
                    <a:pt x="7" y="29"/>
                    <a:pt x="7" y="30"/>
                  </a:cubicBezTo>
                  <a:cubicBezTo>
                    <a:pt x="7" y="30"/>
                    <a:pt x="7" y="30"/>
                    <a:pt x="7" y="30"/>
                  </a:cubicBezTo>
                  <a:cubicBezTo>
                    <a:pt x="7" y="31"/>
                    <a:pt x="7" y="31"/>
                    <a:pt x="7" y="32"/>
                  </a:cubicBezTo>
                  <a:cubicBezTo>
                    <a:pt x="7" y="32"/>
                    <a:pt x="7" y="33"/>
                    <a:pt x="7" y="33"/>
                  </a:cubicBezTo>
                  <a:cubicBezTo>
                    <a:pt x="7" y="33"/>
                    <a:pt x="7" y="34"/>
                    <a:pt x="7" y="34"/>
                  </a:cubicBezTo>
                  <a:cubicBezTo>
                    <a:pt x="7" y="34"/>
                    <a:pt x="7" y="34"/>
                    <a:pt x="7" y="34"/>
                  </a:cubicBezTo>
                  <a:cubicBezTo>
                    <a:pt x="7" y="35"/>
                    <a:pt x="7" y="36"/>
                    <a:pt x="7" y="37"/>
                  </a:cubicBezTo>
                  <a:cubicBezTo>
                    <a:pt x="7" y="37"/>
                    <a:pt x="7" y="38"/>
                    <a:pt x="7" y="38"/>
                  </a:cubicBezTo>
                  <a:cubicBezTo>
                    <a:pt x="7" y="38"/>
                    <a:pt x="7" y="38"/>
                    <a:pt x="7" y="38"/>
                  </a:cubicBezTo>
                  <a:cubicBezTo>
                    <a:pt x="0" y="41"/>
                    <a:pt x="0" y="41"/>
                    <a:pt x="0" y="41"/>
                  </a:cubicBezTo>
                  <a:cubicBezTo>
                    <a:pt x="0" y="41"/>
                    <a:pt x="0" y="41"/>
                    <a:pt x="0" y="41"/>
                  </a:cubicBezTo>
                  <a:cubicBezTo>
                    <a:pt x="0" y="42"/>
                    <a:pt x="0" y="42"/>
                    <a:pt x="0" y="42"/>
                  </a:cubicBezTo>
                  <a:cubicBezTo>
                    <a:pt x="2" y="47"/>
                    <a:pt x="2" y="47"/>
                    <a:pt x="2" y="47"/>
                  </a:cubicBezTo>
                  <a:cubicBezTo>
                    <a:pt x="3" y="48"/>
                    <a:pt x="3" y="48"/>
                    <a:pt x="3" y="48"/>
                  </a:cubicBezTo>
                  <a:cubicBezTo>
                    <a:pt x="3" y="48"/>
                    <a:pt x="3" y="48"/>
                    <a:pt x="3" y="48"/>
                  </a:cubicBezTo>
                  <a:cubicBezTo>
                    <a:pt x="10" y="45"/>
                    <a:pt x="10" y="45"/>
                    <a:pt x="10" y="45"/>
                  </a:cubicBezTo>
                  <a:cubicBezTo>
                    <a:pt x="12" y="48"/>
                    <a:pt x="15" y="51"/>
                    <a:pt x="19" y="54"/>
                  </a:cubicBezTo>
                  <a:cubicBezTo>
                    <a:pt x="16" y="61"/>
                    <a:pt x="16" y="61"/>
                    <a:pt x="16" y="61"/>
                  </a:cubicBezTo>
                  <a:cubicBezTo>
                    <a:pt x="16" y="61"/>
                    <a:pt x="16" y="61"/>
                    <a:pt x="16" y="61"/>
                  </a:cubicBezTo>
                  <a:cubicBezTo>
                    <a:pt x="16" y="61"/>
                    <a:pt x="16" y="61"/>
                    <a:pt x="16" y="61"/>
                  </a:cubicBezTo>
                  <a:cubicBezTo>
                    <a:pt x="22" y="64"/>
                    <a:pt x="22" y="64"/>
                    <a:pt x="22" y="64"/>
                  </a:cubicBezTo>
                  <a:cubicBezTo>
                    <a:pt x="23" y="64"/>
                    <a:pt x="23" y="64"/>
                    <a:pt x="23" y="64"/>
                  </a:cubicBezTo>
                  <a:cubicBezTo>
                    <a:pt x="23" y="63"/>
                    <a:pt x="23" y="63"/>
                    <a:pt x="23" y="63"/>
                  </a:cubicBezTo>
                  <a:cubicBezTo>
                    <a:pt x="26" y="56"/>
                    <a:pt x="26" y="56"/>
                    <a:pt x="26" y="56"/>
                  </a:cubicBezTo>
                  <a:cubicBezTo>
                    <a:pt x="28" y="57"/>
                    <a:pt x="30" y="57"/>
                    <a:pt x="32" y="57"/>
                  </a:cubicBezTo>
                  <a:cubicBezTo>
                    <a:pt x="34" y="57"/>
                    <a:pt x="36" y="57"/>
                    <a:pt x="38" y="56"/>
                  </a:cubicBezTo>
                  <a:cubicBezTo>
                    <a:pt x="41" y="63"/>
                    <a:pt x="41" y="63"/>
                    <a:pt x="41" y="63"/>
                  </a:cubicBezTo>
                  <a:cubicBezTo>
                    <a:pt x="41" y="64"/>
                    <a:pt x="41" y="64"/>
                    <a:pt x="41" y="64"/>
                  </a:cubicBezTo>
                  <a:cubicBezTo>
                    <a:pt x="42" y="64"/>
                    <a:pt x="42" y="64"/>
                    <a:pt x="42" y="64"/>
                  </a:cubicBezTo>
                  <a:cubicBezTo>
                    <a:pt x="47" y="61"/>
                    <a:pt x="47" y="61"/>
                    <a:pt x="47" y="61"/>
                  </a:cubicBezTo>
                  <a:cubicBezTo>
                    <a:pt x="48" y="61"/>
                    <a:pt x="48" y="61"/>
                    <a:pt x="48" y="61"/>
                  </a:cubicBezTo>
                  <a:cubicBezTo>
                    <a:pt x="48" y="61"/>
                    <a:pt x="48" y="61"/>
                    <a:pt x="48" y="61"/>
                  </a:cubicBezTo>
                  <a:cubicBezTo>
                    <a:pt x="45" y="54"/>
                    <a:pt x="45" y="54"/>
                    <a:pt x="45" y="54"/>
                  </a:cubicBezTo>
                  <a:cubicBezTo>
                    <a:pt x="48" y="52"/>
                    <a:pt x="51" y="49"/>
                    <a:pt x="54" y="45"/>
                  </a:cubicBezTo>
                  <a:cubicBezTo>
                    <a:pt x="61" y="48"/>
                    <a:pt x="61" y="48"/>
                    <a:pt x="61" y="48"/>
                  </a:cubicBezTo>
                  <a:cubicBezTo>
                    <a:pt x="61" y="48"/>
                    <a:pt x="61" y="48"/>
                    <a:pt x="61" y="48"/>
                  </a:cubicBezTo>
                  <a:cubicBezTo>
                    <a:pt x="61" y="48"/>
                    <a:pt x="61" y="48"/>
                    <a:pt x="61" y="48"/>
                  </a:cubicBezTo>
                  <a:cubicBezTo>
                    <a:pt x="64" y="42"/>
                    <a:pt x="64" y="42"/>
                    <a:pt x="64" y="42"/>
                  </a:cubicBezTo>
                  <a:cubicBezTo>
                    <a:pt x="64" y="41"/>
                    <a:pt x="64" y="41"/>
                    <a:pt x="64" y="41"/>
                  </a:cubicBezTo>
                  <a:cubicBezTo>
                    <a:pt x="63" y="41"/>
                    <a:pt x="63" y="41"/>
                    <a:pt x="63" y="41"/>
                  </a:cubicBezTo>
                  <a:lnTo>
                    <a:pt x="56" y="38"/>
                  </a:lnTo>
                  <a:close/>
                  <a:moveTo>
                    <a:pt x="32" y="50"/>
                  </a:moveTo>
                  <a:cubicBezTo>
                    <a:pt x="22" y="50"/>
                    <a:pt x="14" y="42"/>
                    <a:pt x="14" y="32"/>
                  </a:cubicBezTo>
                  <a:cubicBezTo>
                    <a:pt x="14" y="28"/>
                    <a:pt x="16" y="24"/>
                    <a:pt x="18" y="21"/>
                  </a:cubicBezTo>
                  <a:cubicBezTo>
                    <a:pt x="18" y="21"/>
                    <a:pt x="18" y="21"/>
                    <a:pt x="18" y="21"/>
                  </a:cubicBezTo>
                  <a:cubicBezTo>
                    <a:pt x="21" y="17"/>
                    <a:pt x="26" y="15"/>
                    <a:pt x="32" y="15"/>
                  </a:cubicBezTo>
                  <a:cubicBezTo>
                    <a:pt x="41" y="15"/>
                    <a:pt x="49" y="22"/>
                    <a:pt x="49" y="32"/>
                  </a:cubicBezTo>
                  <a:cubicBezTo>
                    <a:pt x="49" y="42"/>
                    <a:pt x="41" y="50"/>
                    <a:pt x="32" y="50"/>
                  </a:cubicBezTo>
                  <a:close/>
                </a:path>
              </a:pathLst>
            </a:custGeom>
            <a:solidFill>
              <a:srgbClr val="1382DA"/>
            </a:solidFill>
            <a:ln>
              <a:noFill/>
            </a:ln>
          </p:spPr>
          <p:txBody>
            <a:bodyPr vert="horz" wrap="square" lIns="79989" tIns="39994" rIns="79989" bIns="39994" numCol="1" anchor="t" anchorCtr="0" compatLnSpc="1">
              <a:prstTxWarp prst="textNoShape">
                <a:avLst/>
              </a:prstTxWarp>
            </a:bodyPr>
            <a:lstStyle/>
            <a:p>
              <a:pPr defTabSz="799888"/>
              <a:endParaRPr lang="en-CA" sz="1544">
                <a:latin typeface="Segoe UI"/>
              </a:endParaRPr>
            </a:p>
          </p:txBody>
        </p:sp>
      </p:grpSp>
      <p:cxnSp>
        <p:nvCxnSpPr>
          <p:cNvPr id="248" name="Straight Arrow Connector 247">
            <a:extLst>
              <a:ext uri="{FF2B5EF4-FFF2-40B4-BE49-F238E27FC236}">
                <a16:creationId xmlns:a16="http://schemas.microsoft.com/office/drawing/2014/main" id="{E9EC4463-130B-4F50-B959-013ACBFDA6DD}"/>
              </a:ext>
            </a:extLst>
          </p:cNvPr>
          <p:cNvCxnSpPr>
            <a:cxnSpLocks/>
            <a:stCxn id="239" idx="3"/>
          </p:cNvCxnSpPr>
          <p:nvPr/>
        </p:nvCxnSpPr>
        <p:spPr>
          <a:xfrm flipV="1">
            <a:off x="6589509" y="3358839"/>
            <a:ext cx="1751946" cy="3983"/>
          </a:xfrm>
          <a:prstGeom prst="straightConnector1">
            <a:avLst/>
          </a:prstGeom>
          <a:ln w="12700">
            <a:solidFill>
              <a:schemeClr val="tx1"/>
            </a:solidFill>
            <a:headEnd type="none" w="sm" len="sm"/>
            <a:tailEnd type="triangle" w="med" len="sm"/>
          </a:ln>
        </p:spPr>
        <p:style>
          <a:lnRef idx="1">
            <a:schemeClr val="accent1"/>
          </a:lnRef>
          <a:fillRef idx="0">
            <a:schemeClr val="accent1"/>
          </a:fillRef>
          <a:effectRef idx="0">
            <a:schemeClr val="accent1"/>
          </a:effectRef>
          <a:fontRef idx="minor">
            <a:schemeClr val="tx1"/>
          </a:fontRef>
        </p:style>
      </p:cxnSp>
      <p:cxnSp>
        <p:nvCxnSpPr>
          <p:cNvPr id="249" name="Straight Arrow Connector 248">
            <a:extLst>
              <a:ext uri="{FF2B5EF4-FFF2-40B4-BE49-F238E27FC236}">
                <a16:creationId xmlns:a16="http://schemas.microsoft.com/office/drawing/2014/main" id="{F5E57C2C-CDCE-4A2E-9708-D1E1B4DB9B7C}"/>
              </a:ext>
            </a:extLst>
          </p:cNvPr>
          <p:cNvCxnSpPr>
            <a:cxnSpLocks/>
          </p:cNvCxnSpPr>
          <p:nvPr/>
        </p:nvCxnSpPr>
        <p:spPr>
          <a:xfrm flipV="1">
            <a:off x="8659700" y="3367365"/>
            <a:ext cx="1095991" cy="1"/>
          </a:xfrm>
          <a:prstGeom prst="straightConnector1">
            <a:avLst/>
          </a:prstGeom>
          <a:ln w="12700">
            <a:solidFill>
              <a:schemeClr val="tx1"/>
            </a:solidFill>
            <a:headEnd type="none" w="sm" len="sm"/>
            <a:tailEnd type="triangle" w="med" len="sm"/>
          </a:ln>
        </p:spPr>
        <p:style>
          <a:lnRef idx="1">
            <a:schemeClr val="accent1"/>
          </a:lnRef>
          <a:fillRef idx="0">
            <a:schemeClr val="accent1"/>
          </a:fillRef>
          <a:effectRef idx="0">
            <a:schemeClr val="accent1"/>
          </a:effectRef>
          <a:fontRef idx="minor">
            <a:schemeClr val="tx1"/>
          </a:fontRef>
        </p:style>
      </p:cxnSp>
      <p:sp>
        <p:nvSpPr>
          <p:cNvPr id="250" name="Rectangle 249">
            <a:extLst>
              <a:ext uri="{FF2B5EF4-FFF2-40B4-BE49-F238E27FC236}">
                <a16:creationId xmlns:a16="http://schemas.microsoft.com/office/drawing/2014/main" id="{5BA5A0AB-5953-4598-8BEF-A652C4E10FE7}"/>
              </a:ext>
            </a:extLst>
          </p:cNvPr>
          <p:cNvSpPr/>
          <p:nvPr/>
        </p:nvSpPr>
        <p:spPr bwMode="auto">
          <a:xfrm>
            <a:off x="7963290" y="2983828"/>
            <a:ext cx="1106731"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algn="ctr" defTabSz="815727" fontAlgn="base">
              <a:spcBef>
                <a:spcPct val="0"/>
              </a:spcBef>
              <a:spcAft>
                <a:spcPct val="0"/>
              </a:spcAft>
              <a:defRPr/>
            </a:pPr>
            <a:r>
              <a:rPr lang="en-US" sz="787" dirty="0">
                <a:solidFill>
                  <a:schemeClr val="tx1"/>
                </a:solidFill>
                <a:latin typeface="Segoe UI Semibold"/>
                <a:ea typeface="Segoe UI" pitchFamily="34" charset="0"/>
                <a:cs typeface="Segoe UI Semibold" panose="020B0702040204020203" pitchFamily="34" charset="0"/>
              </a:rPr>
              <a:t>Replication</a:t>
            </a:r>
            <a:br>
              <a:rPr lang="en-US" sz="787" dirty="0">
                <a:solidFill>
                  <a:schemeClr val="tx1"/>
                </a:solidFill>
                <a:latin typeface="Segoe UI Semibold"/>
                <a:ea typeface="Segoe UI" pitchFamily="34" charset="0"/>
                <a:cs typeface="Segoe UI Semibold" panose="020B0702040204020203" pitchFamily="34" charset="0"/>
              </a:rPr>
            </a:br>
            <a:r>
              <a:rPr lang="en-US" sz="787" dirty="0">
                <a:solidFill>
                  <a:schemeClr val="tx1"/>
                </a:solidFill>
                <a:latin typeface="Segoe UI Semibold"/>
                <a:ea typeface="Segoe UI" pitchFamily="34" charset="0"/>
                <a:cs typeface="Segoe UI Semibold" panose="020B0702040204020203" pitchFamily="34" charset="0"/>
              </a:rPr>
              <a:t>agents</a:t>
            </a:r>
          </a:p>
        </p:txBody>
      </p:sp>
      <p:sp>
        <p:nvSpPr>
          <p:cNvPr id="251" name="Rectangle 250">
            <a:extLst>
              <a:ext uri="{FF2B5EF4-FFF2-40B4-BE49-F238E27FC236}">
                <a16:creationId xmlns:a16="http://schemas.microsoft.com/office/drawing/2014/main" id="{E6909169-F173-45A4-B067-41382EBBC591}"/>
              </a:ext>
            </a:extLst>
          </p:cNvPr>
          <p:cNvSpPr/>
          <p:nvPr/>
        </p:nvSpPr>
        <p:spPr bwMode="auto">
          <a:xfrm>
            <a:off x="9750088" y="3041424"/>
            <a:ext cx="1101560" cy="639150"/>
          </a:xfrm>
          <a:prstGeom prst="rect">
            <a:avLst/>
          </a:prstGeom>
          <a:solidFill>
            <a:srgbClr val="E2E2E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tx1"/>
              </a:solidFill>
              <a:latin typeface="Segoe UI"/>
              <a:ea typeface="Segoe UI" pitchFamily="34" charset="0"/>
              <a:cs typeface="Segoe UI" pitchFamily="34" charset="0"/>
            </a:endParaRPr>
          </a:p>
        </p:txBody>
      </p:sp>
      <p:sp>
        <p:nvSpPr>
          <p:cNvPr id="254" name="Rectangle 253">
            <a:extLst>
              <a:ext uri="{FF2B5EF4-FFF2-40B4-BE49-F238E27FC236}">
                <a16:creationId xmlns:a16="http://schemas.microsoft.com/office/drawing/2014/main" id="{BCE7CE18-B61C-4F45-87C7-1B34EDFC627B}"/>
              </a:ext>
            </a:extLst>
          </p:cNvPr>
          <p:cNvSpPr/>
          <p:nvPr/>
        </p:nvSpPr>
        <p:spPr bwMode="auto">
          <a:xfrm>
            <a:off x="9789289" y="3372611"/>
            <a:ext cx="1021439" cy="267064"/>
          </a:xfrm>
          <a:prstGeom prst="rect">
            <a:avLst/>
          </a:prstGeom>
          <a:solidFill>
            <a:srgbClr val="CACAC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tx1"/>
              </a:solidFill>
              <a:latin typeface="Segoe UI"/>
              <a:ea typeface="Segoe UI" pitchFamily="34" charset="0"/>
              <a:cs typeface="Segoe UI" pitchFamily="34" charset="0"/>
            </a:endParaRPr>
          </a:p>
        </p:txBody>
      </p:sp>
      <p:sp>
        <p:nvSpPr>
          <p:cNvPr id="257" name="Rectangle 256">
            <a:extLst>
              <a:ext uri="{FF2B5EF4-FFF2-40B4-BE49-F238E27FC236}">
                <a16:creationId xmlns:a16="http://schemas.microsoft.com/office/drawing/2014/main" id="{2809E979-90F6-4C61-8EAA-BEC075CC24B6}"/>
              </a:ext>
            </a:extLst>
          </p:cNvPr>
          <p:cNvSpPr/>
          <p:nvPr/>
        </p:nvSpPr>
        <p:spPr bwMode="auto">
          <a:xfrm>
            <a:off x="9891097" y="3348450"/>
            <a:ext cx="891683"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Subscription</a:t>
            </a:r>
          </a:p>
        </p:txBody>
      </p:sp>
      <p:sp>
        <p:nvSpPr>
          <p:cNvPr id="258" name="Rectangle 257">
            <a:extLst>
              <a:ext uri="{FF2B5EF4-FFF2-40B4-BE49-F238E27FC236}">
                <a16:creationId xmlns:a16="http://schemas.microsoft.com/office/drawing/2014/main" id="{D7C11387-6190-457D-B7C2-6009D4EDE299}"/>
              </a:ext>
            </a:extLst>
          </p:cNvPr>
          <p:cNvSpPr/>
          <p:nvPr/>
        </p:nvSpPr>
        <p:spPr bwMode="auto">
          <a:xfrm>
            <a:off x="9580066" y="2815673"/>
            <a:ext cx="1106731"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b="1" dirty="0">
                <a:solidFill>
                  <a:schemeClr val="tx1"/>
                </a:solidFill>
                <a:latin typeface="Segoe UI"/>
                <a:ea typeface="Segoe UI" pitchFamily="34" charset="0"/>
                <a:cs typeface="Segoe UI Semibold" panose="020B0702040204020203" pitchFamily="34" charset="0"/>
              </a:rPr>
              <a:t>Subscriber</a:t>
            </a:r>
          </a:p>
        </p:txBody>
      </p:sp>
      <p:pic>
        <p:nvPicPr>
          <p:cNvPr id="7" name="Graphic 6">
            <a:extLst>
              <a:ext uri="{FF2B5EF4-FFF2-40B4-BE49-F238E27FC236}">
                <a16:creationId xmlns:a16="http://schemas.microsoft.com/office/drawing/2014/main" id="{F4E79AAB-804C-4CFF-AB08-67EA326EA115}"/>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9758503" y="3089655"/>
            <a:ext cx="247109" cy="247109"/>
          </a:xfrm>
          <a:prstGeom prst="rect">
            <a:avLst/>
          </a:prstGeom>
        </p:spPr>
      </p:pic>
      <p:pic>
        <p:nvPicPr>
          <p:cNvPr id="8" name="Graphic 7">
            <a:extLst>
              <a:ext uri="{FF2B5EF4-FFF2-40B4-BE49-F238E27FC236}">
                <a16:creationId xmlns:a16="http://schemas.microsoft.com/office/drawing/2014/main" id="{CB26C5AA-537D-424C-98FD-FC967469F5B4}"/>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10317165" y="3103941"/>
            <a:ext cx="232823" cy="232823"/>
          </a:xfrm>
          <a:prstGeom prst="rect">
            <a:avLst/>
          </a:prstGeom>
        </p:spPr>
      </p:pic>
      <p:sp>
        <p:nvSpPr>
          <p:cNvPr id="10" name="Rectangle 9">
            <a:extLst>
              <a:ext uri="{FF2B5EF4-FFF2-40B4-BE49-F238E27FC236}">
                <a16:creationId xmlns:a16="http://schemas.microsoft.com/office/drawing/2014/main" id="{8A91A4AF-03AE-4A88-B72B-3508274CA0A6}"/>
              </a:ext>
            </a:extLst>
          </p:cNvPr>
          <p:cNvSpPr/>
          <p:nvPr/>
        </p:nvSpPr>
        <p:spPr bwMode="auto">
          <a:xfrm>
            <a:off x="9888751" y="3061613"/>
            <a:ext cx="616665"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SQL DB</a:t>
            </a:r>
          </a:p>
        </p:txBody>
      </p:sp>
      <p:sp>
        <p:nvSpPr>
          <p:cNvPr id="11" name="Rectangle 10">
            <a:extLst>
              <a:ext uri="{FF2B5EF4-FFF2-40B4-BE49-F238E27FC236}">
                <a16:creationId xmlns:a16="http://schemas.microsoft.com/office/drawing/2014/main" id="{78FCCC55-4326-49C8-AFCA-D604EA508DBC}"/>
              </a:ext>
            </a:extLst>
          </p:cNvPr>
          <p:cNvSpPr/>
          <p:nvPr/>
        </p:nvSpPr>
        <p:spPr bwMode="auto">
          <a:xfrm>
            <a:off x="10433577" y="3061613"/>
            <a:ext cx="508663"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SQL</a:t>
            </a:r>
            <a:b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b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MI</a:t>
            </a:r>
          </a:p>
        </p:txBody>
      </p:sp>
      <p:sp>
        <p:nvSpPr>
          <p:cNvPr id="16" name="Rectangle 15">
            <a:extLst>
              <a:ext uri="{FF2B5EF4-FFF2-40B4-BE49-F238E27FC236}">
                <a16:creationId xmlns:a16="http://schemas.microsoft.com/office/drawing/2014/main" id="{639D978D-F42B-4CF0-B601-171D3857BF4E}"/>
              </a:ext>
            </a:extLst>
          </p:cNvPr>
          <p:cNvSpPr/>
          <p:nvPr/>
        </p:nvSpPr>
        <p:spPr bwMode="auto">
          <a:xfrm>
            <a:off x="4793073" y="1474258"/>
            <a:ext cx="748171"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algn="ctr" defTabSz="815727" fontAlgn="base">
              <a:spcBef>
                <a:spcPct val="0"/>
              </a:spcBef>
              <a:spcAft>
                <a:spcPct val="0"/>
              </a:spcAft>
              <a:defRPr/>
            </a:pPr>
            <a:r>
              <a:rPr lang="en-US" sz="700" dirty="0">
                <a:solidFill>
                  <a:schemeClr val="bg1"/>
                </a:solidFill>
                <a:latin typeface="Segoe UI Semibold"/>
                <a:ea typeface="Segoe UI" pitchFamily="34" charset="0"/>
                <a:cs typeface="Segoe UI Semibold" panose="020B0702040204020203" pitchFamily="34" charset="0"/>
              </a:rPr>
              <a:t>varies by trigger</a:t>
            </a:r>
          </a:p>
        </p:txBody>
      </p:sp>
      <p:sp>
        <p:nvSpPr>
          <p:cNvPr id="20" name="Rectangle 19">
            <a:extLst>
              <a:ext uri="{FF2B5EF4-FFF2-40B4-BE49-F238E27FC236}">
                <a16:creationId xmlns:a16="http://schemas.microsoft.com/office/drawing/2014/main" id="{FB16128F-AB6F-4318-BB3C-61510AFFA300}"/>
              </a:ext>
            </a:extLst>
          </p:cNvPr>
          <p:cNvSpPr/>
          <p:nvPr/>
        </p:nvSpPr>
        <p:spPr bwMode="auto">
          <a:xfrm>
            <a:off x="4793012" y="2249996"/>
            <a:ext cx="748232"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algn="ctr" defTabSz="815727" fontAlgn="base">
              <a:spcBef>
                <a:spcPct val="0"/>
              </a:spcBef>
              <a:spcAft>
                <a:spcPct val="0"/>
              </a:spcAft>
              <a:defRPr/>
            </a:pPr>
            <a:r>
              <a:rPr lang="en-US" sz="700" dirty="0">
                <a:solidFill>
                  <a:schemeClr val="bg1"/>
                </a:solidFill>
                <a:latin typeface="Segoe UI Semibold"/>
                <a:ea typeface="Segoe UI" pitchFamily="34" charset="0"/>
                <a:cs typeface="Segoe UI Semibold" panose="020B0702040204020203" pitchFamily="34" charset="0"/>
              </a:rPr>
              <a:t>5 min minimum</a:t>
            </a:r>
          </a:p>
        </p:txBody>
      </p:sp>
      <p:sp>
        <p:nvSpPr>
          <p:cNvPr id="40" name="Rectangle 39">
            <a:extLst>
              <a:ext uri="{FF2B5EF4-FFF2-40B4-BE49-F238E27FC236}">
                <a16:creationId xmlns:a16="http://schemas.microsoft.com/office/drawing/2014/main" id="{B4A9A982-F7F1-4ACE-8F84-5877D51D4524}"/>
              </a:ext>
            </a:extLst>
          </p:cNvPr>
          <p:cNvSpPr/>
          <p:nvPr/>
        </p:nvSpPr>
        <p:spPr bwMode="auto">
          <a:xfrm>
            <a:off x="4765820" y="3212638"/>
            <a:ext cx="758840"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00" dirty="0">
                <a:solidFill>
                  <a:schemeClr val="bg1"/>
                </a:solidFill>
                <a:latin typeface="Segoe UI Semibold"/>
                <a:ea typeface="Segoe UI" pitchFamily="34" charset="0"/>
                <a:cs typeface="Segoe UI Semibold" panose="020B0702040204020203" pitchFamily="34" charset="0"/>
              </a:rPr>
              <a:t>~seconds</a:t>
            </a:r>
          </a:p>
        </p:txBody>
      </p:sp>
      <p:sp>
        <p:nvSpPr>
          <p:cNvPr id="47" name="Rectangle 46">
            <a:extLst>
              <a:ext uri="{FF2B5EF4-FFF2-40B4-BE49-F238E27FC236}">
                <a16:creationId xmlns:a16="http://schemas.microsoft.com/office/drawing/2014/main" id="{51754776-EBF3-486F-99D2-2385DDEE9D9F}"/>
              </a:ext>
            </a:extLst>
          </p:cNvPr>
          <p:cNvSpPr/>
          <p:nvPr/>
        </p:nvSpPr>
        <p:spPr bwMode="auto">
          <a:xfrm>
            <a:off x="4748666" y="4081139"/>
            <a:ext cx="807392"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algn="ctr" defTabSz="815727" fontAlgn="base">
              <a:spcBef>
                <a:spcPct val="0"/>
              </a:spcBef>
              <a:spcAft>
                <a:spcPct val="0"/>
              </a:spcAft>
              <a:defRPr/>
            </a:pPr>
            <a:r>
              <a:rPr lang="en-US" sz="700" dirty="0">
                <a:solidFill>
                  <a:schemeClr val="bg1"/>
                </a:solidFill>
                <a:latin typeface="Segoe UI Semibold"/>
                <a:ea typeface="Segoe UI" pitchFamily="34" charset="0"/>
                <a:cs typeface="Segoe UI Semibold" panose="020B0702040204020203" pitchFamily="34" charset="0"/>
              </a:rPr>
              <a:t>log backup frequency</a:t>
            </a:r>
          </a:p>
        </p:txBody>
      </p:sp>
      <p:pic>
        <p:nvPicPr>
          <p:cNvPr id="8194" name="Picture 2" descr="Attunity Replicate 6.5 Release Notes">
            <a:extLst>
              <a:ext uri="{FF2B5EF4-FFF2-40B4-BE49-F238E27FC236}">
                <a16:creationId xmlns:a16="http://schemas.microsoft.com/office/drawing/2014/main" id="{48527E54-EDDA-48ED-B54A-FA28979F7C77}"/>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5604054" y="4808180"/>
            <a:ext cx="1064271" cy="280071"/>
          </a:xfrm>
          <a:prstGeom prst="rect">
            <a:avLst/>
          </a:prstGeom>
          <a:noFill/>
          <a:extLst>
            <a:ext uri="{909E8E84-426E-40DD-AFC4-6F175D3DCCD1}">
              <a14:hiddenFill xmlns:a14="http://schemas.microsoft.com/office/drawing/2010/main">
                <a:solidFill>
                  <a:srgbClr val="FFFFFF"/>
                </a:solidFill>
              </a14:hiddenFill>
            </a:ext>
          </a:extLst>
        </p:spPr>
      </p:pic>
      <p:pic>
        <p:nvPicPr>
          <p:cNvPr id="10242" name="Picture 2" descr="ScaleArc | Microsoft Go-To-Market">
            <a:extLst>
              <a:ext uri="{FF2B5EF4-FFF2-40B4-BE49-F238E27FC236}">
                <a16:creationId xmlns:a16="http://schemas.microsoft.com/office/drawing/2014/main" id="{0E517A95-1B03-4425-BE8C-CA475E1D7F0D}"/>
              </a:ext>
            </a:extLst>
          </p:cNvPr>
          <p:cNvPicPr>
            <a:picLocks noChangeAspect="1" noChangeArrowheads="1"/>
          </p:cNvPicPr>
          <p:nvPr/>
        </p:nvPicPr>
        <p:blipFill rotWithShape="1">
          <a:blip r:embed="rId26">
            <a:extLst>
              <a:ext uri="{28A0092B-C50C-407E-A947-70E740481C1C}">
                <a14:useLocalDpi xmlns:a14="http://schemas.microsoft.com/office/drawing/2010/main" val="0"/>
              </a:ext>
            </a:extLst>
          </a:blip>
          <a:srcRect l="6806" t="38451" r="9216" b="40743"/>
          <a:stretch/>
        </p:blipFill>
        <p:spPr bwMode="auto">
          <a:xfrm>
            <a:off x="6923791" y="4813918"/>
            <a:ext cx="906768" cy="224649"/>
          </a:xfrm>
          <a:prstGeom prst="rect">
            <a:avLst/>
          </a:prstGeom>
          <a:noFill/>
          <a:extLst>
            <a:ext uri="{909E8E84-426E-40DD-AFC4-6F175D3DCCD1}">
              <a14:hiddenFill xmlns:a14="http://schemas.microsoft.com/office/drawing/2010/main">
                <a:solidFill>
                  <a:srgbClr val="FFFFFF"/>
                </a:solidFill>
              </a14:hiddenFill>
            </a:ext>
          </a:extLst>
        </p:spPr>
      </p:pic>
      <p:pic>
        <p:nvPicPr>
          <p:cNvPr id="11266" name="Picture 2" descr="StreamSets :: Pomerol Partners">
            <a:extLst>
              <a:ext uri="{FF2B5EF4-FFF2-40B4-BE49-F238E27FC236}">
                <a16:creationId xmlns:a16="http://schemas.microsoft.com/office/drawing/2014/main" id="{0DFE1B07-DAF3-44DD-9E92-E41F6A568844}"/>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7985264" y="4739229"/>
            <a:ext cx="929258" cy="383318"/>
          </a:xfrm>
          <a:prstGeom prst="rect">
            <a:avLst/>
          </a:prstGeom>
          <a:noFill/>
          <a:extLst>
            <a:ext uri="{909E8E84-426E-40DD-AFC4-6F175D3DCCD1}">
              <a14:hiddenFill xmlns:a14="http://schemas.microsoft.com/office/drawing/2010/main">
                <a:solidFill>
                  <a:srgbClr val="FFFFFF"/>
                </a:solidFill>
              </a14:hiddenFill>
            </a:ext>
          </a:extLst>
        </p:spPr>
      </p:pic>
      <p:pic>
        <p:nvPicPr>
          <p:cNvPr id="12290" name="Picture 2" descr="Redgate – Bloor Research">
            <a:extLst>
              <a:ext uri="{FF2B5EF4-FFF2-40B4-BE49-F238E27FC236}">
                <a16:creationId xmlns:a16="http://schemas.microsoft.com/office/drawing/2014/main" id="{853C1478-C56C-404F-99C4-1B0126EC16C0}"/>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8974713" y="4631827"/>
            <a:ext cx="940677" cy="600432"/>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64B63624-4C45-4B90-8DFC-CFD0FBB0C07B}"/>
              </a:ext>
            </a:extLst>
          </p:cNvPr>
          <p:cNvSpPr/>
          <p:nvPr/>
        </p:nvSpPr>
        <p:spPr bwMode="auto">
          <a:xfrm>
            <a:off x="4793014" y="4787284"/>
            <a:ext cx="726308"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algn="ctr" defTabSz="815727" fontAlgn="base">
              <a:spcBef>
                <a:spcPct val="0"/>
              </a:spcBef>
              <a:spcAft>
                <a:spcPct val="0"/>
              </a:spcAft>
              <a:defRPr/>
            </a:pPr>
            <a:r>
              <a:rPr lang="en-US" sz="700" dirty="0">
                <a:solidFill>
                  <a:schemeClr val="bg1"/>
                </a:solidFill>
                <a:latin typeface="Segoe UI Semibold"/>
                <a:ea typeface="Segoe UI" pitchFamily="34" charset="0"/>
                <a:cs typeface="Segoe UI Semibold" panose="020B0702040204020203" pitchFamily="34" charset="0"/>
              </a:rPr>
              <a:t>v</a:t>
            </a:r>
            <a:r>
              <a:rPr lang="en-US" sz="700" dirty="0" err="1">
                <a:solidFill>
                  <a:schemeClr val="bg1"/>
                </a:solidFill>
                <a:latin typeface="Segoe UI Semibold"/>
                <a:ea typeface="Segoe UI" pitchFamily="34" charset="0"/>
                <a:cs typeface="Segoe UI Semibold" panose="020B0702040204020203" pitchFamily="34" charset="0"/>
              </a:rPr>
              <a:t>aries</a:t>
            </a:r>
            <a:r>
              <a:rPr lang="en-US" sz="700" dirty="0">
                <a:solidFill>
                  <a:schemeClr val="bg1"/>
                </a:solidFill>
                <a:latin typeface="Segoe UI Semibold"/>
                <a:ea typeface="Segoe UI" pitchFamily="34" charset="0"/>
                <a:cs typeface="Segoe UI Semibold" panose="020B0702040204020203" pitchFamily="34" charset="0"/>
              </a:rPr>
              <a:t> by product</a:t>
            </a:r>
          </a:p>
        </p:txBody>
      </p:sp>
      <p:sp>
        <p:nvSpPr>
          <p:cNvPr id="4" name="Rectangle 3">
            <a:extLst>
              <a:ext uri="{FF2B5EF4-FFF2-40B4-BE49-F238E27FC236}">
                <a16:creationId xmlns:a16="http://schemas.microsoft.com/office/drawing/2014/main" id="{562C9217-DA07-450B-949B-EBD191B30147}"/>
              </a:ext>
            </a:extLst>
          </p:cNvPr>
          <p:cNvSpPr/>
          <p:nvPr/>
        </p:nvSpPr>
        <p:spPr bwMode="auto">
          <a:xfrm>
            <a:off x="9777136" y="4773886"/>
            <a:ext cx="856831"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i="1" dirty="0">
                <a:solidFill>
                  <a:schemeClr val="tx1"/>
                </a:solidFill>
                <a:latin typeface="Segoe UI"/>
                <a:ea typeface="Segoe UI" pitchFamily="34" charset="0"/>
                <a:cs typeface="Segoe UI Semibold" panose="020B0702040204020203" pitchFamily="34" charset="0"/>
              </a:rPr>
              <a:t>And more...</a:t>
            </a:r>
          </a:p>
        </p:txBody>
      </p:sp>
      <p:pic>
        <p:nvPicPr>
          <p:cNvPr id="5" name="Graphic 4">
            <a:extLst>
              <a:ext uri="{FF2B5EF4-FFF2-40B4-BE49-F238E27FC236}">
                <a16:creationId xmlns:a16="http://schemas.microsoft.com/office/drawing/2014/main" id="{5DE468D0-D257-4225-B39E-28F303CF4F5A}"/>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7698504" y="4240343"/>
            <a:ext cx="116302" cy="144901"/>
          </a:xfrm>
          <a:prstGeom prst="rect">
            <a:avLst/>
          </a:prstGeom>
        </p:spPr>
      </p:pic>
      <p:pic>
        <p:nvPicPr>
          <p:cNvPr id="15" name="Graphic 14">
            <a:extLst>
              <a:ext uri="{FF2B5EF4-FFF2-40B4-BE49-F238E27FC236}">
                <a16:creationId xmlns:a16="http://schemas.microsoft.com/office/drawing/2014/main" id="{45A7D63C-8A86-4F48-9A15-87CB4154F9B6}"/>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9505155" y="4258481"/>
            <a:ext cx="103540" cy="124248"/>
          </a:xfrm>
          <a:prstGeom prst="rect">
            <a:avLst/>
          </a:prstGeom>
        </p:spPr>
      </p:pic>
      <p:grpSp>
        <p:nvGrpSpPr>
          <p:cNvPr id="277" name="Group 276">
            <a:extLst>
              <a:ext uri="{FF2B5EF4-FFF2-40B4-BE49-F238E27FC236}">
                <a16:creationId xmlns:a16="http://schemas.microsoft.com/office/drawing/2014/main" id="{346C9457-40E9-4249-9691-321E258B96F7}"/>
              </a:ext>
            </a:extLst>
          </p:cNvPr>
          <p:cNvGrpSpPr/>
          <p:nvPr/>
        </p:nvGrpSpPr>
        <p:grpSpPr>
          <a:xfrm>
            <a:off x="9822928" y="3403882"/>
            <a:ext cx="183582" cy="220694"/>
            <a:chOff x="5733909" y="4044474"/>
            <a:chExt cx="209864" cy="252289"/>
          </a:xfrm>
        </p:grpSpPr>
        <p:grpSp>
          <p:nvGrpSpPr>
            <p:cNvPr id="278" name="Graphic 15">
              <a:extLst>
                <a:ext uri="{FF2B5EF4-FFF2-40B4-BE49-F238E27FC236}">
                  <a16:creationId xmlns:a16="http://schemas.microsoft.com/office/drawing/2014/main" id="{4A09B702-5AA4-48DD-BD65-E0E383A6E3EA}"/>
                </a:ext>
              </a:extLst>
            </p:cNvPr>
            <p:cNvGrpSpPr/>
            <p:nvPr/>
          </p:nvGrpSpPr>
          <p:grpSpPr>
            <a:xfrm>
              <a:off x="5733909" y="4044474"/>
              <a:ext cx="142853" cy="189430"/>
              <a:chOff x="5453158" y="4633054"/>
              <a:chExt cx="201192" cy="266791"/>
            </a:xfrm>
          </p:grpSpPr>
          <p:sp>
            <p:nvSpPr>
              <p:cNvPr id="280" name="Freeform: Shape 279">
                <a:extLst>
                  <a:ext uri="{FF2B5EF4-FFF2-40B4-BE49-F238E27FC236}">
                    <a16:creationId xmlns:a16="http://schemas.microsoft.com/office/drawing/2014/main" id="{6FA4F6D4-CC6A-48A3-A08E-4B1F60B8207E}"/>
                  </a:ext>
                </a:extLst>
              </p:cNvPr>
              <p:cNvSpPr/>
              <p:nvPr/>
            </p:nvSpPr>
            <p:spPr>
              <a:xfrm>
                <a:off x="5453158" y="4669463"/>
                <a:ext cx="201192" cy="230382"/>
              </a:xfrm>
              <a:custGeom>
                <a:avLst/>
                <a:gdLst>
                  <a:gd name="connsiteX0" fmla="*/ 100596 w 201192"/>
                  <a:gd name="connsiteY0" fmla="*/ 36409 h 230382"/>
                  <a:gd name="connsiteX1" fmla="*/ 0 w 201192"/>
                  <a:gd name="connsiteY1" fmla="*/ 0 h 230382"/>
                  <a:gd name="connsiteX2" fmla="*/ 0 w 201192"/>
                  <a:gd name="connsiteY2" fmla="*/ 193973 h 230382"/>
                  <a:gd name="connsiteX3" fmla="*/ 99184 w 201192"/>
                  <a:gd name="connsiteY3" fmla="*/ 230382 h 230382"/>
                  <a:gd name="connsiteX4" fmla="*/ 100596 w 201192"/>
                  <a:gd name="connsiteY4" fmla="*/ 230382 h 230382"/>
                  <a:gd name="connsiteX5" fmla="*/ 201192 w 201192"/>
                  <a:gd name="connsiteY5" fmla="*/ 193973 h 230382"/>
                  <a:gd name="connsiteX6" fmla="*/ 201192 w 201192"/>
                  <a:gd name="connsiteY6" fmla="*/ 0 h 230382"/>
                  <a:gd name="connsiteX7" fmla="*/ 100596 w 201192"/>
                  <a:gd name="connsiteY7" fmla="*/ 36409 h 230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1192" h="230382">
                    <a:moveTo>
                      <a:pt x="100596" y="36409"/>
                    </a:moveTo>
                    <a:cubicBezTo>
                      <a:pt x="45041" y="36409"/>
                      <a:pt x="0" y="20716"/>
                      <a:pt x="0" y="0"/>
                    </a:cubicBezTo>
                    <a:lnTo>
                      <a:pt x="0" y="193973"/>
                    </a:lnTo>
                    <a:cubicBezTo>
                      <a:pt x="0" y="213904"/>
                      <a:pt x="44256" y="230068"/>
                      <a:pt x="99184" y="230382"/>
                    </a:cubicBezTo>
                    <a:lnTo>
                      <a:pt x="100596" y="230382"/>
                    </a:lnTo>
                    <a:cubicBezTo>
                      <a:pt x="156151" y="230382"/>
                      <a:pt x="201192" y="214689"/>
                      <a:pt x="201192" y="193973"/>
                    </a:cubicBezTo>
                    <a:lnTo>
                      <a:pt x="201192" y="0"/>
                    </a:lnTo>
                    <a:cubicBezTo>
                      <a:pt x="201192" y="20245"/>
                      <a:pt x="156151" y="36409"/>
                      <a:pt x="100596" y="36409"/>
                    </a:cubicBezTo>
                    <a:close/>
                  </a:path>
                </a:pathLst>
              </a:custGeom>
              <a:solidFill>
                <a:srgbClr val="005BA1"/>
              </a:solidFill>
              <a:ln w="15346" cap="flat">
                <a:noFill/>
                <a:prstDash val="solid"/>
                <a:miter/>
              </a:ln>
            </p:spPr>
            <p:txBody>
              <a:bodyPr rtlCol="0" anchor="ctr"/>
              <a:lstStyle/>
              <a:p>
                <a:pPr defTabSz="799888"/>
                <a:endParaRPr lang="en-CA" sz="1544">
                  <a:latin typeface="Segoe UI"/>
                </a:endParaRPr>
              </a:p>
            </p:txBody>
          </p:sp>
          <p:sp>
            <p:nvSpPr>
              <p:cNvPr id="300" name="Freeform: Shape 299">
                <a:extLst>
                  <a:ext uri="{FF2B5EF4-FFF2-40B4-BE49-F238E27FC236}">
                    <a16:creationId xmlns:a16="http://schemas.microsoft.com/office/drawing/2014/main" id="{3C785ED1-7D12-4E50-956C-2503344819DB}"/>
                  </a:ext>
                </a:extLst>
              </p:cNvPr>
              <p:cNvSpPr/>
              <p:nvPr/>
            </p:nvSpPr>
            <p:spPr>
              <a:xfrm>
                <a:off x="5453158" y="4633054"/>
                <a:ext cx="201192" cy="72818"/>
              </a:xfrm>
              <a:custGeom>
                <a:avLst/>
                <a:gdLst>
                  <a:gd name="connsiteX0" fmla="*/ 201192 w 201192"/>
                  <a:gd name="connsiteY0" fmla="*/ 36409 h 72818"/>
                  <a:gd name="connsiteX1" fmla="*/ 100596 w 201192"/>
                  <a:gd name="connsiteY1" fmla="*/ 72818 h 72818"/>
                  <a:gd name="connsiteX2" fmla="*/ 0 w 201192"/>
                  <a:gd name="connsiteY2" fmla="*/ 36409 h 72818"/>
                  <a:gd name="connsiteX3" fmla="*/ 100596 w 201192"/>
                  <a:gd name="connsiteY3" fmla="*/ 0 h 72818"/>
                  <a:gd name="connsiteX4" fmla="*/ 201192 w 201192"/>
                  <a:gd name="connsiteY4" fmla="*/ 36409 h 72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192" h="72818">
                    <a:moveTo>
                      <a:pt x="201192" y="36409"/>
                    </a:moveTo>
                    <a:cubicBezTo>
                      <a:pt x="201192" y="56654"/>
                      <a:pt x="156151" y="72818"/>
                      <a:pt x="100596" y="72818"/>
                    </a:cubicBezTo>
                    <a:cubicBezTo>
                      <a:pt x="45041" y="72818"/>
                      <a:pt x="0" y="57125"/>
                      <a:pt x="0" y="36409"/>
                    </a:cubicBezTo>
                    <a:cubicBezTo>
                      <a:pt x="0" y="15694"/>
                      <a:pt x="45041" y="0"/>
                      <a:pt x="100596" y="0"/>
                    </a:cubicBezTo>
                    <a:cubicBezTo>
                      <a:pt x="156151" y="0"/>
                      <a:pt x="201192" y="15694"/>
                      <a:pt x="201192" y="36409"/>
                    </a:cubicBezTo>
                  </a:path>
                </a:pathLst>
              </a:custGeom>
              <a:solidFill>
                <a:srgbClr val="E8E8E8"/>
              </a:solidFill>
              <a:ln w="15346" cap="flat">
                <a:noFill/>
                <a:prstDash val="solid"/>
                <a:miter/>
              </a:ln>
            </p:spPr>
            <p:txBody>
              <a:bodyPr rtlCol="0" anchor="ctr"/>
              <a:lstStyle/>
              <a:p>
                <a:pPr defTabSz="799888"/>
                <a:endParaRPr lang="en-CA" sz="1544">
                  <a:latin typeface="Segoe UI"/>
                </a:endParaRPr>
              </a:p>
            </p:txBody>
          </p:sp>
          <p:sp>
            <p:nvSpPr>
              <p:cNvPr id="301" name="Freeform: Shape 300">
                <a:extLst>
                  <a:ext uri="{FF2B5EF4-FFF2-40B4-BE49-F238E27FC236}">
                    <a16:creationId xmlns:a16="http://schemas.microsoft.com/office/drawing/2014/main" id="{3C343F03-366C-4C23-BC7C-9816872AA58C}"/>
                  </a:ext>
                </a:extLst>
              </p:cNvPr>
              <p:cNvSpPr/>
              <p:nvPr/>
            </p:nvSpPr>
            <p:spPr>
              <a:xfrm>
                <a:off x="5476541" y="4643412"/>
                <a:ext cx="154425" cy="46296"/>
              </a:xfrm>
              <a:custGeom>
                <a:avLst/>
                <a:gdLst>
                  <a:gd name="connsiteX0" fmla="*/ 154425 w 154425"/>
                  <a:gd name="connsiteY0" fmla="*/ 23070 h 46296"/>
                  <a:gd name="connsiteX1" fmla="*/ 77213 w 154425"/>
                  <a:gd name="connsiteY1" fmla="*/ 46296 h 46296"/>
                  <a:gd name="connsiteX2" fmla="*/ 0 w 154425"/>
                  <a:gd name="connsiteY2" fmla="*/ 23070 h 46296"/>
                  <a:gd name="connsiteX3" fmla="*/ 77213 w 154425"/>
                  <a:gd name="connsiteY3" fmla="*/ 0 h 46296"/>
                  <a:gd name="connsiteX4" fmla="*/ 154425 w 154425"/>
                  <a:gd name="connsiteY4" fmla="*/ 23070 h 462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425" h="46296">
                    <a:moveTo>
                      <a:pt x="154425" y="23070"/>
                    </a:moveTo>
                    <a:cubicBezTo>
                      <a:pt x="154425" y="35938"/>
                      <a:pt x="119742" y="46296"/>
                      <a:pt x="77213" y="46296"/>
                    </a:cubicBezTo>
                    <a:cubicBezTo>
                      <a:pt x="34683" y="46296"/>
                      <a:pt x="0" y="35938"/>
                      <a:pt x="0" y="23070"/>
                    </a:cubicBezTo>
                    <a:cubicBezTo>
                      <a:pt x="0" y="10201"/>
                      <a:pt x="34683" y="0"/>
                      <a:pt x="77213" y="0"/>
                    </a:cubicBezTo>
                    <a:cubicBezTo>
                      <a:pt x="119742" y="0"/>
                      <a:pt x="154425" y="10358"/>
                      <a:pt x="154425" y="23070"/>
                    </a:cubicBezTo>
                  </a:path>
                </a:pathLst>
              </a:custGeom>
              <a:solidFill>
                <a:srgbClr val="50E6FF"/>
              </a:solidFill>
              <a:ln w="15346" cap="flat">
                <a:noFill/>
                <a:prstDash val="solid"/>
                <a:miter/>
              </a:ln>
            </p:spPr>
            <p:txBody>
              <a:bodyPr rtlCol="0" anchor="ctr"/>
              <a:lstStyle/>
              <a:p>
                <a:pPr defTabSz="799888"/>
                <a:endParaRPr lang="en-CA" sz="1544">
                  <a:latin typeface="Segoe UI"/>
                </a:endParaRPr>
              </a:p>
            </p:txBody>
          </p:sp>
          <p:sp>
            <p:nvSpPr>
              <p:cNvPr id="302" name="Freeform: Shape 301">
                <a:extLst>
                  <a:ext uri="{FF2B5EF4-FFF2-40B4-BE49-F238E27FC236}">
                    <a16:creationId xmlns:a16="http://schemas.microsoft.com/office/drawing/2014/main" id="{73CCABB1-CC5E-4128-BFEA-E82C8CC055E9}"/>
                  </a:ext>
                </a:extLst>
              </p:cNvPr>
              <p:cNvSpPr/>
              <p:nvPr/>
            </p:nvSpPr>
            <p:spPr>
              <a:xfrm>
                <a:off x="5492706" y="4672198"/>
                <a:ext cx="122096" cy="17618"/>
              </a:xfrm>
              <a:custGeom>
                <a:avLst/>
                <a:gdLst>
                  <a:gd name="connsiteX0" fmla="*/ 61048 w 122096"/>
                  <a:gd name="connsiteY0" fmla="*/ 90 h 17618"/>
                  <a:gd name="connsiteX1" fmla="*/ 0 w 122096"/>
                  <a:gd name="connsiteY1" fmla="*/ 9035 h 17618"/>
                  <a:gd name="connsiteX2" fmla="*/ 61048 w 122096"/>
                  <a:gd name="connsiteY2" fmla="*/ 17510 h 17618"/>
                  <a:gd name="connsiteX3" fmla="*/ 122096 w 122096"/>
                  <a:gd name="connsiteY3" fmla="*/ 8408 h 17618"/>
                  <a:gd name="connsiteX4" fmla="*/ 61048 w 122096"/>
                  <a:gd name="connsiteY4" fmla="*/ 90 h 17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096" h="17618">
                    <a:moveTo>
                      <a:pt x="61048" y="90"/>
                    </a:moveTo>
                    <a:cubicBezTo>
                      <a:pt x="40337" y="-439"/>
                      <a:pt x="19689" y="2587"/>
                      <a:pt x="0" y="9035"/>
                    </a:cubicBezTo>
                    <a:cubicBezTo>
                      <a:pt x="19707" y="15364"/>
                      <a:pt x="40362" y="18232"/>
                      <a:pt x="61048" y="17510"/>
                    </a:cubicBezTo>
                    <a:cubicBezTo>
                      <a:pt x="81776" y="18117"/>
                      <a:pt x="102446" y="15035"/>
                      <a:pt x="122096" y="8408"/>
                    </a:cubicBezTo>
                    <a:cubicBezTo>
                      <a:pt x="102352" y="2257"/>
                      <a:pt x="81718" y="-554"/>
                      <a:pt x="61048" y="90"/>
                    </a:cubicBezTo>
                    <a:close/>
                  </a:path>
                </a:pathLst>
              </a:custGeom>
              <a:solidFill>
                <a:srgbClr val="198AB3"/>
              </a:solidFill>
              <a:ln w="15346" cap="flat">
                <a:noFill/>
                <a:prstDash val="solid"/>
                <a:miter/>
              </a:ln>
            </p:spPr>
            <p:txBody>
              <a:bodyPr rtlCol="0" anchor="ctr"/>
              <a:lstStyle/>
              <a:p>
                <a:pPr defTabSz="799888"/>
                <a:endParaRPr lang="en-CA" sz="1544">
                  <a:latin typeface="Segoe UI"/>
                </a:endParaRPr>
              </a:p>
            </p:txBody>
          </p:sp>
        </p:grpSp>
        <p:pic>
          <p:nvPicPr>
            <p:cNvPr id="279" name="Picture 243">
              <a:extLst>
                <a:ext uri="{FF2B5EF4-FFF2-40B4-BE49-F238E27FC236}">
                  <a16:creationId xmlns:a16="http://schemas.microsoft.com/office/drawing/2014/main" id="{D3EEF615-B8B8-4283-AED1-8190EE1FCD95}"/>
                </a:ext>
              </a:extLst>
            </p:cNvPr>
            <p:cNvPicPr>
              <a:picLocks noChangeAspect="1"/>
            </p:cNvPicPr>
            <p:nvPr/>
          </p:nvPicPr>
          <p:blipFill>
            <a:blip r:embed="rId18">
              <a:extLst>
                <a:ext uri="{96DAC541-7B7A-43D3-8B79-37D633B846F1}">
                  <asvg:svgBlip xmlns:asvg="http://schemas.microsoft.com/office/drawing/2016/SVG/main" r:embed="rId19"/>
                </a:ext>
              </a:extLst>
            </a:blip>
            <a:srcRect/>
            <a:stretch/>
          </p:blipFill>
          <p:spPr>
            <a:xfrm>
              <a:off x="5803201" y="4121622"/>
              <a:ext cx="140572" cy="175141"/>
            </a:xfrm>
            <a:prstGeom prst="rect">
              <a:avLst/>
            </a:prstGeom>
          </p:spPr>
        </p:pic>
      </p:grpSp>
      <p:grpSp>
        <p:nvGrpSpPr>
          <p:cNvPr id="22" name="Group 21">
            <a:extLst>
              <a:ext uri="{FF2B5EF4-FFF2-40B4-BE49-F238E27FC236}">
                <a16:creationId xmlns:a16="http://schemas.microsoft.com/office/drawing/2014/main" id="{09F7D4DF-7003-4426-8D4E-0C63C993C642}"/>
              </a:ext>
            </a:extLst>
          </p:cNvPr>
          <p:cNvGrpSpPr/>
          <p:nvPr/>
        </p:nvGrpSpPr>
        <p:grpSpPr>
          <a:xfrm>
            <a:off x="1304230" y="1434631"/>
            <a:ext cx="271807" cy="271807"/>
            <a:chOff x="1304230" y="1434631"/>
            <a:chExt cx="271807" cy="271807"/>
          </a:xfrm>
        </p:grpSpPr>
        <p:sp>
          <p:nvSpPr>
            <p:cNvPr id="17" name="Oval 16">
              <a:extLst>
                <a:ext uri="{FF2B5EF4-FFF2-40B4-BE49-F238E27FC236}">
                  <a16:creationId xmlns:a16="http://schemas.microsoft.com/office/drawing/2014/main" id="{3B314A32-CD45-4D17-BFAA-96ECD1D9CCEE}"/>
                </a:ext>
              </a:extLst>
            </p:cNvPr>
            <p:cNvSpPr/>
            <p:nvPr/>
          </p:nvSpPr>
          <p:spPr bwMode="auto">
            <a:xfrm>
              <a:off x="1304230" y="1434631"/>
              <a:ext cx="271807" cy="271807"/>
            </a:xfrm>
            <a:prstGeom prst="ellipse">
              <a:avLst/>
            </a:prstGeom>
            <a:solidFill>
              <a:srgbClr val="00B0F0"/>
            </a:solidFill>
            <a:ln w="1905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CA" sz="1050" b="1" dirty="0" err="1">
                <a:solidFill>
                  <a:schemeClr val="bg1"/>
                </a:soli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F7BD8738-A3E8-45FA-A65D-8E94AC3B3967}"/>
                </a:ext>
              </a:extLst>
            </p:cNvPr>
            <p:cNvSpPr/>
            <p:nvPr/>
          </p:nvSpPr>
          <p:spPr>
            <a:xfrm>
              <a:off x="1423405" y="1490837"/>
              <a:ext cx="45719" cy="169662"/>
            </a:xfrm>
            <a:prstGeom prst="rect">
              <a:avLst/>
            </a:prstGeom>
          </p:spPr>
          <p:txBody>
            <a:bodyPr wrap="square" lIns="0" tIns="0" rIns="0" bIns="0" anchor="b" anchorCtr="0">
              <a:spAutoFit/>
            </a:bodyPr>
            <a:lstStyle/>
            <a:p>
              <a:pPr indent="-399944" algn="ctr" defTabSz="799917" fontAlgn="base">
                <a:lnSpc>
                  <a:spcPct val="90000"/>
                </a:lnSpc>
                <a:defRPr/>
              </a:pPr>
              <a:r>
                <a:rPr lang="en-US" sz="1225" b="1" kern="0" dirty="0">
                  <a:solidFill>
                    <a:schemeClr val="bg1"/>
                  </a:solidFill>
                  <a:latin typeface="Segoe UI Semibold"/>
                </a:rPr>
                <a:t>1</a:t>
              </a:r>
            </a:p>
          </p:txBody>
        </p:sp>
      </p:grpSp>
      <p:grpSp>
        <p:nvGrpSpPr>
          <p:cNvPr id="238" name="Group 237">
            <a:extLst>
              <a:ext uri="{FF2B5EF4-FFF2-40B4-BE49-F238E27FC236}">
                <a16:creationId xmlns:a16="http://schemas.microsoft.com/office/drawing/2014/main" id="{4205F626-144B-4F43-BFD7-46708D7CD753}"/>
              </a:ext>
            </a:extLst>
          </p:cNvPr>
          <p:cNvGrpSpPr/>
          <p:nvPr/>
        </p:nvGrpSpPr>
        <p:grpSpPr>
          <a:xfrm>
            <a:off x="1304230" y="2239270"/>
            <a:ext cx="271807" cy="271807"/>
            <a:chOff x="1304230" y="1434631"/>
            <a:chExt cx="271807" cy="271807"/>
          </a:xfrm>
        </p:grpSpPr>
        <p:sp>
          <p:nvSpPr>
            <p:cNvPr id="252" name="Oval 251">
              <a:extLst>
                <a:ext uri="{FF2B5EF4-FFF2-40B4-BE49-F238E27FC236}">
                  <a16:creationId xmlns:a16="http://schemas.microsoft.com/office/drawing/2014/main" id="{96DCFA37-939B-43FF-90E1-3F4E558B0BFC}"/>
                </a:ext>
              </a:extLst>
            </p:cNvPr>
            <p:cNvSpPr/>
            <p:nvPr/>
          </p:nvSpPr>
          <p:spPr bwMode="auto">
            <a:xfrm>
              <a:off x="1304230" y="1434631"/>
              <a:ext cx="271807" cy="271807"/>
            </a:xfrm>
            <a:prstGeom prst="ellipse">
              <a:avLst/>
            </a:prstGeom>
            <a:solidFill>
              <a:srgbClr val="00B0F0"/>
            </a:solidFill>
            <a:ln w="1905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CA" sz="1050" b="1" dirty="0" err="1">
                <a:solidFill>
                  <a:schemeClr val="bg1"/>
                </a:solidFill>
                <a:ea typeface="Segoe UI" pitchFamily="34" charset="0"/>
                <a:cs typeface="Segoe UI" pitchFamily="34" charset="0"/>
              </a:endParaRPr>
            </a:p>
          </p:txBody>
        </p:sp>
        <p:sp>
          <p:nvSpPr>
            <p:cNvPr id="253" name="Rectangle 252">
              <a:extLst>
                <a:ext uri="{FF2B5EF4-FFF2-40B4-BE49-F238E27FC236}">
                  <a16:creationId xmlns:a16="http://schemas.microsoft.com/office/drawing/2014/main" id="{019440D0-C618-4503-9C5D-3D948C53D30F}"/>
                </a:ext>
              </a:extLst>
            </p:cNvPr>
            <p:cNvSpPr/>
            <p:nvPr/>
          </p:nvSpPr>
          <p:spPr>
            <a:xfrm>
              <a:off x="1423405" y="1490837"/>
              <a:ext cx="45719" cy="169662"/>
            </a:xfrm>
            <a:prstGeom prst="rect">
              <a:avLst/>
            </a:prstGeom>
          </p:spPr>
          <p:txBody>
            <a:bodyPr wrap="square" lIns="0" tIns="0" rIns="0" bIns="0" anchor="b" anchorCtr="0">
              <a:spAutoFit/>
            </a:bodyPr>
            <a:lstStyle/>
            <a:p>
              <a:pPr indent="-399944" algn="ctr" defTabSz="799917" fontAlgn="base">
                <a:lnSpc>
                  <a:spcPct val="90000"/>
                </a:lnSpc>
                <a:defRPr/>
              </a:pPr>
              <a:r>
                <a:rPr lang="en-US" sz="1225" b="1" kern="0" dirty="0">
                  <a:solidFill>
                    <a:schemeClr val="bg1"/>
                  </a:solidFill>
                  <a:latin typeface="Segoe UI Semibold"/>
                </a:rPr>
                <a:t>2</a:t>
              </a:r>
            </a:p>
          </p:txBody>
        </p:sp>
      </p:grpSp>
      <p:grpSp>
        <p:nvGrpSpPr>
          <p:cNvPr id="255" name="Group 254">
            <a:extLst>
              <a:ext uri="{FF2B5EF4-FFF2-40B4-BE49-F238E27FC236}">
                <a16:creationId xmlns:a16="http://schemas.microsoft.com/office/drawing/2014/main" id="{664F0890-2920-406E-8535-23B361ECBCAA}"/>
              </a:ext>
            </a:extLst>
          </p:cNvPr>
          <p:cNvGrpSpPr/>
          <p:nvPr/>
        </p:nvGrpSpPr>
        <p:grpSpPr>
          <a:xfrm>
            <a:off x="1286162" y="3205819"/>
            <a:ext cx="271807" cy="271807"/>
            <a:chOff x="1304230" y="1434631"/>
            <a:chExt cx="271807" cy="271807"/>
          </a:xfrm>
        </p:grpSpPr>
        <p:sp>
          <p:nvSpPr>
            <p:cNvPr id="256" name="Oval 255">
              <a:extLst>
                <a:ext uri="{FF2B5EF4-FFF2-40B4-BE49-F238E27FC236}">
                  <a16:creationId xmlns:a16="http://schemas.microsoft.com/office/drawing/2014/main" id="{BBD03485-34DB-4CF7-BB37-2701D0A360E9}"/>
                </a:ext>
              </a:extLst>
            </p:cNvPr>
            <p:cNvSpPr/>
            <p:nvPr/>
          </p:nvSpPr>
          <p:spPr bwMode="auto">
            <a:xfrm>
              <a:off x="1304230" y="1434631"/>
              <a:ext cx="271807" cy="271807"/>
            </a:xfrm>
            <a:prstGeom prst="ellipse">
              <a:avLst/>
            </a:prstGeom>
            <a:solidFill>
              <a:srgbClr val="00B0F0"/>
            </a:solidFill>
            <a:ln w="1905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CA" sz="1050" b="1" dirty="0" err="1">
                <a:solidFill>
                  <a:schemeClr val="bg1"/>
                </a:solidFill>
                <a:ea typeface="Segoe UI" pitchFamily="34" charset="0"/>
                <a:cs typeface="Segoe UI" pitchFamily="34" charset="0"/>
              </a:endParaRPr>
            </a:p>
          </p:txBody>
        </p:sp>
        <p:sp>
          <p:nvSpPr>
            <p:cNvPr id="259" name="Rectangle 258">
              <a:extLst>
                <a:ext uri="{FF2B5EF4-FFF2-40B4-BE49-F238E27FC236}">
                  <a16:creationId xmlns:a16="http://schemas.microsoft.com/office/drawing/2014/main" id="{52BCBA00-B512-4573-9EC9-0066AD873BD8}"/>
                </a:ext>
              </a:extLst>
            </p:cNvPr>
            <p:cNvSpPr/>
            <p:nvPr/>
          </p:nvSpPr>
          <p:spPr>
            <a:xfrm>
              <a:off x="1423405" y="1490837"/>
              <a:ext cx="45719" cy="169662"/>
            </a:xfrm>
            <a:prstGeom prst="rect">
              <a:avLst/>
            </a:prstGeom>
          </p:spPr>
          <p:txBody>
            <a:bodyPr wrap="square" lIns="0" tIns="0" rIns="0" bIns="0" anchor="b" anchorCtr="0">
              <a:spAutoFit/>
            </a:bodyPr>
            <a:lstStyle/>
            <a:p>
              <a:pPr indent="-399944" algn="ctr" defTabSz="799917" fontAlgn="base">
                <a:lnSpc>
                  <a:spcPct val="90000"/>
                </a:lnSpc>
                <a:defRPr/>
              </a:pPr>
              <a:r>
                <a:rPr lang="en-US" sz="1225" b="1" kern="0" dirty="0">
                  <a:solidFill>
                    <a:schemeClr val="bg1"/>
                  </a:solidFill>
                  <a:latin typeface="Segoe UI Semibold"/>
                </a:rPr>
                <a:t>3</a:t>
              </a:r>
            </a:p>
          </p:txBody>
        </p:sp>
      </p:grpSp>
      <p:grpSp>
        <p:nvGrpSpPr>
          <p:cNvPr id="261" name="Group 260">
            <a:extLst>
              <a:ext uri="{FF2B5EF4-FFF2-40B4-BE49-F238E27FC236}">
                <a16:creationId xmlns:a16="http://schemas.microsoft.com/office/drawing/2014/main" id="{4E977DA9-26DA-4070-9831-C2BD3C9E9095}"/>
              </a:ext>
            </a:extLst>
          </p:cNvPr>
          <p:cNvGrpSpPr/>
          <p:nvPr/>
        </p:nvGrpSpPr>
        <p:grpSpPr>
          <a:xfrm>
            <a:off x="1287501" y="4028059"/>
            <a:ext cx="271807" cy="271807"/>
            <a:chOff x="1304230" y="1434631"/>
            <a:chExt cx="271807" cy="271807"/>
          </a:xfrm>
        </p:grpSpPr>
        <p:sp>
          <p:nvSpPr>
            <p:cNvPr id="262" name="Oval 261">
              <a:extLst>
                <a:ext uri="{FF2B5EF4-FFF2-40B4-BE49-F238E27FC236}">
                  <a16:creationId xmlns:a16="http://schemas.microsoft.com/office/drawing/2014/main" id="{EA5B958D-2CF5-49D0-9FC5-4E819A411BD5}"/>
                </a:ext>
              </a:extLst>
            </p:cNvPr>
            <p:cNvSpPr/>
            <p:nvPr/>
          </p:nvSpPr>
          <p:spPr bwMode="auto">
            <a:xfrm>
              <a:off x="1304230" y="1434631"/>
              <a:ext cx="271807" cy="271807"/>
            </a:xfrm>
            <a:prstGeom prst="ellipse">
              <a:avLst/>
            </a:prstGeom>
            <a:solidFill>
              <a:srgbClr val="00B0F0"/>
            </a:solidFill>
            <a:ln w="1905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CA" sz="1050" b="1" dirty="0" err="1">
                <a:solidFill>
                  <a:schemeClr val="bg1"/>
                </a:solidFill>
                <a:ea typeface="Segoe UI" pitchFamily="34" charset="0"/>
                <a:cs typeface="Segoe UI" pitchFamily="34" charset="0"/>
              </a:endParaRPr>
            </a:p>
          </p:txBody>
        </p:sp>
        <p:sp>
          <p:nvSpPr>
            <p:cNvPr id="263" name="Rectangle 262">
              <a:extLst>
                <a:ext uri="{FF2B5EF4-FFF2-40B4-BE49-F238E27FC236}">
                  <a16:creationId xmlns:a16="http://schemas.microsoft.com/office/drawing/2014/main" id="{72808CC0-30DE-48D2-911B-0C99A69185F2}"/>
                </a:ext>
              </a:extLst>
            </p:cNvPr>
            <p:cNvSpPr/>
            <p:nvPr/>
          </p:nvSpPr>
          <p:spPr>
            <a:xfrm>
              <a:off x="1423405" y="1490837"/>
              <a:ext cx="45719" cy="169662"/>
            </a:xfrm>
            <a:prstGeom prst="rect">
              <a:avLst/>
            </a:prstGeom>
          </p:spPr>
          <p:txBody>
            <a:bodyPr wrap="square" lIns="0" tIns="0" rIns="0" bIns="0" anchor="b" anchorCtr="0">
              <a:spAutoFit/>
            </a:bodyPr>
            <a:lstStyle/>
            <a:p>
              <a:pPr indent="-399944" algn="ctr" defTabSz="799917" fontAlgn="base">
                <a:lnSpc>
                  <a:spcPct val="90000"/>
                </a:lnSpc>
                <a:defRPr/>
              </a:pPr>
              <a:r>
                <a:rPr lang="en-US" sz="1225" b="1" kern="0" dirty="0">
                  <a:solidFill>
                    <a:schemeClr val="bg1"/>
                  </a:solidFill>
                  <a:latin typeface="Segoe UI Semibold"/>
                </a:rPr>
                <a:t>4</a:t>
              </a:r>
            </a:p>
          </p:txBody>
        </p:sp>
      </p:grpSp>
      <p:grpSp>
        <p:nvGrpSpPr>
          <p:cNvPr id="273" name="Group 272">
            <a:extLst>
              <a:ext uri="{FF2B5EF4-FFF2-40B4-BE49-F238E27FC236}">
                <a16:creationId xmlns:a16="http://schemas.microsoft.com/office/drawing/2014/main" id="{73D6FD5E-16EE-4698-B485-C8809B953B5E}"/>
              </a:ext>
            </a:extLst>
          </p:cNvPr>
          <p:cNvGrpSpPr/>
          <p:nvPr/>
        </p:nvGrpSpPr>
        <p:grpSpPr>
          <a:xfrm>
            <a:off x="1286161" y="4840439"/>
            <a:ext cx="271807" cy="271807"/>
            <a:chOff x="1304230" y="1434631"/>
            <a:chExt cx="271807" cy="271807"/>
          </a:xfrm>
        </p:grpSpPr>
        <p:sp>
          <p:nvSpPr>
            <p:cNvPr id="274" name="Oval 273">
              <a:extLst>
                <a:ext uri="{FF2B5EF4-FFF2-40B4-BE49-F238E27FC236}">
                  <a16:creationId xmlns:a16="http://schemas.microsoft.com/office/drawing/2014/main" id="{E3A7796E-BDE6-43DB-8604-579702071FEE}"/>
                </a:ext>
              </a:extLst>
            </p:cNvPr>
            <p:cNvSpPr/>
            <p:nvPr/>
          </p:nvSpPr>
          <p:spPr bwMode="auto">
            <a:xfrm>
              <a:off x="1304230" y="1434631"/>
              <a:ext cx="271807" cy="271807"/>
            </a:xfrm>
            <a:prstGeom prst="ellipse">
              <a:avLst/>
            </a:prstGeom>
            <a:solidFill>
              <a:srgbClr val="00B0F0"/>
            </a:solidFill>
            <a:ln w="1905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CA" sz="1050" b="1" dirty="0" err="1">
                <a:solidFill>
                  <a:schemeClr val="bg1"/>
                </a:solidFill>
                <a:ea typeface="Segoe UI" pitchFamily="34" charset="0"/>
                <a:cs typeface="Segoe UI" pitchFamily="34" charset="0"/>
              </a:endParaRPr>
            </a:p>
          </p:txBody>
        </p:sp>
        <p:sp>
          <p:nvSpPr>
            <p:cNvPr id="275" name="Rectangle 274">
              <a:extLst>
                <a:ext uri="{FF2B5EF4-FFF2-40B4-BE49-F238E27FC236}">
                  <a16:creationId xmlns:a16="http://schemas.microsoft.com/office/drawing/2014/main" id="{2CFA377D-27C7-41BC-BD06-B5FE6517711B}"/>
                </a:ext>
              </a:extLst>
            </p:cNvPr>
            <p:cNvSpPr/>
            <p:nvPr/>
          </p:nvSpPr>
          <p:spPr>
            <a:xfrm>
              <a:off x="1423405" y="1490837"/>
              <a:ext cx="45719" cy="169662"/>
            </a:xfrm>
            <a:prstGeom prst="rect">
              <a:avLst/>
            </a:prstGeom>
          </p:spPr>
          <p:txBody>
            <a:bodyPr wrap="square" lIns="0" tIns="0" rIns="0" bIns="0" anchor="b" anchorCtr="0">
              <a:spAutoFit/>
            </a:bodyPr>
            <a:lstStyle/>
            <a:p>
              <a:pPr indent="-399944" algn="ctr" defTabSz="799917" fontAlgn="base">
                <a:lnSpc>
                  <a:spcPct val="90000"/>
                </a:lnSpc>
                <a:defRPr/>
              </a:pPr>
              <a:r>
                <a:rPr lang="en-US" sz="1225" b="1" kern="0" dirty="0">
                  <a:solidFill>
                    <a:schemeClr val="bg1"/>
                  </a:solidFill>
                  <a:latin typeface="Segoe UI Semibold"/>
                </a:rPr>
                <a:t>5</a:t>
              </a:r>
            </a:p>
          </p:txBody>
        </p:sp>
      </p:grpSp>
      <p:cxnSp>
        <p:nvCxnSpPr>
          <p:cNvPr id="50" name="Straight Connector 49">
            <a:extLst>
              <a:ext uri="{FF2B5EF4-FFF2-40B4-BE49-F238E27FC236}">
                <a16:creationId xmlns:a16="http://schemas.microsoft.com/office/drawing/2014/main" id="{12C2E2A8-6BFE-4CBF-9C3E-2BB61FC1243C}"/>
              </a:ext>
            </a:extLst>
          </p:cNvPr>
          <p:cNvCxnSpPr>
            <a:cxnSpLocks/>
          </p:cNvCxnSpPr>
          <p:nvPr/>
        </p:nvCxnSpPr>
        <p:spPr>
          <a:xfrm>
            <a:off x="5532524" y="1973800"/>
            <a:ext cx="5715011" cy="0"/>
          </a:xfrm>
          <a:prstGeom prst="line">
            <a:avLst/>
          </a:prstGeom>
          <a:solidFill>
            <a:srgbClr val="000000"/>
          </a:solidFill>
          <a:ln w="6350" cap="flat" cmpd="sng" algn="ctr">
            <a:solidFill>
              <a:schemeClr val="tx1"/>
            </a:solidFill>
            <a:prstDash val="dash"/>
            <a:miter lim="800000"/>
            <a:headEnd type="none" w="med" len="med"/>
            <a:tailEnd type="none" w="med" len="med"/>
          </a:ln>
          <a:effectLst/>
        </p:spPr>
      </p:cxnSp>
      <p:cxnSp>
        <p:nvCxnSpPr>
          <p:cNvPr id="51" name="Straight Connector 50">
            <a:extLst>
              <a:ext uri="{FF2B5EF4-FFF2-40B4-BE49-F238E27FC236}">
                <a16:creationId xmlns:a16="http://schemas.microsoft.com/office/drawing/2014/main" id="{20F267D6-4F65-4CD0-B614-1BF31C9A0349}"/>
              </a:ext>
            </a:extLst>
          </p:cNvPr>
          <p:cNvCxnSpPr>
            <a:cxnSpLocks/>
          </p:cNvCxnSpPr>
          <p:nvPr/>
        </p:nvCxnSpPr>
        <p:spPr>
          <a:xfrm>
            <a:off x="5532524" y="2857009"/>
            <a:ext cx="5716800" cy="0"/>
          </a:xfrm>
          <a:prstGeom prst="line">
            <a:avLst/>
          </a:prstGeom>
          <a:solidFill>
            <a:srgbClr val="000000"/>
          </a:solidFill>
          <a:ln w="6350" cap="flat" cmpd="sng" algn="ctr">
            <a:solidFill>
              <a:schemeClr val="tx1"/>
            </a:solidFill>
            <a:prstDash val="dash"/>
            <a:miter lim="800000"/>
            <a:headEnd type="none" w="med" len="med"/>
            <a:tailEnd type="none" w="med" len="med"/>
          </a:ln>
          <a:effectLst/>
        </p:spPr>
      </p:cxnSp>
      <p:cxnSp>
        <p:nvCxnSpPr>
          <p:cNvPr id="52" name="Straight Connector 51">
            <a:extLst>
              <a:ext uri="{FF2B5EF4-FFF2-40B4-BE49-F238E27FC236}">
                <a16:creationId xmlns:a16="http://schemas.microsoft.com/office/drawing/2014/main" id="{4CAB7EF1-F904-473E-A83A-2FAD9374C6EC}"/>
              </a:ext>
            </a:extLst>
          </p:cNvPr>
          <p:cNvCxnSpPr>
            <a:cxnSpLocks/>
          </p:cNvCxnSpPr>
          <p:nvPr/>
        </p:nvCxnSpPr>
        <p:spPr>
          <a:xfrm>
            <a:off x="5532524" y="3774392"/>
            <a:ext cx="5716800" cy="0"/>
          </a:xfrm>
          <a:prstGeom prst="line">
            <a:avLst/>
          </a:prstGeom>
          <a:solidFill>
            <a:srgbClr val="000000"/>
          </a:solidFill>
          <a:ln w="6350" cap="flat" cmpd="sng" algn="ctr">
            <a:solidFill>
              <a:schemeClr val="tx1"/>
            </a:solidFill>
            <a:prstDash val="dash"/>
            <a:miter lim="800000"/>
            <a:headEnd type="none" w="med" len="med"/>
            <a:tailEnd type="none" w="med" len="med"/>
          </a:ln>
          <a:effectLst/>
        </p:spPr>
      </p:cxnSp>
      <p:cxnSp>
        <p:nvCxnSpPr>
          <p:cNvPr id="59" name="Straight Connector 58">
            <a:extLst>
              <a:ext uri="{FF2B5EF4-FFF2-40B4-BE49-F238E27FC236}">
                <a16:creationId xmlns:a16="http://schemas.microsoft.com/office/drawing/2014/main" id="{5757198A-5981-4B34-B29F-69FAB7CEB823}"/>
              </a:ext>
            </a:extLst>
          </p:cNvPr>
          <p:cNvCxnSpPr>
            <a:cxnSpLocks/>
          </p:cNvCxnSpPr>
          <p:nvPr/>
        </p:nvCxnSpPr>
        <p:spPr>
          <a:xfrm>
            <a:off x="5532524" y="4543440"/>
            <a:ext cx="5716800" cy="0"/>
          </a:xfrm>
          <a:prstGeom prst="line">
            <a:avLst/>
          </a:prstGeom>
          <a:solidFill>
            <a:srgbClr val="000000"/>
          </a:solidFill>
          <a:ln w="6350" cap="flat" cmpd="sng" algn="ctr">
            <a:solidFill>
              <a:schemeClr val="tx1"/>
            </a:solidFill>
            <a:prstDash val="dash"/>
            <a:miter lim="800000"/>
            <a:headEnd type="none" w="med" len="med"/>
            <a:tailEnd type="none" w="med" len="med"/>
          </a:ln>
          <a:effectLst/>
        </p:spPr>
      </p:cxnSp>
      <p:grpSp>
        <p:nvGrpSpPr>
          <p:cNvPr id="89" name="Group 88">
            <a:extLst>
              <a:ext uri="{FF2B5EF4-FFF2-40B4-BE49-F238E27FC236}">
                <a16:creationId xmlns:a16="http://schemas.microsoft.com/office/drawing/2014/main" id="{98268321-348B-433D-BBD1-47967E0AC155}"/>
              </a:ext>
            </a:extLst>
          </p:cNvPr>
          <p:cNvGrpSpPr/>
          <p:nvPr/>
        </p:nvGrpSpPr>
        <p:grpSpPr>
          <a:xfrm>
            <a:off x="4843812" y="865524"/>
            <a:ext cx="756557" cy="291224"/>
            <a:chOff x="4793012" y="865524"/>
            <a:chExt cx="756557" cy="291224"/>
          </a:xfrm>
        </p:grpSpPr>
        <p:pic>
          <p:nvPicPr>
            <p:cNvPr id="13" name="Picture 12">
              <a:extLst>
                <a:ext uri="{FF2B5EF4-FFF2-40B4-BE49-F238E27FC236}">
                  <a16:creationId xmlns:a16="http://schemas.microsoft.com/office/drawing/2014/main" id="{BC84443C-D362-40F4-8DC2-2103474EE8E1}"/>
                </a:ext>
              </a:extLst>
            </p:cNvPr>
            <p:cNvPicPr>
              <a:picLocks noChangeAspect="1"/>
            </p:cNvPicPr>
            <p:nvPr/>
          </p:nvPicPr>
          <p:blipFill>
            <a:blip r:embed="rId31">
              <a:extLst>
                <a:ext uri="{28A0092B-C50C-407E-A947-70E740481C1C}">
                  <a14:useLocalDpi xmlns:a14="http://schemas.microsoft.com/office/drawing/2010/main" val="0"/>
                </a:ext>
              </a:extLst>
            </a:blip>
            <a:srcRect/>
            <a:stretch/>
          </p:blipFill>
          <p:spPr>
            <a:xfrm>
              <a:off x="4793012" y="955480"/>
              <a:ext cx="140916" cy="116471"/>
            </a:xfrm>
            <a:prstGeom prst="rect">
              <a:avLst/>
            </a:prstGeom>
          </p:spPr>
        </p:pic>
        <p:sp>
          <p:nvSpPr>
            <p:cNvPr id="73" name="Rectangle 72">
              <a:extLst>
                <a:ext uri="{FF2B5EF4-FFF2-40B4-BE49-F238E27FC236}">
                  <a16:creationId xmlns:a16="http://schemas.microsoft.com/office/drawing/2014/main" id="{37E98167-7C3F-41A6-ACE4-80319AC2C1D1}"/>
                </a:ext>
              </a:extLst>
            </p:cNvPr>
            <p:cNvSpPr/>
            <p:nvPr/>
          </p:nvSpPr>
          <p:spPr bwMode="auto">
            <a:xfrm>
              <a:off x="4832852" y="865524"/>
              <a:ext cx="716717"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bg1"/>
                  </a:solidFill>
                  <a:latin typeface="+mj-lt"/>
                  <a:ea typeface="Segoe UI" pitchFamily="34" charset="0"/>
                  <a:cs typeface="Segoe UI" pitchFamily="34" charset="0"/>
                </a:rPr>
                <a:t>Latency</a:t>
              </a:r>
            </a:p>
          </p:txBody>
        </p:sp>
      </p:grpSp>
      <p:grpSp>
        <p:nvGrpSpPr>
          <p:cNvPr id="106" name="Group 105">
            <a:extLst>
              <a:ext uri="{FF2B5EF4-FFF2-40B4-BE49-F238E27FC236}">
                <a16:creationId xmlns:a16="http://schemas.microsoft.com/office/drawing/2014/main" id="{6F66C646-8031-44CD-8E72-BE224DBE7BAB}"/>
              </a:ext>
            </a:extLst>
          </p:cNvPr>
          <p:cNvGrpSpPr/>
          <p:nvPr/>
        </p:nvGrpSpPr>
        <p:grpSpPr>
          <a:xfrm>
            <a:off x="7532006" y="906621"/>
            <a:ext cx="641461" cy="152728"/>
            <a:chOff x="10813797" y="543949"/>
            <a:chExt cx="1186446" cy="282486"/>
          </a:xfrm>
        </p:grpSpPr>
        <p:pic>
          <p:nvPicPr>
            <p:cNvPr id="35" name="Graphic 34">
              <a:extLst>
                <a:ext uri="{FF2B5EF4-FFF2-40B4-BE49-F238E27FC236}">
                  <a16:creationId xmlns:a16="http://schemas.microsoft.com/office/drawing/2014/main" id="{C16C9A60-FF96-44D0-BFDF-08640DDA170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813797" y="543950"/>
              <a:ext cx="282485" cy="282485"/>
            </a:xfrm>
            <a:prstGeom prst="rect">
              <a:avLst/>
            </a:prstGeom>
          </p:spPr>
        </p:pic>
        <p:cxnSp>
          <p:nvCxnSpPr>
            <p:cNvPr id="36" name="Straight Arrow Connector 35">
              <a:extLst>
                <a:ext uri="{FF2B5EF4-FFF2-40B4-BE49-F238E27FC236}">
                  <a16:creationId xmlns:a16="http://schemas.microsoft.com/office/drawing/2014/main" id="{E652B3F0-DD68-4175-A7CB-2FD64BBC48FC}"/>
                </a:ext>
              </a:extLst>
            </p:cNvPr>
            <p:cNvCxnSpPr>
              <a:cxnSpLocks/>
            </p:cNvCxnSpPr>
            <p:nvPr/>
          </p:nvCxnSpPr>
          <p:spPr>
            <a:xfrm flipV="1">
              <a:off x="11133495" y="686666"/>
              <a:ext cx="244746" cy="1"/>
            </a:xfrm>
            <a:prstGeom prst="straightConnector1">
              <a:avLst/>
            </a:prstGeom>
            <a:ln>
              <a:solidFill>
                <a:schemeClr val="bg1"/>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pic>
          <p:nvPicPr>
            <p:cNvPr id="76" name="Graphic 75">
              <a:extLst>
                <a:ext uri="{FF2B5EF4-FFF2-40B4-BE49-F238E27FC236}">
                  <a16:creationId xmlns:a16="http://schemas.microsoft.com/office/drawing/2014/main" id="{2AC4154E-CA75-4FF2-8CE8-A1181976AC5E}"/>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11402015" y="543949"/>
              <a:ext cx="282486" cy="282486"/>
            </a:xfrm>
            <a:prstGeom prst="rect">
              <a:avLst/>
            </a:prstGeom>
          </p:spPr>
        </p:pic>
        <p:pic>
          <p:nvPicPr>
            <p:cNvPr id="90" name="Graphic 89">
              <a:extLst>
                <a:ext uri="{FF2B5EF4-FFF2-40B4-BE49-F238E27FC236}">
                  <a16:creationId xmlns:a16="http://schemas.microsoft.com/office/drawing/2014/main" id="{A909226F-C996-4214-866C-08FD37062F2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1723652" y="546897"/>
              <a:ext cx="276591" cy="276591"/>
            </a:xfrm>
            <a:prstGeom prst="rect">
              <a:avLst/>
            </a:prstGeom>
          </p:spPr>
        </p:pic>
        <p:cxnSp>
          <p:nvCxnSpPr>
            <p:cNvPr id="93" name="Straight Connector 92">
              <a:extLst>
                <a:ext uri="{FF2B5EF4-FFF2-40B4-BE49-F238E27FC236}">
                  <a16:creationId xmlns:a16="http://schemas.microsoft.com/office/drawing/2014/main" id="{66EDB8A9-B137-4634-835C-7898F80CB29E}"/>
                </a:ext>
              </a:extLst>
            </p:cNvPr>
            <p:cNvCxnSpPr>
              <a:cxnSpLocks/>
            </p:cNvCxnSpPr>
            <p:nvPr/>
          </p:nvCxnSpPr>
          <p:spPr>
            <a:xfrm flipV="1">
              <a:off x="11683974" y="561381"/>
              <a:ext cx="0" cy="247622"/>
            </a:xfrm>
            <a:prstGeom prst="line">
              <a:avLst/>
            </a:prstGeom>
            <a:solidFill>
              <a:srgbClr val="000000"/>
            </a:solidFill>
            <a:ln w="6350" cap="flat" cmpd="sng" algn="ctr">
              <a:solidFill>
                <a:srgbClr val="000000">
                  <a:lumMod val="75000"/>
                  <a:lumOff val="25000"/>
                  <a:alpha val="25000"/>
                </a:srgbClr>
              </a:solidFill>
              <a:prstDash val="dash"/>
              <a:miter lim="800000"/>
              <a:headEnd type="none" w="med" len="med"/>
              <a:tailEnd type="none" w="med" len="med"/>
            </a:ln>
            <a:effectLst/>
          </p:spPr>
        </p:cxnSp>
      </p:grpSp>
      <p:sp>
        <p:nvSpPr>
          <p:cNvPr id="74" name="Rectangle 73">
            <a:extLst>
              <a:ext uri="{FF2B5EF4-FFF2-40B4-BE49-F238E27FC236}">
                <a16:creationId xmlns:a16="http://schemas.microsoft.com/office/drawing/2014/main" id="{0EC20B32-C96D-42E4-8C34-27BC8195F20F}"/>
              </a:ext>
            </a:extLst>
          </p:cNvPr>
          <p:cNvSpPr/>
          <p:nvPr/>
        </p:nvSpPr>
        <p:spPr bwMode="auto">
          <a:xfrm>
            <a:off x="8062569" y="828190"/>
            <a:ext cx="851703"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bg1"/>
                </a:solidFill>
                <a:latin typeface="+mj-lt"/>
                <a:ea typeface="Segoe UI" pitchFamily="34" charset="0"/>
                <a:cs typeface="Segoe UI" pitchFamily="34" charset="0"/>
              </a:rPr>
              <a:t>Data Flow</a:t>
            </a:r>
          </a:p>
        </p:txBody>
      </p:sp>
      <p:sp>
        <p:nvSpPr>
          <p:cNvPr id="317" name="Rectangle 316">
            <a:extLst>
              <a:ext uri="{FF2B5EF4-FFF2-40B4-BE49-F238E27FC236}">
                <a16:creationId xmlns:a16="http://schemas.microsoft.com/office/drawing/2014/main" id="{66897841-7F9A-41BA-AA63-91512AFCBC28}"/>
              </a:ext>
            </a:extLst>
          </p:cNvPr>
          <p:cNvSpPr/>
          <p:nvPr/>
        </p:nvSpPr>
        <p:spPr bwMode="auto">
          <a:xfrm>
            <a:off x="1156595" y="2854141"/>
            <a:ext cx="3627014" cy="922988"/>
          </a:xfrm>
          <a:prstGeom prst="rect">
            <a:avLst/>
          </a:prstGeom>
          <a:noFill/>
          <a:ln w="25400">
            <a:solidFill>
              <a:srgbClr val="00B0F0"/>
            </a:solidFill>
            <a:prstDash val="dash"/>
            <a:headEnd type="none" w="med" len="med"/>
            <a:tailEnd type="none" w="med" len="med"/>
          </a:ln>
          <a:effectLst>
            <a:outerShdw blurRad="63500" algn="ctr" rotWithShape="0">
              <a:schemeClr val="accent3">
                <a:lumMod val="7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4124941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AB302DEE-11EE-4102-83E6-2B04DFC2100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192646" y="2262157"/>
            <a:ext cx="4720715" cy="1691990"/>
          </a:xfrm>
          <a:prstGeom prst="rect">
            <a:avLst/>
          </a:prstGeom>
        </p:spPr>
      </p:pic>
      <p:sp>
        <p:nvSpPr>
          <p:cNvPr id="25" name="Rectangle 24">
            <a:extLst>
              <a:ext uri="{FF2B5EF4-FFF2-40B4-BE49-F238E27FC236}">
                <a16:creationId xmlns:a16="http://schemas.microsoft.com/office/drawing/2014/main" id="{43F22A3D-3B10-4441-B84D-E5974D233FB8}"/>
              </a:ext>
            </a:extLst>
          </p:cNvPr>
          <p:cNvSpPr/>
          <p:nvPr/>
        </p:nvSpPr>
        <p:spPr bwMode="auto">
          <a:xfrm rot="5400000">
            <a:off x="7644102" y="3304514"/>
            <a:ext cx="107679" cy="194636"/>
          </a:xfrm>
          <a:prstGeom prst="rect">
            <a:avLst/>
          </a:prstGeom>
          <a:solidFill>
            <a:srgbClr val="50E6FF">
              <a:alpha val="15000"/>
            </a:srgbClr>
          </a:solidFill>
          <a:ln w="9525">
            <a:solidFill>
              <a:srgbClr val="50E6FF"/>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bg1"/>
              </a:solidFill>
              <a:latin typeface="Segoe UI"/>
              <a:ea typeface="Segoe UI" pitchFamily="34" charset="0"/>
              <a:cs typeface="Segoe UI" pitchFamily="34" charset="0"/>
            </a:endParaRPr>
          </a:p>
        </p:txBody>
      </p:sp>
      <p:sp>
        <p:nvSpPr>
          <p:cNvPr id="30" name="Rectangle 29">
            <a:extLst>
              <a:ext uri="{FF2B5EF4-FFF2-40B4-BE49-F238E27FC236}">
                <a16:creationId xmlns:a16="http://schemas.microsoft.com/office/drawing/2014/main" id="{DB92A6A4-23E6-4ED2-AD1E-AAB381F8934D}"/>
              </a:ext>
            </a:extLst>
          </p:cNvPr>
          <p:cNvSpPr/>
          <p:nvPr/>
        </p:nvSpPr>
        <p:spPr bwMode="auto">
          <a:xfrm>
            <a:off x="5821590" y="3175794"/>
            <a:ext cx="1890105" cy="2897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9190" tIns="127352" rIns="159190" bIns="127352" numCol="1" spcCol="0" rtlCol="0" fromWordArt="0" anchor="ctr" anchorCtr="0" forceAA="0" compatLnSpc="1">
            <a:prstTxWarp prst="textNoShape">
              <a:avLst/>
            </a:prstTxWarp>
            <a:noAutofit/>
          </a:bodyPr>
          <a:lstStyle/>
          <a:p>
            <a:pPr algn="r" defTabSz="811735" fontAlgn="base">
              <a:spcBef>
                <a:spcPct val="0"/>
              </a:spcBef>
              <a:spcAft>
                <a:spcPct val="0"/>
              </a:spcAft>
              <a:defRPr/>
            </a:pPr>
            <a:r>
              <a:rPr lang="en-US" sz="700" kern="0" dirty="0">
                <a:solidFill>
                  <a:srgbClr val="1A202C"/>
                </a:solidFill>
                <a:latin typeface="Segoe UI Semibold"/>
                <a:ea typeface="Segoe UI" pitchFamily="34" charset="0"/>
                <a:cs typeface="Segoe UI Semibold" panose="020B0702040204020203" pitchFamily="34" charset="0"/>
              </a:rPr>
              <a:t>Defines our KQL </a:t>
            </a:r>
            <a:r>
              <a:rPr lang="en-US" sz="700" kern="0" dirty="0" err="1">
                <a:solidFill>
                  <a:schemeClr val="accent4"/>
                </a:solidFill>
                <a:latin typeface="Cascadia Code" panose="020B0609020000020004" pitchFamily="49" charset="0"/>
                <a:ea typeface="Segoe UI" pitchFamily="34" charset="0"/>
                <a:cs typeface="Cascadia Code" panose="020B0609020000020004" pitchFamily="49" charset="0"/>
              </a:rPr>
              <a:t>pathformat</a:t>
            </a:r>
            <a:endParaRPr lang="en-US" sz="700" kern="0" dirty="0">
              <a:solidFill>
                <a:schemeClr val="accent4"/>
              </a:solidFill>
              <a:latin typeface="Cascadia Code" panose="020B0609020000020004" pitchFamily="49" charset="0"/>
              <a:ea typeface="Segoe UI" pitchFamily="34" charset="0"/>
              <a:cs typeface="Cascadia Code" panose="020B0609020000020004" pitchFamily="49" charset="0"/>
            </a:endParaRPr>
          </a:p>
        </p:txBody>
      </p:sp>
      <p:grpSp>
        <p:nvGrpSpPr>
          <p:cNvPr id="42" name="Group 41">
            <a:extLst>
              <a:ext uri="{FF2B5EF4-FFF2-40B4-BE49-F238E27FC236}">
                <a16:creationId xmlns:a16="http://schemas.microsoft.com/office/drawing/2014/main" id="{BD2CFE3B-6ABE-43A8-A680-1AB96718ACD5}"/>
              </a:ext>
            </a:extLst>
          </p:cNvPr>
          <p:cNvGrpSpPr/>
          <p:nvPr/>
        </p:nvGrpSpPr>
        <p:grpSpPr>
          <a:xfrm>
            <a:off x="7483875" y="3150960"/>
            <a:ext cx="235440" cy="190800"/>
            <a:chOff x="7483875" y="3150960"/>
            <a:chExt cx="235440" cy="190800"/>
          </a:xfrm>
        </p:grpSpPr>
        <mc:AlternateContent xmlns:mc="http://schemas.openxmlformats.org/markup-compatibility/2006" xmlns:p14="http://schemas.microsoft.com/office/powerpoint/2010/main">
          <mc:Choice Requires="p14">
            <p:contentPart p14:bwMode="auto" r:id="rId4">
              <p14:nvContentPartPr>
                <p14:cNvPr id="34" name="Ink 33">
                  <a:extLst>
                    <a:ext uri="{FF2B5EF4-FFF2-40B4-BE49-F238E27FC236}">
                      <a16:creationId xmlns:a16="http://schemas.microsoft.com/office/drawing/2014/main" id="{7058F2F6-2F17-4174-8A03-38203DC181E5}"/>
                    </a:ext>
                  </a:extLst>
                </p14:cNvPr>
                <p14:cNvContentPartPr/>
                <p14:nvPr/>
              </p14:nvContentPartPr>
              <p14:xfrm>
                <a:off x="7483875" y="3150960"/>
                <a:ext cx="206640" cy="190800"/>
              </p14:xfrm>
            </p:contentPart>
          </mc:Choice>
          <mc:Fallback xmlns="">
            <p:pic>
              <p:nvPicPr>
                <p:cNvPr id="34" name="Ink 33">
                  <a:extLst>
                    <a:ext uri="{FF2B5EF4-FFF2-40B4-BE49-F238E27FC236}">
                      <a16:creationId xmlns:a16="http://schemas.microsoft.com/office/drawing/2014/main" id="{7058F2F6-2F17-4174-8A03-38203DC181E5}"/>
                    </a:ext>
                  </a:extLst>
                </p:cNvPr>
                <p:cNvPicPr/>
                <p:nvPr/>
              </p:nvPicPr>
              <p:blipFill>
                <a:blip r:embed="rId5"/>
                <a:stretch>
                  <a:fillRect/>
                </a:stretch>
              </p:blipFill>
              <p:spPr>
                <a:xfrm>
                  <a:off x="7479555" y="3146640"/>
                  <a:ext cx="215280" cy="1994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1" name="Ink 40">
                  <a:extLst>
                    <a:ext uri="{FF2B5EF4-FFF2-40B4-BE49-F238E27FC236}">
                      <a16:creationId xmlns:a16="http://schemas.microsoft.com/office/drawing/2014/main" id="{4C304CE9-232F-4652-B16C-833047252B74}"/>
                    </a:ext>
                  </a:extLst>
                </p14:cNvPr>
                <p14:cNvContentPartPr/>
                <p14:nvPr/>
              </p14:nvContentPartPr>
              <p14:xfrm>
                <a:off x="7665675" y="3267960"/>
                <a:ext cx="53640" cy="61560"/>
              </p14:xfrm>
            </p:contentPart>
          </mc:Choice>
          <mc:Fallback xmlns="">
            <p:pic>
              <p:nvPicPr>
                <p:cNvPr id="41" name="Ink 40">
                  <a:extLst>
                    <a:ext uri="{FF2B5EF4-FFF2-40B4-BE49-F238E27FC236}">
                      <a16:creationId xmlns:a16="http://schemas.microsoft.com/office/drawing/2014/main" id="{4C304CE9-232F-4652-B16C-833047252B74}"/>
                    </a:ext>
                  </a:extLst>
                </p:cNvPr>
                <p:cNvPicPr/>
                <p:nvPr/>
              </p:nvPicPr>
              <p:blipFill>
                <a:blip r:embed="rId7"/>
                <a:stretch>
                  <a:fillRect/>
                </a:stretch>
              </p:blipFill>
              <p:spPr>
                <a:xfrm>
                  <a:off x="7661355" y="3263640"/>
                  <a:ext cx="62280" cy="70200"/>
                </a:xfrm>
                <a:prstGeom prst="rect">
                  <a:avLst/>
                </a:prstGeom>
              </p:spPr>
            </p:pic>
          </mc:Fallback>
        </mc:AlternateContent>
      </p:grpSp>
    </p:spTree>
    <p:extLst>
      <p:ext uri="{BB962C8B-B14F-4D97-AF65-F5344CB8AC3E}">
        <p14:creationId xmlns:p14="http://schemas.microsoft.com/office/powerpoint/2010/main" val="1676840313"/>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8" name="Rectangle: Rounded Corners 587">
            <a:extLst>
              <a:ext uri="{FF2B5EF4-FFF2-40B4-BE49-F238E27FC236}">
                <a16:creationId xmlns:a16="http://schemas.microsoft.com/office/drawing/2014/main" id="{6B3D1136-558F-4FF6-BCED-CF9818F4CDFC}"/>
              </a:ext>
            </a:extLst>
          </p:cNvPr>
          <p:cNvSpPr/>
          <p:nvPr/>
        </p:nvSpPr>
        <p:spPr bwMode="auto">
          <a:xfrm>
            <a:off x="118419" y="1157026"/>
            <a:ext cx="12555006" cy="4404360"/>
          </a:xfrm>
          <a:prstGeom prst="roundRect">
            <a:avLst>
              <a:gd name="adj" fmla="val 3980"/>
            </a:avLst>
          </a:prstGeom>
          <a:solidFill>
            <a:srgbClr val="1A202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solidFill>
                <a:srgbClr val="FFFFFF"/>
              </a:solidFill>
              <a:ea typeface="Segoe UI" pitchFamily="34" charset="0"/>
              <a:cs typeface="Segoe UI" pitchFamily="34" charset="0"/>
            </a:endParaRPr>
          </a:p>
        </p:txBody>
      </p:sp>
      <p:sp>
        <p:nvSpPr>
          <p:cNvPr id="7" name="Rectangle 6">
            <a:extLst>
              <a:ext uri="{FF2B5EF4-FFF2-40B4-BE49-F238E27FC236}">
                <a16:creationId xmlns:a16="http://schemas.microsoft.com/office/drawing/2014/main" id="{60024C42-8694-4E7E-9E3E-9B8201E6FAE8}"/>
              </a:ext>
            </a:extLst>
          </p:cNvPr>
          <p:cNvSpPr/>
          <p:nvPr/>
        </p:nvSpPr>
        <p:spPr bwMode="auto">
          <a:xfrm rot="5400000">
            <a:off x="1692022" y="3950094"/>
            <a:ext cx="200055" cy="860897"/>
          </a:xfrm>
          <a:prstGeom prst="rect">
            <a:avLst/>
          </a:prstGeom>
          <a:solidFill>
            <a:srgbClr val="50E6FF">
              <a:alpha val="15000"/>
            </a:srgbClr>
          </a:solidFill>
          <a:ln w="9525">
            <a:solidFill>
              <a:srgbClr val="50E6FF"/>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bg1"/>
              </a:solidFill>
              <a:latin typeface="Segoe UI"/>
              <a:ea typeface="Segoe UI" pitchFamily="34" charset="0"/>
              <a:cs typeface="Segoe UI" pitchFamily="34" charset="0"/>
            </a:endParaRPr>
          </a:p>
        </p:txBody>
      </p:sp>
      <p:sp>
        <p:nvSpPr>
          <p:cNvPr id="343" name="Rectangle 342">
            <a:extLst>
              <a:ext uri="{FF2B5EF4-FFF2-40B4-BE49-F238E27FC236}">
                <a16:creationId xmlns:a16="http://schemas.microsoft.com/office/drawing/2014/main" id="{6B1B11C3-AC25-48CC-9F6F-E0A5EA34E78D}"/>
              </a:ext>
            </a:extLst>
          </p:cNvPr>
          <p:cNvSpPr/>
          <p:nvPr/>
        </p:nvSpPr>
        <p:spPr bwMode="auto">
          <a:xfrm rot="5400000">
            <a:off x="4046900" y="1335655"/>
            <a:ext cx="1621753" cy="2241857"/>
          </a:xfrm>
          <a:prstGeom prst="rect">
            <a:avLst/>
          </a:prstGeom>
          <a:solidFill>
            <a:srgbClr val="50E6FF">
              <a:alpha val="15000"/>
            </a:srgbClr>
          </a:solidFill>
          <a:ln w="9525">
            <a:solidFill>
              <a:srgbClr val="50E6FF"/>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bg1"/>
              </a:solidFill>
              <a:latin typeface="Segoe UI"/>
              <a:ea typeface="Segoe UI" pitchFamily="34" charset="0"/>
              <a:cs typeface="Segoe UI" pitchFamily="34" charset="0"/>
            </a:endParaRPr>
          </a:p>
        </p:txBody>
      </p:sp>
      <p:sp>
        <p:nvSpPr>
          <p:cNvPr id="290" name="TextBox 289">
            <a:extLst>
              <a:ext uri="{FF2B5EF4-FFF2-40B4-BE49-F238E27FC236}">
                <a16:creationId xmlns:a16="http://schemas.microsoft.com/office/drawing/2014/main" id="{00380DCF-9407-480B-BE89-58AD517BF081}"/>
              </a:ext>
            </a:extLst>
          </p:cNvPr>
          <p:cNvSpPr txBox="1"/>
          <p:nvPr/>
        </p:nvSpPr>
        <p:spPr>
          <a:xfrm>
            <a:off x="371111" y="1423323"/>
            <a:ext cx="11296650" cy="3871766"/>
          </a:xfrm>
          <a:prstGeom prst="rect">
            <a:avLst/>
          </a:prstGeom>
          <a:noFill/>
        </p:spPr>
        <p:txBody>
          <a:bodyPr wrap="square">
            <a:spAutoFit/>
          </a:bodyPr>
          <a:lstStyle/>
          <a:p>
            <a:pPr>
              <a:lnSpc>
                <a:spcPct val="150000"/>
              </a:lnSpc>
            </a:pPr>
            <a:endParaRPr lang="en-CA" sz="1100" b="0" dirty="0">
              <a:solidFill>
                <a:srgbClr val="FFFFFF"/>
              </a:solidFill>
              <a:effectLst/>
              <a:latin typeface="Cascadia Code" panose="020B0609020000020004" pitchFamily="49" charset="0"/>
            </a:endParaRPr>
          </a:p>
          <a:p>
            <a:pPr>
              <a:lnSpc>
                <a:spcPct val="150000"/>
              </a:lnSpc>
            </a:pPr>
            <a:r>
              <a:rPr lang="en-CA" sz="1100" b="0" dirty="0">
                <a:solidFill>
                  <a:srgbClr val="FFFFFF"/>
                </a:solidFill>
                <a:effectLst/>
                <a:latin typeface="Cascadia Code" panose="020B0609020000020004" pitchFamily="49" charset="0"/>
              </a:rPr>
              <a:t>.create external </a:t>
            </a:r>
            <a:r>
              <a:rPr lang="en-CA" sz="1100" b="0" dirty="0">
                <a:solidFill>
                  <a:srgbClr val="FF9D00"/>
                </a:solidFill>
                <a:effectLst/>
                <a:latin typeface="Cascadia Code" panose="020B0609020000020004" pitchFamily="49" charset="0"/>
              </a:rPr>
              <a:t>table</a:t>
            </a:r>
            <a:r>
              <a:rPr lang="en-CA" sz="1100" b="0" dirty="0">
                <a:solidFill>
                  <a:srgbClr val="FFFFFF"/>
                </a:solidFill>
                <a:effectLst/>
                <a:latin typeface="Cascadia Code" panose="020B0609020000020004" pitchFamily="49" charset="0"/>
              </a:rPr>
              <a:t> </a:t>
            </a:r>
            <a:r>
              <a:rPr lang="en-CA" sz="1100" b="0" dirty="0" err="1">
                <a:solidFill>
                  <a:srgbClr val="FFFFFF"/>
                </a:solidFill>
                <a:effectLst/>
                <a:latin typeface="Cascadia Code" panose="020B0609020000020004" pitchFamily="49" charset="0"/>
              </a:rPr>
              <a:t>aiaehdatacapture</a:t>
            </a:r>
            <a:r>
              <a:rPr lang="en-CA" sz="1100" b="0" dirty="0">
                <a:solidFill>
                  <a:srgbClr val="FFFFFF"/>
                </a:solidFill>
                <a:effectLst/>
                <a:latin typeface="Cascadia Code" panose="020B0609020000020004" pitchFamily="49" charset="0"/>
              </a:rPr>
              <a:t> (</a:t>
            </a:r>
            <a:r>
              <a:rPr lang="en-CA" sz="1100" b="0" dirty="0" err="1">
                <a:solidFill>
                  <a:srgbClr val="FFFFFF"/>
                </a:solidFill>
                <a:effectLst/>
                <a:latin typeface="Cascadia Code" panose="020B0609020000020004" pitchFamily="49" charset="0"/>
              </a:rPr>
              <a:t>SequenceNumber:</a:t>
            </a:r>
            <a:r>
              <a:rPr lang="en-CA" sz="1100" b="0" dirty="0" err="1">
                <a:solidFill>
                  <a:srgbClr val="FFC600"/>
                </a:solidFill>
                <a:effectLst/>
                <a:latin typeface="Cascadia Code" panose="020B0609020000020004" pitchFamily="49" charset="0"/>
              </a:rPr>
              <a:t>long</a:t>
            </a:r>
            <a:r>
              <a:rPr lang="en-CA" sz="1100" b="0" dirty="0">
                <a:solidFill>
                  <a:srgbClr val="FFFFFF"/>
                </a:solidFill>
                <a:effectLst/>
                <a:latin typeface="Cascadia Code" panose="020B0609020000020004" pitchFamily="49" charset="0"/>
              </a:rPr>
              <a:t>, </a:t>
            </a:r>
          </a:p>
          <a:p>
            <a:pPr>
              <a:lnSpc>
                <a:spcPct val="150000"/>
              </a:lnSpc>
            </a:pPr>
            <a:r>
              <a:rPr lang="en-CA" sz="1100" b="0" dirty="0">
                <a:solidFill>
                  <a:srgbClr val="FFFFFF"/>
                </a:solidFill>
                <a:effectLst/>
                <a:latin typeface="Cascadia Code" panose="020B0609020000020004" pitchFamily="49" charset="0"/>
              </a:rPr>
              <a:t>                                         </a:t>
            </a:r>
            <a:r>
              <a:rPr lang="en-CA" sz="1100" b="0" dirty="0" err="1">
                <a:solidFill>
                  <a:srgbClr val="FFFFFF"/>
                </a:solidFill>
                <a:effectLst/>
                <a:latin typeface="Cascadia Code" panose="020B0609020000020004" pitchFamily="49" charset="0"/>
              </a:rPr>
              <a:t>Offset:</a:t>
            </a:r>
            <a:r>
              <a:rPr lang="en-CA" sz="1100" b="0" dirty="0" err="1">
                <a:solidFill>
                  <a:srgbClr val="FFC600"/>
                </a:solidFill>
                <a:effectLst/>
                <a:latin typeface="Cascadia Code" panose="020B0609020000020004" pitchFamily="49" charset="0"/>
              </a:rPr>
              <a:t>string</a:t>
            </a:r>
            <a:r>
              <a:rPr lang="en-CA" sz="1100" b="0" dirty="0">
                <a:solidFill>
                  <a:srgbClr val="FFFFFF"/>
                </a:solidFill>
                <a:effectLst/>
                <a:latin typeface="Cascadia Code" panose="020B0609020000020004" pitchFamily="49" charset="0"/>
              </a:rPr>
              <a:t>, </a:t>
            </a:r>
          </a:p>
          <a:p>
            <a:pPr>
              <a:lnSpc>
                <a:spcPct val="150000"/>
              </a:lnSpc>
            </a:pPr>
            <a:r>
              <a:rPr lang="en-CA" sz="1100" b="0" dirty="0">
                <a:solidFill>
                  <a:srgbClr val="FFFFFF"/>
                </a:solidFill>
                <a:effectLst/>
                <a:latin typeface="Cascadia Code" panose="020B0609020000020004" pitchFamily="49" charset="0"/>
              </a:rPr>
              <a:t>                                         </a:t>
            </a:r>
            <a:r>
              <a:rPr lang="en-CA" sz="1100" b="0" dirty="0" err="1">
                <a:solidFill>
                  <a:srgbClr val="FFFFFF"/>
                </a:solidFill>
                <a:effectLst/>
                <a:latin typeface="Cascadia Code" panose="020B0609020000020004" pitchFamily="49" charset="0"/>
              </a:rPr>
              <a:t>EnqueuedTimeUtc:</a:t>
            </a:r>
            <a:r>
              <a:rPr lang="en-CA" sz="1100" b="0" dirty="0" err="1">
                <a:solidFill>
                  <a:srgbClr val="FFC600"/>
                </a:solidFill>
                <a:effectLst/>
                <a:latin typeface="Cascadia Code" panose="020B0609020000020004" pitchFamily="49" charset="0"/>
              </a:rPr>
              <a:t>string</a:t>
            </a:r>
            <a:r>
              <a:rPr lang="en-CA" sz="1100" b="0" dirty="0">
                <a:solidFill>
                  <a:srgbClr val="FFFFFF"/>
                </a:solidFill>
                <a:effectLst/>
                <a:latin typeface="Cascadia Code" panose="020B0609020000020004" pitchFamily="49" charset="0"/>
              </a:rPr>
              <a:t>, </a:t>
            </a:r>
          </a:p>
          <a:p>
            <a:pPr>
              <a:lnSpc>
                <a:spcPct val="150000"/>
              </a:lnSpc>
            </a:pPr>
            <a:r>
              <a:rPr lang="en-CA" sz="1100" b="0" dirty="0">
                <a:solidFill>
                  <a:srgbClr val="FFFFFF"/>
                </a:solidFill>
                <a:effectLst/>
                <a:latin typeface="Cascadia Code" panose="020B0609020000020004" pitchFamily="49" charset="0"/>
              </a:rPr>
              <a:t>                                         </a:t>
            </a:r>
            <a:r>
              <a:rPr lang="en-CA" sz="1100" b="0" dirty="0" err="1">
                <a:solidFill>
                  <a:srgbClr val="FFFFFF"/>
                </a:solidFill>
                <a:effectLst/>
                <a:latin typeface="Cascadia Code" panose="020B0609020000020004" pitchFamily="49" charset="0"/>
              </a:rPr>
              <a:t>SystemProperties:</a:t>
            </a:r>
            <a:r>
              <a:rPr lang="en-CA" sz="1100" b="0" dirty="0" err="1">
                <a:solidFill>
                  <a:srgbClr val="FFC600"/>
                </a:solidFill>
                <a:effectLst/>
                <a:latin typeface="Cascadia Code" panose="020B0609020000020004" pitchFamily="49" charset="0"/>
              </a:rPr>
              <a:t>dynamic</a:t>
            </a:r>
            <a:r>
              <a:rPr lang="en-CA" sz="1100" b="0" dirty="0">
                <a:solidFill>
                  <a:srgbClr val="FFFFFF"/>
                </a:solidFill>
                <a:effectLst/>
                <a:latin typeface="Cascadia Code" panose="020B0609020000020004" pitchFamily="49" charset="0"/>
              </a:rPr>
              <a:t>, </a:t>
            </a:r>
          </a:p>
          <a:p>
            <a:pPr>
              <a:lnSpc>
                <a:spcPct val="150000"/>
              </a:lnSpc>
            </a:pPr>
            <a:r>
              <a:rPr lang="en-CA" sz="1100" b="0" dirty="0">
                <a:solidFill>
                  <a:srgbClr val="FFFFFF"/>
                </a:solidFill>
                <a:effectLst/>
                <a:latin typeface="Cascadia Code" panose="020B0609020000020004" pitchFamily="49" charset="0"/>
              </a:rPr>
              <a:t>                                         </a:t>
            </a:r>
            <a:r>
              <a:rPr lang="en-CA" sz="1100" b="0" dirty="0" err="1">
                <a:solidFill>
                  <a:srgbClr val="FFFFFF"/>
                </a:solidFill>
                <a:effectLst/>
                <a:latin typeface="Cascadia Code" panose="020B0609020000020004" pitchFamily="49" charset="0"/>
              </a:rPr>
              <a:t>Properties:</a:t>
            </a:r>
            <a:r>
              <a:rPr lang="en-CA" sz="1100" b="0" dirty="0" err="1">
                <a:solidFill>
                  <a:srgbClr val="FFC600"/>
                </a:solidFill>
                <a:effectLst/>
                <a:latin typeface="Cascadia Code" panose="020B0609020000020004" pitchFamily="49" charset="0"/>
              </a:rPr>
              <a:t>dynamic</a:t>
            </a:r>
            <a:r>
              <a:rPr lang="en-CA" sz="1100" b="0" dirty="0">
                <a:solidFill>
                  <a:srgbClr val="FFFFFF"/>
                </a:solidFill>
                <a:effectLst/>
                <a:latin typeface="Cascadia Code" panose="020B0609020000020004" pitchFamily="49" charset="0"/>
              </a:rPr>
              <a:t>, </a:t>
            </a:r>
          </a:p>
          <a:p>
            <a:pPr>
              <a:lnSpc>
                <a:spcPct val="150000"/>
              </a:lnSpc>
            </a:pPr>
            <a:r>
              <a:rPr lang="en-CA" sz="1100" b="0" dirty="0">
                <a:solidFill>
                  <a:srgbClr val="FFFFFF"/>
                </a:solidFill>
                <a:effectLst/>
                <a:latin typeface="Cascadia Code" panose="020B0609020000020004" pitchFamily="49" charset="0"/>
              </a:rPr>
              <a:t>                                         Body: </a:t>
            </a:r>
            <a:r>
              <a:rPr lang="en-CA" sz="1100" b="0" dirty="0">
                <a:solidFill>
                  <a:srgbClr val="FFC600"/>
                </a:solidFill>
                <a:effectLst/>
                <a:latin typeface="Cascadia Code" panose="020B0609020000020004" pitchFamily="49" charset="0"/>
              </a:rPr>
              <a:t>dynamic</a:t>
            </a:r>
            <a:r>
              <a:rPr lang="en-CA" sz="1100" b="0" dirty="0">
                <a:solidFill>
                  <a:srgbClr val="FFFFFF"/>
                </a:solidFill>
                <a:effectLst/>
                <a:latin typeface="Cascadia Code" panose="020B0609020000020004" pitchFamily="49" charset="0"/>
              </a:rPr>
              <a:t>) </a:t>
            </a:r>
          </a:p>
          <a:p>
            <a:pPr>
              <a:lnSpc>
                <a:spcPct val="150000"/>
              </a:lnSpc>
            </a:pPr>
            <a:r>
              <a:rPr lang="en-CA" sz="1100" b="0" dirty="0">
                <a:solidFill>
                  <a:srgbClr val="FF9D00"/>
                </a:solidFill>
                <a:effectLst/>
                <a:latin typeface="Cascadia Code" panose="020B0609020000020004" pitchFamily="49" charset="0"/>
              </a:rPr>
              <a:t>kind</a:t>
            </a:r>
            <a:r>
              <a:rPr lang="en-CA" sz="1100" b="0" dirty="0">
                <a:solidFill>
                  <a:srgbClr val="FFFFFF"/>
                </a:solidFill>
                <a:effectLst/>
                <a:latin typeface="Cascadia Code" panose="020B0609020000020004" pitchFamily="49" charset="0"/>
              </a:rPr>
              <a:t>=</a:t>
            </a:r>
            <a:r>
              <a:rPr lang="en-CA" sz="1100" b="0" dirty="0" err="1">
                <a:solidFill>
                  <a:srgbClr val="FFFFFF"/>
                </a:solidFill>
                <a:effectLst/>
                <a:latin typeface="Cascadia Code" panose="020B0609020000020004" pitchFamily="49" charset="0"/>
              </a:rPr>
              <a:t>adl</a:t>
            </a:r>
            <a:endParaRPr lang="en-CA" sz="1100" b="0" dirty="0">
              <a:solidFill>
                <a:srgbClr val="FFFFFF"/>
              </a:solidFill>
              <a:effectLst/>
              <a:latin typeface="Cascadia Code" panose="020B0609020000020004" pitchFamily="49" charset="0"/>
            </a:endParaRPr>
          </a:p>
          <a:p>
            <a:pPr>
              <a:lnSpc>
                <a:spcPct val="150000"/>
              </a:lnSpc>
            </a:pPr>
            <a:r>
              <a:rPr lang="en-CA" sz="1100" b="0" dirty="0">
                <a:solidFill>
                  <a:srgbClr val="FF9D00"/>
                </a:solidFill>
                <a:effectLst/>
                <a:latin typeface="Cascadia Code" panose="020B0609020000020004" pitchFamily="49" charset="0"/>
              </a:rPr>
              <a:t>partition</a:t>
            </a:r>
            <a:r>
              <a:rPr lang="en-CA" sz="1100" b="0" dirty="0">
                <a:solidFill>
                  <a:srgbClr val="FFFFFF"/>
                </a:solidFill>
                <a:effectLst/>
                <a:latin typeface="Cascadia Code" panose="020B0609020000020004" pitchFamily="49" charset="0"/>
              </a:rPr>
              <a:t> </a:t>
            </a:r>
            <a:r>
              <a:rPr lang="en-CA" sz="1100" b="0" dirty="0">
                <a:solidFill>
                  <a:srgbClr val="FF9D00"/>
                </a:solidFill>
                <a:effectLst/>
                <a:latin typeface="Cascadia Code" panose="020B0609020000020004" pitchFamily="49" charset="0"/>
              </a:rPr>
              <a:t>by</a:t>
            </a:r>
            <a:r>
              <a:rPr lang="en-CA" sz="1100" b="0" dirty="0">
                <a:solidFill>
                  <a:srgbClr val="FFFFFF"/>
                </a:solidFill>
                <a:effectLst/>
                <a:latin typeface="Cascadia Code" panose="020B0609020000020004" pitchFamily="49" charset="0"/>
              </a:rPr>
              <a:t> (</a:t>
            </a:r>
            <a:r>
              <a:rPr lang="en-CA" sz="1100" b="0" dirty="0" err="1">
                <a:solidFill>
                  <a:srgbClr val="FFFFFF"/>
                </a:solidFill>
                <a:effectLst/>
                <a:latin typeface="Cascadia Code" panose="020B0609020000020004" pitchFamily="49" charset="0"/>
              </a:rPr>
              <a:t>EHPartition:</a:t>
            </a:r>
            <a:r>
              <a:rPr lang="en-CA" sz="1100" b="0" dirty="0" err="1">
                <a:solidFill>
                  <a:srgbClr val="FFC600"/>
                </a:solidFill>
                <a:effectLst/>
                <a:latin typeface="Cascadia Code" panose="020B0609020000020004" pitchFamily="49" charset="0"/>
              </a:rPr>
              <a:t>string</a:t>
            </a:r>
            <a:r>
              <a:rPr lang="en-CA" sz="1100" b="0" dirty="0">
                <a:solidFill>
                  <a:srgbClr val="FFFFFF"/>
                </a:solidFill>
                <a:effectLst/>
                <a:latin typeface="Cascadia Code" panose="020B0609020000020004" pitchFamily="49" charset="0"/>
              </a:rPr>
              <a:t>, </a:t>
            </a:r>
            <a:r>
              <a:rPr lang="en-CA" sz="1100" b="0" dirty="0" err="1">
                <a:solidFill>
                  <a:srgbClr val="FFFFFF"/>
                </a:solidFill>
                <a:effectLst/>
                <a:latin typeface="Cascadia Code" panose="020B0609020000020004" pitchFamily="49" charset="0"/>
              </a:rPr>
              <a:t>Capture_timestamp:</a:t>
            </a:r>
            <a:r>
              <a:rPr lang="en-CA" sz="1100" b="0" dirty="0" err="1">
                <a:solidFill>
                  <a:srgbClr val="FFC600"/>
                </a:solidFill>
                <a:effectLst/>
                <a:latin typeface="Cascadia Code" panose="020B0609020000020004" pitchFamily="49" charset="0"/>
              </a:rPr>
              <a:t>datetime</a:t>
            </a:r>
            <a:r>
              <a:rPr lang="en-CA" sz="1100" b="0" dirty="0">
                <a:solidFill>
                  <a:srgbClr val="FFFFFF"/>
                </a:solidFill>
                <a:effectLst/>
                <a:latin typeface="Cascadia Code" panose="020B0609020000020004" pitchFamily="49" charset="0"/>
              </a:rPr>
              <a:t>)  </a:t>
            </a:r>
          </a:p>
          <a:p>
            <a:pPr>
              <a:lnSpc>
                <a:spcPct val="150000"/>
              </a:lnSpc>
            </a:pPr>
            <a:r>
              <a:rPr lang="en-CA" sz="1100" b="0" dirty="0" err="1">
                <a:solidFill>
                  <a:srgbClr val="FFFFFF"/>
                </a:solidFill>
                <a:effectLst/>
                <a:latin typeface="Cascadia Code" panose="020B0609020000020004" pitchFamily="49" charset="0"/>
              </a:rPr>
              <a:t>pathformat</a:t>
            </a:r>
            <a:r>
              <a:rPr lang="en-CA" sz="1100" b="0" dirty="0">
                <a:solidFill>
                  <a:srgbClr val="FFFFFF"/>
                </a:solidFill>
                <a:effectLst/>
                <a:latin typeface="Cascadia Code" panose="020B0609020000020004" pitchFamily="49" charset="0"/>
              </a:rPr>
              <a:t> = (</a:t>
            </a:r>
            <a:r>
              <a:rPr lang="en-CA" sz="1100" b="0" dirty="0" err="1">
                <a:solidFill>
                  <a:srgbClr val="FFFFFF"/>
                </a:solidFill>
                <a:effectLst/>
                <a:latin typeface="Cascadia Code" panose="020B0609020000020004" pitchFamily="49" charset="0"/>
              </a:rPr>
              <a:t>EHPartition</a:t>
            </a:r>
            <a:r>
              <a:rPr lang="en-CA" sz="1100" b="0" dirty="0">
                <a:solidFill>
                  <a:srgbClr val="FFFFFF"/>
                </a:solidFill>
                <a:effectLst/>
                <a:latin typeface="Cascadia Code" panose="020B0609020000020004" pitchFamily="49" charset="0"/>
              </a:rPr>
              <a:t> </a:t>
            </a:r>
            <a:r>
              <a:rPr lang="en-CA" sz="1100" b="0" dirty="0">
                <a:solidFill>
                  <a:srgbClr val="A5FF90"/>
                </a:solidFill>
                <a:effectLst/>
                <a:latin typeface="Cascadia Code" panose="020B0609020000020004" pitchFamily="49" charset="0"/>
              </a:rPr>
              <a:t>"/"</a:t>
            </a:r>
            <a:r>
              <a:rPr lang="en-CA" sz="1100" b="0" dirty="0">
                <a:solidFill>
                  <a:srgbClr val="FFFFFF"/>
                </a:solidFill>
                <a:effectLst/>
                <a:latin typeface="Cascadia Code" panose="020B0609020000020004" pitchFamily="49" charset="0"/>
              </a:rPr>
              <a:t> </a:t>
            </a:r>
            <a:r>
              <a:rPr lang="en-CA" sz="1100" b="0" dirty="0" err="1">
                <a:solidFill>
                  <a:srgbClr val="FFFFFF"/>
                </a:solidFill>
                <a:effectLst/>
                <a:latin typeface="Cascadia Code" panose="020B0609020000020004" pitchFamily="49" charset="0"/>
              </a:rPr>
              <a:t>datetime_pattern</a:t>
            </a:r>
            <a:r>
              <a:rPr lang="en-CA" sz="1100" b="0" dirty="0">
                <a:solidFill>
                  <a:srgbClr val="FFFFFF"/>
                </a:solidFill>
                <a:effectLst/>
                <a:latin typeface="Cascadia Code" panose="020B0609020000020004" pitchFamily="49" charset="0"/>
              </a:rPr>
              <a:t>(</a:t>
            </a:r>
            <a:r>
              <a:rPr lang="en-CA" sz="1100" b="0" dirty="0">
                <a:solidFill>
                  <a:srgbClr val="A5FF90"/>
                </a:solidFill>
                <a:effectLst/>
                <a:latin typeface="Cascadia Code" panose="020B0609020000020004" pitchFamily="49" charset="0"/>
              </a:rPr>
              <a:t>"</a:t>
            </a:r>
            <a:r>
              <a:rPr lang="en-CA" sz="1100" b="0" dirty="0" err="1">
                <a:solidFill>
                  <a:srgbClr val="A5FF90"/>
                </a:solidFill>
                <a:effectLst/>
                <a:latin typeface="Cascadia Code" panose="020B0609020000020004" pitchFamily="49" charset="0"/>
              </a:rPr>
              <a:t>yyyy</a:t>
            </a:r>
            <a:r>
              <a:rPr lang="en-CA" sz="1100" b="0" dirty="0">
                <a:solidFill>
                  <a:srgbClr val="A5FF90"/>
                </a:solidFill>
                <a:effectLst/>
                <a:latin typeface="Cascadia Code" panose="020B0609020000020004" pitchFamily="49" charset="0"/>
              </a:rPr>
              <a:t>/MM/dd/HH/mm"</a:t>
            </a:r>
            <a:r>
              <a:rPr lang="en-CA" sz="1100" b="0" dirty="0">
                <a:solidFill>
                  <a:srgbClr val="FFFFFF"/>
                </a:solidFill>
                <a:effectLst/>
                <a:latin typeface="Cascadia Code" panose="020B0609020000020004" pitchFamily="49" charset="0"/>
              </a:rPr>
              <a:t>, </a:t>
            </a:r>
            <a:r>
              <a:rPr lang="en-CA" sz="1100" b="0" dirty="0" err="1">
                <a:solidFill>
                  <a:srgbClr val="FFFFFF"/>
                </a:solidFill>
                <a:effectLst/>
                <a:latin typeface="Cascadia Code" panose="020B0609020000020004" pitchFamily="49" charset="0"/>
              </a:rPr>
              <a:t>Capture_timestamp</a:t>
            </a:r>
            <a:r>
              <a:rPr lang="en-CA" sz="1100" b="0" dirty="0">
                <a:solidFill>
                  <a:srgbClr val="FFFFFF"/>
                </a:solidFill>
                <a:effectLst/>
                <a:latin typeface="Cascadia Code" panose="020B0609020000020004" pitchFamily="49" charset="0"/>
              </a:rPr>
              <a:t>))  </a:t>
            </a:r>
          </a:p>
          <a:p>
            <a:pPr>
              <a:lnSpc>
                <a:spcPct val="150000"/>
              </a:lnSpc>
            </a:pPr>
            <a:br>
              <a:rPr lang="en-CA" sz="1100" b="0" dirty="0">
                <a:solidFill>
                  <a:srgbClr val="FFFFFF"/>
                </a:solidFill>
                <a:effectLst/>
                <a:latin typeface="Cascadia Code" panose="020B0609020000020004" pitchFamily="49" charset="0"/>
              </a:rPr>
            </a:br>
            <a:r>
              <a:rPr lang="en-CA" sz="1100" b="0" dirty="0" err="1">
                <a:solidFill>
                  <a:srgbClr val="FFFFFF"/>
                </a:solidFill>
                <a:effectLst/>
                <a:latin typeface="Cascadia Code" panose="020B0609020000020004" pitchFamily="49" charset="0"/>
              </a:rPr>
              <a:t>dataformat</a:t>
            </a:r>
            <a:r>
              <a:rPr lang="en-CA" sz="1100" b="0" dirty="0">
                <a:solidFill>
                  <a:srgbClr val="FFFFFF"/>
                </a:solidFill>
                <a:effectLst/>
                <a:latin typeface="Cascadia Code" panose="020B0609020000020004" pitchFamily="49" charset="0"/>
              </a:rPr>
              <a:t>=</a:t>
            </a:r>
            <a:r>
              <a:rPr lang="en-CA" sz="1100" b="0" dirty="0" err="1">
                <a:solidFill>
                  <a:srgbClr val="FFFFFF"/>
                </a:solidFill>
                <a:effectLst/>
                <a:latin typeface="Cascadia Code" panose="020B0609020000020004" pitchFamily="49" charset="0"/>
              </a:rPr>
              <a:t>apacheavro</a:t>
            </a:r>
            <a:endParaRPr lang="en-CA" sz="1100" b="0" dirty="0">
              <a:solidFill>
                <a:srgbClr val="FFFFFF"/>
              </a:solidFill>
              <a:effectLst/>
              <a:latin typeface="Cascadia Code" panose="020B0609020000020004" pitchFamily="49" charset="0"/>
            </a:endParaRPr>
          </a:p>
          <a:p>
            <a:pPr>
              <a:lnSpc>
                <a:spcPct val="150000"/>
              </a:lnSpc>
            </a:pPr>
            <a:r>
              <a:rPr lang="en-CA" sz="1100" b="0" dirty="0">
                <a:solidFill>
                  <a:srgbClr val="FFFFFF"/>
                </a:solidFill>
                <a:effectLst/>
                <a:latin typeface="Cascadia Code" panose="020B0609020000020004" pitchFamily="49" charset="0"/>
              </a:rPr>
              <a:t>( </a:t>
            </a:r>
          </a:p>
          <a:p>
            <a:pPr>
              <a:lnSpc>
                <a:spcPct val="150000"/>
              </a:lnSpc>
            </a:pPr>
            <a:r>
              <a:rPr lang="en-CA" sz="1100" b="0" dirty="0">
                <a:solidFill>
                  <a:srgbClr val="FFFFFF"/>
                </a:solidFill>
                <a:effectLst/>
                <a:latin typeface="Cascadia Code" panose="020B0609020000020004" pitchFamily="49" charset="0"/>
              </a:rPr>
              <a:t>   h@</a:t>
            </a:r>
            <a:r>
              <a:rPr lang="en-CA" sz="1100" b="0" dirty="0">
                <a:solidFill>
                  <a:srgbClr val="A5FF90"/>
                </a:solidFill>
                <a:effectLst/>
                <a:latin typeface="Cascadia Code" panose="020B0609020000020004" pitchFamily="49" charset="0"/>
              </a:rPr>
              <a:t>'</a:t>
            </a:r>
            <a:r>
              <a:rPr lang="en-CA" sz="1100" b="0" dirty="0" err="1">
                <a:solidFill>
                  <a:srgbClr val="A5FF90"/>
                </a:solidFill>
                <a:effectLst/>
                <a:latin typeface="Cascadia Code" panose="020B0609020000020004" pitchFamily="49" charset="0"/>
              </a:rPr>
              <a:t>abfss</a:t>
            </a:r>
            <a:r>
              <a:rPr lang="en-CA" sz="1100" b="0" dirty="0">
                <a:solidFill>
                  <a:srgbClr val="A5FF90"/>
                </a:solidFill>
                <a:effectLst/>
                <a:latin typeface="Cascadia Code" panose="020B0609020000020004" pitchFamily="49" charset="0"/>
              </a:rPr>
              <a:t>://&lt;your--container&gt;@&lt;your--adls&gt;.dfs.core.windows.net/&lt;your--eh--namespace&gt;/&lt;your--eh&gt;;&lt;your--storage--account--key&gt;'</a:t>
            </a:r>
            <a:endParaRPr lang="en-CA" sz="1100" b="0" dirty="0">
              <a:solidFill>
                <a:srgbClr val="FFFFFF"/>
              </a:solidFill>
              <a:effectLst/>
              <a:latin typeface="Cascadia Code" panose="020B0609020000020004" pitchFamily="49" charset="0"/>
            </a:endParaRPr>
          </a:p>
          <a:p>
            <a:pPr>
              <a:lnSpc>
                <a:spcPct val="150000"/>
              </a:lnSpc>
            </a:pPr>
            <a:r>
              <a:rPr lang="en-CA" sz="1100" b="0" dirty="0">
                <a:solidFill>
                  <a:srgbClr val="FFFFFF"/>
                </a:solidFill>
                <a:effectLst/>
                <a:latin typeface="Cascadia Code" panose="020B0609020000020004" pitchFamily="49" charset="0"/>
              </a:rPr>
              <a:t>) </a:t>
            </a:r>
          </a:p>
        </p:txBody>
      </p:sp>
      <p:sp>
        <p:nvSpPr>
          <p:cNvPr id="4" name="TextBox 3">
            <a:extLst>
              <a:ext uri="{FF2B5EF4-FFF2-40B4-BE49-F238E27FC236}">
                <a16:creationId xmlns:a16="http://schemas.microsoft.com/office/drawing/2014/main" id="{6FB729AE-1A68-4474-A641-5C0367B9C0FA}"/>
              </a:ext>
            </a:extLst>
          </p:cNvPr>
          <p:cNvSpPr txBox="1"/>
          <p:nvPr/>
        </p:nvSpPr>
        <p:spPr>
          <a:xfrm>
            <a:off x="186408" y="4105857"/>
            <a:ext cx="3218815"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filetype</a:t>
            </a:r>
          </a:p>
        </p:txBody>
      </p:sp>
      <p:sp>
        <p:nvSpPr>
          <p:cNvPr id="335" name="Left Brace 334">
            <a:extLst>
              <a:ext uri="{FF2B5EF4-FFF2-40B4-BE49-F238E27FC236}">
                <a16:creationId xmlns:a16="http://schemas.microsoft.com/office/drawing/2014/main" id="{DC49137A-F1EC-4E7B-97A1-94684BB3F473}"/>
              </a:ext>
            </a:extLst>
          </p:cNvPr>
          <p:cNvSpPr/>
          <p:nvPr/>
        </p:nvSpPr>
        <p:spPr>
          <a:xfrm rot="10800000">
            <a:off x="5966793" y="1651201"/>
            <a:ext cx="288903" cy="1613286"/>
          </a:xfrm>
          <a:prstGeom prst="leftBrace">
            <a:avLst>
              <a:gd name="adj1" fmla="val 55208"/>
              <a:gd name="adj2" fmla="val 50027"/>
            </a:avLst>
          </a:prstGeom>
          <a:noFill/>
          <a:ln w="15875" cap="flat" cmpd="sng" algn="ctr">
            <a:solidFill>
              <a:srgbClr val="50E6FF"/>
            </a:solidFill>
            <a:prstDash val="solid"/>
            <a:headEnd type="none" w="lg" len="med"/>
            <a:tailEnd type="none" w="lg" len="me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345" name="TextBox 344">
            <a:extLst>
              <a:ext uri="{FF2B5EF4-FFF2-40B4-BE49-F238E27FC236}">
                <a16:creationId xmlns:a16="http://schemas.microsoft.com/office/drawing/2014/main" id="{94141EAD-4E3C-4759-8C43-F2FF2B5788F1}"/>
              </a:ext>
            </a:extLst>
          </p:cNvPr>
          <p:cNvSpPr txBox="1"/>
          <p:nvPr/>
        </p:nvSpPr>
        <p:spPr>
          <a:xfrm>
            <a:off x="3212044" y="1471047"/>
            <a:ext cx="3218815"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event hub capture schema</a:t>
            </a:r>
          </a:p>
        </p:txBody>
      </p:sp>
      <p:pic>
        <p:nvPicPr>
          <p:cNvPr id="574" name="Picture 573">
            <a:extLst>
              <a:ext uri="{FF2B5EF4-FFF2-40B4-BE49-F238E27FC236}">
                <a16:creationId xmlns:a16="http://schemas.microsoft.com/office/drawing/2014/main" id="{F1948BAE-B6D3-46EF-8E03-3E259869AA76}"/>
              </a:ext>
            </a:extLst>
          </p:cNvPr>
          <p:cNvPicPr>
            <a:picLocks noChangeAspect="1"/>
          </p:cNvPicPr>
          <p:nvPr/>
        </p:nvPicPr>
        <p:blipFill>
          <a:blip r:embed="rId3"/>
          <a:stretch>
            <a:fillRect/>
          </a:stretch>
        </p:blipFill>
        <p:spPr>
          <a:xfrm>
            <a:off x="6273621" y="2074179"/>
            <a:ext cx="6192327" cy="1050793"/>
          </a:xfrm>
          <a:prstGeom prst="rect">
            <a:avLst/>
          </a:prstGeom>
        </p:spPr>
      </p:pic>
      <mc:AlternateContent xmlns:mc="http://schemas.openxmlformats.org/markup-compatibility/2006" xmlns:p14="http://schemas.microsoft.com/office/powerpoint/2010/main">
        <mc:Choice Requires="p14">
          <p:contentPart p14:bwMode="auto" r:id="rId4">
            <p14:nvContentPartPr>
              <p14:cNvPr id="575" name="Ink 574">
                <a:extLst>
                  <a:ext uri="{FF2B5EF4-FFF2-40B4-BE49-F238E27FC236}">
                    <a16:creationId xmlns:a16="http://schemas.microsoft.com/office/drawing/2014/main" id="{B84151B5-FE58-4140-A9F3-B1037992AE08}"/>
                  </a:ext>
                </a:extLst>
              </p14:cNvPr>
              <p14:cNvContentPartPr/>
              <p14:nvPr/>
            </p14:nvContentPartPr>
            <p14:xfrm>
              <a:off x="6330762" y="1539014"/>
              <a:ext cx="717840" cy="460440"/>
            </p14:xfrm>
          </p:contentPart>
        </mc:Choice>
        <mc:Fallback xmlns="">
          <p:pic>
            <p:nvPicPr>
              <p:cNvPr id="575" name="Ink 574">
                <a:extLst>
                  <a:ext uri="{FF2B5EF4-FFF2-40B4-BE49-F238E27FC236}">
                    <a16:creationId xmlns:a16="http://schemas.microsoft.com/office/drawing/2014/main" id="{B84151B5-FE58-4140-A9F3-B1037992AE08}"/>
                  </a:ext>
                </a:extLst>
              </p:cNvPr>
              <p:cNvPicPr/>
              <p:nvPr/>
            </p:nvPicPr>
            <p:blipFill>
              <a:blip r:embed="rId5"/>
              <a:stretch>
                <a:fillRect/>
              </a:stretch>
            </p:blipFill>
            <p:spPr>
              <a:xfrm>
                <a:off x="6324642" y="1532894"/>
                <a:ext cx="730080" cy="4726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77" name="Ink 576">
                <a:extLst>
                  <a:ext uri="{FF2B5EF4-FFF2-40B4-BE49-F238E27FC236}">
                    <a16:creationId xmlns:a16="http://schemas.microsoft.com/office/drawing/2014/main" id="{9EB1B84A-3557-4519-BB59-04A0C855004B}"/>
                  </a:ext>
                </a:extLst>
              </p14:cNvPr>
              <p14:cNvContentPartPr/>
              <p14:nvPr/>
            </p14:nvContentPartPr>
            <p14:xfrm>
              <a:off x="6321762" y="1809014"/>
              <a:ext cx="148320" cy="208800"/>
            </p14:xfrm>
          </p:contentPart>
        </mc:Choice>
        <mc:Fallback xmlns="">
          <p:pic>
            <p:nvPicPr>
              <p:cNvPr id="577" name="Ink 576">
                <a:extLst>
                  <a:ext uri="{FF2B5EF4-FFF2-40B4-BE49-F238E27FC236}">
                    <a16:creationId xmlns:a16="http://schemas.microsoft.com/office/drawing/2014/main" id="{9EB1B84A-3557-4519-BB59-04A0C855004B}"/>
                  </a:ext>
                </a:extLst>
              </p:cNvPr>
              <p:cNvPicPr/>
              <p:nvPr/>
            </p:nvPicPr>
            <p:blipFill>
              <a:blip r:embed="rId7"/>
              <a:stretch>
                <a:fillRect/>
              </a:stretch>
            </p:blipFill>
            <p:spPr>
              <a:xfrm>
                <a:off x="6315642" y="1802894"/>
                <a:ext cx="160560" cy="221400"/>
              </a:xfrm>
              <a:prstGeom prst="rect">
                <a:avLst/>
              </a:prstGeom>
            </p:spPr>
          </p:pic>
        </mc:Fallback>
      </mc:AlternateContent>
      <p:sp>
        <p:nvSpPr>
          <p:cNvPr id="579" name="TextBox 578">
            <a:extLst>
              <a:ext uri="{FF2B5EF4-FFF2-40B4-BE49-F238E27FC236}">
                <a16:creationId xmlns:a16="http://schemas.microsoft.com/office/drawing/2014/main" id="{8793B91A-F3C5-4729-8E9F-5EC5628A034F}"/>
              </a:ext>
            </a:extLst>
          </p:cNvPr>
          <p:cNvSpPr txBox="1"/>
          <p:nvPr/>
        </p:nvSpPr>
        <p:spPr>
          <a:xfrm>
            <a:off x="5966534" y="1392737"/>
            <a:ext cx="3218815" cy="261610"/>
          </a:xfrm>
          <a:prstGeom prst="rect">
            <a:avLst/>
          </a:prstGeom>
          <a:noFill/>
        </p:spPr>
        <p:txBody>
          <a:bodyPr wrap="square" anchor="ctr">
            <a:spAutoFit/>
          </a:bodyPr>
          <a:lstStyle/>
          <a:p>
            <a:pPr algn="ctr"/>
            <a:r>
              <a:rPr lang="en-US" sz="1100" b="1" dirty="0">
                <a:solidFill>
                  <a:schemeClr val="bg1"/>
                </a:solidFill>
                <a:latin typeface="+mj-lt"/>
                <a:cs typeface="Cascadia Mono PL" pitchFamily="1" charset="0"/>
              </a:rPr>
              <a:t>Remains </a:t>
            </a:r>
            <a:r>
              <a:rPr lang="en-US" sz="1100" b="1" u="sng" dirty="0">
                <a:solidFill>
                  <a:schemeClr val="bg1"/>
                </a:solidFill>
                <a:uFill>
                  <a:solidFill>
                    <a:srgbClr val="50E6FF"/>
                  </a:solidFill>
                </a:uFill>
                <a:latin typeface="+mj-lt"/>
                <a:cs typeface="Cascadia Mono PL" pitchFamily="1" charset="0"/>
              </a:rPr>
              <a:t>static</a:t>
            </a:r>
          </a:p>
        </p:txBody>
      </p:sp>
      <p:sp>
        <p:nvSpPr>
          <p:cNvPr id="581" name="Rectangle 580">
            <a:extLst>
              <a:ext uri="{FF2B5EF4-FFF2-40B4-BE49-F238E27FC236}">
                <a16:creationId xmlns:a16="http://schemas.microsoft.com/office/drawing/2014/main" id="{CB3BB884-E80E-4E4D-AC21-E7F1556DA401}"/>
              </a:ext>
            </a:extLst>
          </p:cNvPr>
          <p:cNvSpPr/>
          <p:nvPr/>
        </p:nvSpPr>
        <p:spPr bwMode="auto">
          <a:xfrm rot="5400000">
            <a:off x="5562265" y="3783525"/>
            <a:ext cx="200055" cy="184662"/>
          </a:xfrm>
          <a:prstGeom prst="rect">
            <a:avLst/>
          </a:prstGeom>
          <a:solidFill>
            <a:srgbClr val="50E6FF">
              <a:alpha val="15000"/>
            </a:srgbClr>
          </a:solidFill>
          <a:ln w="9525">
            <a:solidFill>
              <a:srgbClr val="50E6FF"/>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bg1"/>
              </a:solidFill>
              <a:latin typeface="Segoe UI"/>
              <a:ea typeface="Segoe UI" pitchFamily="34" charset="0"/>
              <a:cs typeface="Segoe UI" pitchFamily="34" charset="0"/>
            </a:endParaRPr>
          </a:p>
        </p:txBody>
      </p:sp>
      <p:sp>
        <p:nvSpPr>
          <p:cNvPr id="583" name="TextBox 582">
            <a:extLst>
              <a:ext uri="{FF2B5EF4-FFF2-40B4-BE49-F238E27FC236}">
                <a16:creationId xmlns:a16="http://schemas.microsoft.com/office/drawing/2014/main" id="{30648E04-A835-40E6-A836-81D135C46399}"/>
              </a:ext>
            </a:extLst>
          </p:cNvPr>
          <p:cNvSpPr txBox="1"/>
          <p:nvPr/>
        </p:nvSpPr>
        <p:spPr>
          <a:xfrm>
            <a:off x="5682004" y="3601170"/>
            <a:ext cx="1084556"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capture frequency</a:t>
            </a:r>
          </a:p>
        </p:txBody>
      </p:sp>
      <p:grpSp>
        <p:nvGrpSpPr>
          <p:cNvPr id="587" name="Group 586">
            <a:extLst>
              <a:ext uri="{FF2B5EF4-FFF2-40B4-BE49-F238E27FC236}">
                <a16:creationId xmlns:a16="http://schemas.microsoft.com/office/drawing/2014/main" id="{26FD842A-1B56-4D80-9EAA-61241EA845BC}"/>
              </a:ext>
            </a:extLst>
          </p:cNvPr>
          <p:cNvGrpSpPr/>
          <p:nvPr/>
        </p:nvGrpSpPr>
        <p:grpSpPr>
          <a:xfrm>
            <a:off x="5619090" y="3689730"/>
            <a:ext cx="152280" cy="97200"/>
            <a:chOff x="5619090" y="3689730"/>
            <a:chExt cx="152280" cy="97200"/>
          </a:xfrm>
        </p:grpSpPr>
        <mc:AlternateContent xmlns:mc="http://schemas.openxmlformats.org/markup-compatibility/2006" xmlns:p14="http://schemas.microsoft.com/office/powerpoint/2010/main">
          <mc:Choice Requires="p14">
            <p:contentPart p14:bwMode="auto" r:id="rId8">
              <p14:nvContentPartPr>
                <p14:cNvPr id="584" name="Ink 583">
                  <a:extLst>
                    <a:ext uri="{FF2B5EF4-FFF2-40B4-BE49-F238E27FC236}">
                      <a16:creationId xmlns:a16="http://schemas.microsoft.com/office/drawing/2014/main" id="{48E79F30-E8B0-4F76-A0D9-4930B07662CF}"/>
                    </a:ext>
                  </a:extLst>
                </p14:cNvPr>
                <p14:cNvContentPartPr/>
                <p14:nvPr/>
              </p14:nvContentPartPr>
              <p14:xfrm>
                <a:off x="5628810" y="3689730"/>
                <a:ext cx="142560" cy="63720"/>
              </p14:xfrm>
            </p:contentPart>
          </mc:Choice>
          <mc:Fallback xmlns="">
            <p:pic>
              <p:nvPicPr>
                <p:cNvPr id="584" name="Ink 583">
                  <a:extLst>
                    <a:ext uri="{FF2B5EF4-FFF2-40B4-BE49-F238E27FC236}">
                      <a16:creationId xmlns:a16="http://schemas.microsoft.com/office/drawing/2014/main" id="{48E79F30-E8B0-4F76-A0D9-4930B07662CF}"/>
                    </a:ext>
                  </a:extLst>
                </p:cNvPr>
                <p:cNvPicPr/>
                <p:nvPr/>
              </p:nvPicPr>
              <p:blipFill>
                <a:blip r:embed="rId9"/>
                <a:stretch>
                  <a:fillRect/>
                </a:stretch>
              </p:blipFill>
              <p:spPr>
                <a:xfrm>
                  <a:off x="5624490" y="3685410"/>
                  <a:ext cx="151200" cy="723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586" name="Ink 585">
                  <a:extLst>
                    <a:ext uri="{FF2B5EF4-FFF2-40B4-BE49-F238E27FC236}">
                      <a16:creationId xmlns:a16="http://schemas.microsoft.com/office/drawing/2014/main" id="{06C9C144-4D9B-413E-A7DB-BD5783E7B07F}"/>
                    </a:ext>
                  </a:extLst>
                </p14:cNvPr>
                <p14:cNvContentPartPr/>
                <p14:nvPr/>
              </p14:nvContentPartPr>
              <p14:xfrm>
                <a:off x="5619090" y="3703410"/>
                <a:ext cx="66600" cy="83520"/>
              </p14:xfrm>
            </p:contentPart>
          </mc:Choice>
          <mc:Fallback xmlns="">
            <p:pic>
              <p:nvPicPr>
                <p:cNvPr id="586" name="Ink 585">
                  <a:extLst>
                    <a:ext uri="{FF2B5EF4-FFF2-40B4-BE49-F238E27FC236}">
                      <a16:creationId xmlns:a16="http://schemas.microsoft.com/office/drawing/2014/main" id="{06C9C144-4D9B-413E-A7DB-BD5783E7B07F}"/>
                    </a:ext>
                  </a:extLst>
                </p:cNvPr>
                <p:cNvPicPr/>
                <p:nvPr/>
              </p:nvPicPr>
              <p:blipFill>
                <a:blip r:embed="rId11"/>
                <a:stretch>
                  <a:fillRect/>
                </a:stretch>
              </p:blipFill>
              <p:spPr>
                <a:xfrm>
                  <a:off x="5614770" y="3699090"/>
                  <a:ext cx="75240" cy="92160"/>
                </a:xfrm>
                <a:prstGeom prst="rect">
                  <a:avLst/>
                </a:prstGeom>
              </p:spPr>
            </p:pic>
          </mc:Fallback>
        </mc:AlternateContent>
      </p:grpSp>
    </p:spTree>
    <p:extLst>
      <p:ext uri="{BB962C8B-B14F-4D97-AF65-F5344CB8AC3E}">
        <p14:creationId xmlns:p14="http://schemas.microsoft.com/office/powerpoint/2010/main" val="116356656"/>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0AE52DC-B22E-4825-95CE-6855411E74F8}"/>
              </a:ext>
            </a:extLst>
          </p:cNvPr>
          <p:cNvPicPr>
            <a:picLocks noChangeAspect="1"/>
          </p:cNvPicPr>
          <p:nvPr/>
        </p:nvPicPr>
        <p:blipFill>
          <a:blip r:embed="rId3"/>
          <a:stretch>
            <a:fillRect/>
          </a:stretch>
        </p:blipFill>
        <p:spPr>
          <a:xfrm>
            <a:off x="0" y="1159367"/>
            <a:ext cx="12252325" cy="3680428"/>
          </a:xfrm>
          <a:prstGeom prst="rect">
            <a:avLst/>
          </a:prstGeom>
        </p:spPr>
      </p:pic>
      <p:sp>
        <p:nvSpPr>
          <p:cNvPr id="6" name="TextBox 5">
            <a:extLst>
              <a:ext uri="{FF2B5EF4-FFF2-40B4-BE49-F238E27FC236}">
                <a16:creationId xmlns:a16="http://schemas.microsoft.com/office/drawing/2014/main" id="{AA602382-86F8-479C-894D-377BAB1A319C}"/>
              </a:ext>
            </a:extLst>
          </p:cNvPr>
          <p:cNvSpPr txBox="1"/>
          <p:nvPr/>
        </p:nvSpPr>
        <p:spPr>
          <a:xfrm>
            <a:off x="854383" y="4450081"/>
            <a:ext cx="3875097" cy="261610"/>
          </a:xfrm>
          <a:prstGeom prst="rect">
            <a:avLst/>
          </a:prstGeom>
          <a:noFill/>
        </p:spPr>
        <p:txBody>
          <a:bodyPr wrap="square" anchor="ctr">
            <a:spAutoFit/>
          </a:bodyPr>
          <a:lstStyle/>
          <a:p>
            <a:pPr algn="ctr"/>
            <a:r>
              <a:rPr lang="en-US" sz="1100" b="1" dirty="0">
                <a:solidFill>
                  <a:srgbClr val="0076CF"/>
                </a:solidFill>
                <a:latin typeface="+mj-lt"/>
                <a:cs typeface="Cascadia Mono PL" pitchFamily="1" charset="0"/>
              </a:rPr>
              <a:t>Inferred Partitions</a:t>
            </a:r>
          </a:p>
        </p:txBody>
      </p:sp>
      <p:sp>
        <p:nvSpPr>
          <p:cNvPr id="8" name="Rectangle 7">
            <a:extLst>
              <a:ext uri="{FF2B5EF4-FFF2-40B4-BE49-F238E27FC236}">
                <a16:creationId xmlns:a16="http://schemas.microsoft.com/office/drawing/2014/main" id="{4D510002-81DC-4E60-BFEB-92BB65470A94}"/>
              </a:ext>
            </a:extLst>
          </p:cNvPr>
          <p:cNvSpPr/>
          <p:nvPr/>
        </p:nvSpPr>
        <p:spPr bwMode="auto">
          <a:xfrm rot="5400000">
            <a:off x="2545688" y="2266289"/>
            <a:ext cx="492487" cy="3875096"/>
          </a:xfrm>
          <a:prstGeom prst="rect">
            <a:avLst/>
          </a:prstGeom>
          <a:solidFill>
            <a:srgbClr val="50E6FF">
              <a:alpha val="15000"/>
            </a:srgbClr>
          </a:solidFill>
          <a:ln w="9525">
            <a:solidFill>
              <a:srgbClr val="50E6FF"/>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bg1"/>
              </a:solidFill>
              <a:latin typeface="Segoe UI"/>
              <a:ea typeface="Segoe UI" pitchFamily="34" charset="0"/>
              <a:cs typeface="Segoe UI" pitchFamily="34" charset="0"/>
            </a:endParaRPr>
          </a:p>
        </p:txBody>
      </p:sp>
    </p:spTree>
    <p:extLst>
      <p:ext uri="{BB962C8B-B14F-4D97-AF65-F5344CB8AC3E}">
        <p14:creationId xmlns:p14="http://schemas.microsoft.com/office/powerpoint/2010/main" val="2128837746"/>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72" name="Picture 71">
            <a:extLst>
              <a:ext uri="{FF2B5EF4-FFF2-40B4-BE49-F238E27FC236}">
                <a16:creationId xmlns:a16="http://schemas.microsoft.com/office/drawing/2014/main" id="{E3B21618-349A-4EA1-9E11-FE3B685D6EA3}"/>
              </a:ext>
            </a:extLst>
          </p:cNvPr>
          <p:cNvPicPr>
            <a:picLocks noChangeAspect="1"/>
          </p:cNvPicPr>
          <p:nvPr/>
        </p:nvPicPr>
        <p:blipFill>
          <a:blip r:embed="rId3"/>
          <a:stretch>
            <a:fillRect/>
          </a:stretch>
        </p:blipFill>
        <p:spPr>
          <a:xfrm>
            <a:off x="7383158" y="1054182"/>
            <a:ext cx="4837907" cy="3742382"/>
          </a:xfrm>
          <a:prstGeom prst="rect">
            <a:avLst/>
          </a:prstGeom>
        </p:spPr>
      </p:pic>
      <p:sp>
        <p:nvSpPr>
          <p:cNvPr id="4" name="Rectangle: Rounded Corners 3">
            <a:extLst>
              <a:ext uri="{FF2B5EF4-FFF2-40B4-BE49-F238E27FC236}">
                <a16:creationId xmlns:a16="http://schemas.microsoft.com/office/drawing/2014/main" id="{4DAD97EB-69B6-4CCE-93D2-42439F8B6F46}"/>
              </a:ext>
            </a:extLst>
          </p:cNvPr>
          <p:cNvSpPr/>
          <p:nvPr/>
        </p:nvSpPr>
        <p:spPr bwMode="auto">
          <a:xfrm>
            <a:off x="210994" y="1078733"/>
            <a:ext cx="7163086" cy="3693292"/>
          </a:xfrm>
          <a:prstGeom prst="roundRect">
            <a:avLst>
              <a:gd name="adj" fmla="val 2161"/>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148" name="Straight Connector 147">
            <a:extLst>
              <a:ext uri="{FF2B5EF4-FFF2-40B4-BE49-F238E27FC236}">
                <a16:creationId xmlns:a16="http://schemas.microsoft.com/office/drawing/2014/main" id="{0EC561F4-7267-4D76-BF80-9221D52E2E2D}"/>
              </a:ext>
            </a:extLst>
          </p:cNvPr>
          <p:cNvCxnSpPr>
            <a:cxnSpLocks/>
          </p:cNvCxnSpPr>
          <p:nvPr/>
        </p:nvCxnSpPr>
        <p:spPr>
          <a:xfrm>
            <a:off x="368954" y="1538908"/>
            <a:ext cx="6682497" cy="0"/>
          </a:xfrm>
          <a:prstGeom prst="line">
            <a:avLst/>
          </a:prstGeom>
          <a:solidFill>
            <a:schemeClr val="bg1"/>
          </a:solidFill>
          <a:ln w="38100">
            <a:solidFill>
              <a:srgbClr val="74747D"/>
            </a:solidFill>
            <a:prstDash val="solid"/>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11" name="TextBox 10">
            <a:extLst>
              <a:ext uri="{FF2B5EF4-FFF2-40B4-BE49-F238E27FC236}">
                <a16:creationId xmlns:a16="http://schemas.microsoft.com/office/drawing/2014/main" id="{52DA9C5D-BCC4-48A5-873F-1CCBEBB16702}"/>
              </a:ext>
            </a:extLst>
          </p:cNvPr>
          <p:cNvSpPr txBox="1"/>
          <p:nvPr/>
        </p:nvSpPr>
        <p:spPr>
          <a:xfrm>
            <a:off x="368954" y="1241766"/>
            <a:ext cx="3501292" cy="169277"/>
          </a:xfrm>
          <a:prstGeom prst="rect">
            <a:avLst/>
          </a:prstGeom>
          <a:noFill/>
        </p:spPr>
        <p:txBody>
          <a:bodyPr wrap="square" lIns="0" tIns="0" rIns="0" bIns="0" rtlCol="0">
            <a:spAutoFit/>
          </a:bodyPr>
          <a:lstStyle/>
          <a:p>
            <a:pPr algn="l"/>
            <a:r>
              <a:rPr lang="en-US" sz="1100" dirty="0" err="1">
                <a:gradFill>
                  <a:gsLst>
                    <a:gs pos="2917">
                      <a:schemeClr val="tx1"/>
                    </a:gs>
                    <a:gs pos="30000">
                      <a:schemeClr val="tx1"/>
                    </a:gs>
                  </a:gsLst>
                  <a:lin ang="5400000" scaled="0"/>
                </a:gradFill>
                <a:latin typeface="Cascadia Code" pitchFamily="1" charset="0"/>
                <a:cs typeface="Cascadia Code" pitchFamily="1" charset="0"/>
              </a:rPr>
              <a:t>users.behaviors.</a:t>
            </a:r>
            <a:r>
              <a:rPr lang="en-US" sz="1100" dirty="0" err="1">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rPr>
              <a:t>Purchase</a:t>
            </a:r>
            <a:endParaRPr lang="en-US" sz="1100"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12" name="TextBox 11">
            <a:extLst>
              <a:ext uri="{FF2B5EF4-FFF2-40B4-BE49-F238E27FC236}">
                <a16:creationId xmlns:a16="http://schemas.microsoft.com/office/drawing/2014/main" id="{869E9EA6-8235-4526-A761-6C939CCCE747}"/>
              </a:ext>
            </a:extLst>
          </p:cNvPr>
          <p:cNvSpPr txBox="1"/>
          <p:nvPr/>
        </p:nvSpPr>
        <p:spPr>
          <a:xfrm>
            <a:off x="368954" y="1663589"/>
            <a:ext cx="1896551" cy="169277"/>
          </a:xfrm>
          <a:prstGeom prst="rect">
            <a:avLst/>
          </a:prstGeom>
          <a:noFill/>
        </p:spPr>
        <p:txBody>
          <a:bodyPr wrap="square" lIns="0" tIns="0" rIns="0" bIns="0" rtlCol="0">
            <a:spAutoFit/>
          </a:bodyPr>
          <a:lstStyle/>
          <a:p>
            <a:pPr algn="l"/>
            <a:r>
              <a:rPr lang="en-US" sz="1100" b="1" dirty="0">
                <a:gradFill>
                  <a:gsLst>
                    <a:gs pos="2917">
                      <a:schemeClr val="tx1"/>
                    </a:gs>
                    <a:gs pos="30000">
                      <a:schemeClr val="tx1"/>
                    </a:gs>
                  </a:gsLst>
                  <a:lin ang="5400000" scaled="0"/>
                </a:gradFill>
                <a:latin typeface="Cascadia Mono PL" pitchFamily="1" charset="0"/>
                <a:cs typeface="Cascadia Mono PL" pitchFamily="1" charset="0"/>
              </a:rPr>
              <a:t>id</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13" name="TextBox 12">
            <a:extLst>
              <a:ext uri="{FF2B5EF4-FFF2-40B4-BE49-F238E27FC236}">
                <a16:creationId xmlns:a16="http://schemas.microsoft.com/office/drawing/2014/main" id="{94D45351-32D3-4A04-A69B-3B120B73F3D3}"/>
              </a:ext>
            </a:extLst>
          </p:cNvPr>
          <p:cNvSpPr txBox="1"/>
          <p:nvPr/>
        </p:nvSpPr>
        <p:spPr>
          <a:xfrm>
            <a:off x="1770205" y="1663589"/>
            <a:ext cx="1896551" cy="169277"/>
          </a:xfrm>
          <a:prstGeom prst="rect">
            <a:avLst/>
          </a:prstGeom>
          <a:noFill/>
        </p:spPr>
        <p:txBody>
          <a:bodyPr wrap="square" lIns="0" tIns="0" rIns="0" bIns="0" rtlCol="0">
            <a:spAutoFit/>
          </a:bodyPr>
          <a:lstStyle/>
          <a:p>
            <a:pPr algn="l"/>
            <a:r>
              <a:rPr lang="en-US" sz="1100" b="1" dirty="0">
                <a:solidFill>
                  <a:srgbClr val="8661C5"/>
                </a:solidFill>
                <a:latin typeface="Cascadia Mono PL" pitchFamily="1" charset="0"/>
                <a:cs typeface="Cascadia Mono PL" pitchFamily="1" charset="0"/>
              </a:rPr>
              <a:t>string</a:t>
            </a:r>
            <a:endParaRPr lang="en-US" sz="1100" b="1" dirty="0">
              <a:solidFill>
                <a:srgbClr val="8661C5"/>
              </a:solidFill>
              <a:latin typeface="Cascadia Code SemiBold" panose="020B0609020000020004" pitchFamily="49" charset="0"/>
              <a:cs typeface="Cascadia Code SemiBold" panose="020B0609020000020004" pitchFamily="49" charset="0"/>
            </a:endParaRPr>
          </a:p>
        </p:txBody>
      </p:sp>
      <p:sp>
        <p:nvSpPr>
          <p:cNvPr id="23" name="Rectangle 22">
            <a:extLst>
              <a:ext uri="{FF2B5EF4-FFF2-40B4-BE49-F238E27FC236}">
                <a16:creationId xmlns:a16="http://schemas.microsoft.com/office/drawing/2014/main" id="{7D90A04E-7DF7-4DB3-8235-C532D8EE3794}"/>
              </a:ext>
            </a:extLst>
          </p:cNvPr>
          <p:cNvSpPr/>
          <p:nvPr/>
        </p:nvSpPr>
        <p:spPr bwMode="auto">
          <a:xfrm>
            <a:off x="191944" y="1078733"/>
            <a:ext cx="92361" cy="3693281"/>
          </a:xfrm>
          <a:prstGeom prst="rect">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 name="TextBox 23">
            <a:extLst>
              <a:ext uri="{FF2B5EF4-FFF2-40B4-BE49-F238E27FC236}">
                <a16:creationId xmlns:a16="http://schemas.microsoft.com/office/drawing/2014/main" id="{E0814854-E5EF-4EC5-A50B-0423B34BA548}"/>
              </a:ext>
            </a:extLst>
          </p:cNvPr>
          <p:cNvSpPr txBox="1"/>
          <p:nvPr/>
        </p:nvSpPr>
        <p:spPr>
          <a:xfrm>
            <a:off x="3039547" y="1663589"/>
            <a:ext cx="2613099" cy="169277"/>
          </a:xfrm>
          <a:prstGeom prst="rect">
            <a:avLst/>
          </a:prstGeom>
          <a:noFill/>
        </p:spPr>
        <p:txBody>
          <a:bodyPr wrap="square" lIns="0" tIns="0" rIns="0" bIns="0" rtlCol="0">
            <a:spAutoFit/>
          </a:bodyPr>
          <a:lstStyle/>
          <a:p>
            <a:pPr algn="l"/>
            <a:r>
              <a:rPr lang="en-US" sz="1100" b="1" dirty="0">
                <a:gradFill>
                  <a:gsLst>
                    <a:gs pos="2917">
                      <a:schemeClr val="tx1"/>
                    </a:gs>
                    <a:gs pos="30000">
                      <a:schemeClr val="tx1"/>
                    </a:gs>
                  </a:gsLst>
                  <a:lin ang="5400000" scaled="0"/>
                </a:gradFill>
                <a:latin typeface="Cascadia Mono PL" pitchFamily="1" charset="0"/>
                <a:cs typeface="Cascadia Mono PL" pitchFamily="1" charset="0"/>
              </a:rPr>
              <a:t>Unique id for this event</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29" name="TextBox 28">
            <a:extLst>
              <a:ext uri="{FF2B5EF4-FFF2-40B4-BE49-F238E27FC236}">
                <a16:creationId xmlns:a16="http://schemas.microsoft.com/office/drawing/2014/main" id="{7EF94781-EECB-4CF1-A7B5-3C1F096EFD88}"/>
              </a:ext>
            </a:extLst>
          </p:cNvPr>
          <p:cNvSpPr txBox="1"/>
          <p:nvPr/>
        </p:nvSpPr>
        <p:spPr>
          <a:xfrm>
            <a:off x="368954" y="1919383"/>
            <a:ext cx="1896551" cy="169277"/>
          </a:xfrm>
          <a:prstGeom prst="rect">
            <a:avLst/>
          </a:prstGeom>
          <a:noFill/>
        </p:spPr>
        <p:txBody>
          <a:bodyPr wrap="square" lIns="0" tIns="0" rIns="0" bIns="0" rtlCol="0">
            <a:spAutoFit/>
          </a:bodyPr>
          <a:lstStyle/>
          <a:p>
            <a:pPr algn="l"/>
            <a:r>
              <a:rPr lang="en-US" sz="1100" b="1" dirty="0" err="1">
                <a:gradFill>
                  <a:gsLst>
                    <a:gs pos="2917">
                      <a:schemeClr val="tx1"/>
                    </a:gs>
                    <a:gs pos="30000">
                      <a:schemeClr val="tx1"/>
                    </a:gs>
                  </a:gsLst>
                  <a:lin ang="5400000" scaled="0"/>
                </a:gradFill>
                <a:latin typeface="Cascadia Mono PL" pitchFamily="1" charset="0"/>
                <a:cs typeface="Cascadia Mono PL" pitchFamily="1" charset="0"/>
              </a:rPr>
              <a:t>user_id</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30" name="TextBox 29">
            <a:extLst>
              <a:ext uri="{FF2B5EF4-FFF2-40B4-BE49-F238E27FC236}">
                <a16:creationId xmlns:a16="http://schemas.microsoft.com/office/drawing/2014/main" id="{5B644CE6-254A-49B3-8A2D-1E9CC5A4F413}"/>
              </a:ext>
            </a:extLst>
          </p:cNvPr>
          <p:cNvSpPr txBox="1"/>
          <p:nvPr/>
        </p:nvSpPr>
        <p:spPr>
          <a:xfrm>
            <a:off x="1770205" y="1919383"/>
            <a:ext cx="1896551" cy="169277"/>
          </a:xfrm>
          <a:prstGeom prst="rect">
            <a:avLst/>
          </a:prstGeom>
          <a:noFill/>
        </p:spPr>
        <p:txBody>
          <a:bodyPr wrap="square" lIns="0" tIns="0" rIns="0" bIns="0" rtlCol="0">
            <a:spAutoFit/>
          </a:bodyPr>
          <a:lstStyle/>
          <a:p>
            <a:pPr algn="l"/>
            <a:r>
              <a:rPr lang="en-US" sz="1100" b="1" dirty="0">
                <a:solidFill>
                  <a:srgbClr val="8661C5"/>
                </a:solidFill>
                <a:latin typeface="Cascadia Mono PL" pitchFamily="1" charset="0"/>
                <a:cs typeface="Cascadia Mono PL" pitchFamily="1" charset="0"/>
              </a:rPr>
              <a:t>string</a:t>
            </a:r>
            <a:endParaRPr lang="en-US" sz="1100" b="1" dirty="0">
              <a:solidFill>
                <a:srgbClr val="8661C5"/>
              </a:solidFill>
              <a:latin typeface="Cascadia Code SemiBold" panose="020B0609020000020004" pitchFamily="49" charset="0"/>
              <a:cs typeface="Cascadia Code SemiBold" panose="020B0609020000020004" pitchFamily="49" charset="0"/>
            </a:endParaRPr>
          </a:p>
        </p:txBody>
      </p:sp>
      <p:sp>
        <p:nvSpPr>
          <p:cNvPr id="32" name="TextBox 31">
            <a:extLst>
              <a:ext uri="{FF2B5EF4-FFF2-40B4-BE49-F238E27FC236}">
                <a16:creationId xmlns:a16="http://schemas.microsoft.com/office/drawing/2014/main" id="{95504C43-FF29-4CA1-AD24-E602D7B59015}"/>
              </a:ext>
            </a:extLst>
          </p:cNvPr>
          <p:cNvSpPr txBox="1"/>
          <p:nvPr/>
        </p:nvSpPr>
        <p:spPr>
          <a:xfrm>
            <a:off x="3039547" y="1919383"/>
            <a:ext cx="2613099" cy="169277"/>
          </a:xfrm>
          <a:prstGeom prst="rect">
            <a:avLst/>
          </a:prstGeom>
          <a:noFill/>
        </p:spPr>
        <p:txBody>
          <a:bodyPr wrap="square" lIns="0" tIns="0" rIns="0" bIns="0" rtlCol="0">
            <a:spAutoFit/>
          </a:bodyPr>
          <a:lstStyle/>
          <a:p>
            <a:pPr algn="l"/>
            <a:r>
              <a:rPr lang="en-US" sz="1100" b="1" dirty="0">
                <a:gradFill>
                  <a:gsLst>
                    <a:gs pos="2917">
                      <a:schemeClr val="tx1"/>
                    </a:gs>
                    <a:gs pos="30000">
                      <a:schemeClr val="tx1"/>
                    </a:gs>
                  </a:gsLst>
                  <a:lin ang="5400000" scaled="0"/>
                </a:gradFill>
                <a:latin typeface="Cascadia Mono PL" pitchFamily="1" charset="0"/>
                <a:cs typeface="Cascadia Mono PL" pitchFamily="1" charset="0"/>
              </a:rPr>
              <a:t>Braze user id of the user</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33" name="TextBox 32">
            <a:extLst>
              <a:ext uri="{FF2B5EF4-FFF2-40B4-BE49-F238E27FC236}">
                <a16:creationId xmlns:a16="http://schemas.microsoft.com/office/drawing/2014/main" id="{89703246-349C-424C-94F9-5C6E1F73D856}"/>
              </a:ext>
            </a:extLst>
          </p:cNvPr>
          <p:cNvSpPr txBox="1"/>
          <p:nvPr/>
        </p:nvSpPr>
        <p:spPr>
          <a:xfrm>
            <a:off x="368954" y="2175177"/>
            <a:ext cx="1896551" cy="169277"/>
          </a:xfrm>
          <a:prstGeom prst="rect">
            <a:avLst/>
          </a:prstGeom>
          <a:noFill/>
        </p:spPr>
        <p:txBody>
          <a:bodyPr wrap="square" lIns="0" tIns="0" rIns="0" bIns="0" rtlCol="0">
            <a:spAutoFit/>
          </a:bodyPr>
          <a:lstStyle/>
          <a:p>
            <a:pPr algn="l"/>
            <a:r>
              <a:rPr lang="en-US" sz="1100" b="1" dirty="0" err="1">
                <a:gradFill>
                  <a:gsLst>
                    <a:gs pos="2917">
                      <a:schemeClr val="tx1"/>
                    </a:gs>
                    <a:gs pos="30000">
                      <a:schemeClr val="tx1"/>
                    </a:gs>
                  </a:gsLst>
                  <a:lin ang="5400000" scaled="0"/>
                </a:gradFill>
                <a:latin typeface="Cascadia Mono PL" pitchFamily="1" charset="0"/>
                <a:cs typeface="Cascadia Mono PL" pitchFamily="1" charset="0"/>
              </a:rPr>
              <a:t>app_id</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34" name="TextBox 33">
            <a:extLst>
              <a:ext uri="{FF2B5EF4-FFF2-40B4-BE49-F238E27FC236}">
                <a16:creationId xmlns:a16="http://schemas.microsoft.com/office/drawing/2014/main" id="{86F370DA-3ED1-46AD-970B-16E8B40A4AAA}"/>
              </a:ext>
            </a:extLst>
          </p:cNvPr>
          <p:cNvSpPr txBox="1"/>
          <p:nvPr/>
        </p:nvSpPr>
        <p:spPr>
          <a:xfrm>
            <a:off x="1770205" y="2175177"/>
            <a:ext cx="1896551" cy="169277"/>
          </a:xfrm>
          <a:prstGeom prst="rect">
            <a:avLst/>
          </a:prstGeom>
          <a:noFill/>
        </p:spPr>
        <p:txBody>
          <a:bodyPr wrap="square" lIns="0" tIns="0" rIns="0" bIns="0" rtlCol="0">
            <a:spAutoFit/>
          </a:bodyPr>
          <a:lstStyle/>
          <a:p>
            <a:pPr algn="l"/>
            <a:r>
              <a:rPr lang="en-US" sz="1100" b="1" dirty="0">
                <a:solidFill>
                  <a:srgbClr val="8661C5"/>
                </a:solidFill>
                <a:latin typeface="Cascadia Mono PL" pitchFamily="1" charset="0"/>
                <a:cs typeface="Cascadia Mono PL" pitchFamily="1" charset="0"/>
              </a:rPr>
              <a:t>string</a:t>
            </a:r>
            <a:endParaRPr lang="en-US" sz="1100" b="1" dirty="0">
              <a:solidFill>
                <a:srgbClr val="8661C5"/>
              </a:solidFill>
              <a:latin typeface="Cascadia Code SemiBold" panose="020B0609020000020004" pitchFamily="49" charset="0"/>
              <a:cs typeface="Cascadia Code SemiBold" panose="020B0609020000020004" pitchFamily="49" charset="0"/>
            </a:endParaRPr>
          </a:p>
        </p:txBody>
      </p:sp>
      <p:sp>
        <p:nvSpPr>
          <p:cNvPr id="35" name="TextBox 34">
            <a:extLst>
              <a:ext uri="{FF2B5EF4-FFF2-40B4-BE49-F238E27FC236}">
                <a16:creationId xmlns:a16="http://schemas.microsoft.com/office/drawing/2014/main" id="{B2F8EF4C-43FD-444F-A605-3E86FF7803AB}"/>
              </a:ext>
            </a:extLst>
          </p:cNvPr>
          <p:cNvSpPr txBox="1"/>
          <p:nvPr/>
        </p:nvSpPr>
        <p:spPr>
          <a:xfrm>
            <a:off x="3039547" y="2175177"/>
            <a:ext cx="4090058" cy="169277"/>
          </a:xfrm>
          <a:prstGeom prst="rect">
            <a:avLst/>
          </a:prstGeom>
          <a:noFill/>
        </p:spPr>
        <p:txBody>
          <a:bodyPr wrap="square" lIns="0" tIns="0" rIns="0" bIns="0" rtlCol="0">
            <a:spAutoFit/>
          </a:bodyPr>
          <a:lstStyle/>
          <a:p>
            <a:pPr algn="l"/>
            <a:r>
              <a:rPr lang="en-US" sz="1100" b="1" dirty="0">
                <a:gradFill>
                  <a:gsLst>
                    <a:gs pos="2917">
                      <a:schemeClr val="tx1"/>
                    </a:gs>
                    <a:gs pos="30000">
                      <a:schemeClr val="tx1"/>
                    </a:gs>
                  </a:gsLst>
                  <a:lin ang="5400000" scaled="0"/>
                </a:gradFill>
                <a:latin typeface="Cascadia Mono PL" pitchFamily="1" charset="0"/>
                <a:cs typeface="Cascadia Mono PL" pitchFamily="1" charset="0"/>
              </a:rPr>
              <a:t>Id for the app on which the user action occurred</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36" name="TextBox 35">
            <a:extLst>
              <a:ext uri="{FF2B5EF4-FFF2-40B4-BE49-F238E27FC236}">
                <a16:creationId xmlns:a16="http://schemas.microsoft.com/office/drawing/2014/main" id="{20593208-1FA7-4F33-AED6-90D7179243E4}"/>
              </a:ext>
            </a:extLst>
          </p:cNvPr>
          <p:cNvSpPr txBox="1"/>
          <p:nvPr/>
        </p:nvSpPr>
        <p:spPr>
          <a:xfrm>
            <a:off x="368954" y="2430971"/>
            <a:ext cx="1896551" cy="169277"/>
          </a:xfrm>
          <a:prstGeom prst="rect">
            <a:avLst/>
          </a:prstGeom>
          <a:noFill/>
        </p:spPr>
        <p:txBody>
          <a:bodyPr wrap="square" lIns="0" tIns="0" rIns="0" bIns="0" rtlCol="0">
            <a:spAutoFit/>
          </a:bodyPr>
          <a:lstStyle/>
          <a:p>
            <a:pPr algn="l"/>
            <a:r>
              <a:rPr lang="en-US" sz="1100" b="1" dirty="0">
                <a:gradFill>
                  <a:gsLst>
                    <a:gs pos="2917">
                      <a:schemeClr val="tx1"/>
                    </a:gs>
                    <a:gs pos="30000">
                      <a:schemeClr val="tx1"/>
                    </a:gs>
                  </a:gsLst>
                  <a:lin ang="5400000" scaled="0"/>
                </a:gradFill>
                <a:latin typeface="Cascadia Mono PL" pitchFamily="1" charset="0"/>
                <a:cs typeface="Cascadia Mono PL" pitchFamily="1" charset="0"/>
              </a:rPr>
              <a:t>time</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37" name="TextBox 36">
            <a:extLst>
              <a:ext uri="{FF2B5EF4-FFF2-40B4-BE49-F238E27FC236}">
                <a16:creationId xmlns:a16="http://schemas.microsoft.com/office/drawing/2014/main" id="{836E8B8F-3C28-4244-936F-B671AEBA03E6}"/>
              </a:ext>
            </a:extLst>
          </p:cNvPr>
          <p:cNvSpPr txBox="1"/>
          <p:nvPr/>
        </p:nvSpPr>
        <p:spPr>
          <a:xfrm>
            <a:off x="1770205" y="2430971"/>
            <a:ext cx="1896551" cy="169277"/>
          </a:xfrm>
          <a:prstGeom prst="rect">
            <a:avLst/>
          </a:prstGeom>
          <a:noFill/>
        </p:spPr>
        <p:txBody>
          <a:bodyPr wrap="square" lIns="0" tIns="0" rIns="0" bIns="0" rtlCol="0">
            <a:spAutoFit/>
          </a:bodyPr>
          <a:lstStyle/>
          <a:p>
            <a:pPr algn="l"/>
            <a:r>
              <a:rPr lang="en-US" sz="1100" b="1" dirty="0">
                <a:solidFill>
                  <a:srgbClr val="50E6FF"/>
                </a:solidFill>
                <a:latin typeface="Cascadia Mono PL" pitchFamily="1" charset="0"/>
                <a:cs typeface="Cascadia Mono PL" pitchFamily="1" charset="0"/>
              </a:rPr>
              <a:t>int</a:t>
            </a:r>
            <a:endParaRPr lang="en-US" sz="1100" b="1" dirty="0">
              <a:solidFill>
                <a:srgbClr val="50E6FF"/>
              </a:solidFill>
              <a:latin typeface="Cascadia Code SemiBold" panose="020B0609020000020004" pitchFamily="49" charset="0"/>
              <a:cs typeface="Cascadia Code SemiBold" panose="020B0609020000020004" pitchFamily="49" charset="0"/>
            </a:endParaRPr>
          </a:p>
        </p:txBody>
      </p:sp>
      <p:sp>
        <p:nvSpPr>
          <p:cNvPr id="38" name="TextBox 37">
            <a:extLst>
              <a:ext uri="{FF2B5EF4-FFF2-40B4-BE49-F238E27FC236}">
                <a16:creationId xmlns:a16="http://schemas.microsoft.com/office/drawing/2014/main" id="{1DAD7F6D-FC0F-4FCD-8A4F-35932406E03E}"/>
              </a:ext>
            </a:extLst>
          </p:cNvPr>
          <p:cNvSpPr txBox="1"/>
          <p:nvPr/>
        </p:nvSpPr>
        <p:spPr>
          <a:xfrm>
            <a:off x="3039547" y="2430972"/>
            <a:ext cx="4011904" cy="169277"/>
          </a:xfrm>
          <a:prstGeom prst="rect">
            <a:avLst/>
          </a:prstGeom>
          <a:noFill/>
        </p:spPr>
        <p:txBody>
          <a:bodyPr wrap="square" lIns="0" tIns="0" rIns="0" bIns="0" rtlCol="0">
            <a:spAutoFit/>
          </a:bodyPr>
          <a:lstStyle/>
          <a:p>
            <a:pPr algn="l"/>
            <a:r>
              <a:rPr lang="en-US" sz="1100" b="1" dirty="0">
                <a:gradFill>
                  <a:gsLst>
                    <a:gs pos="2917">
                      <a:schemeClr val="tx1"/>
                    </a:gs>
                    <a:gs pos="30000">
                      <a:schemeClr val="tx1"/>
                    </a:gs>
                  </a:gsLst>
                  <a:lin ang="5400000" scaled="0"/>
                </a:gradFill>
                <a:latin typeface="Cascadia Mono PL" pitchFamily="1" charset="0"/>
                <a:cs typeface="Cascadia Mono PL" pitchFamily="1" charset="0"/>
              </a:rPr>
              <a:t>UTC time of the event in seconds since the epoch</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39" name="TextBox 38">
            <a:extLst>
              <a:ext uri="{FF2B5EF4-FFF2-40B4-BE49-F238E27FC236}">
                <a16:creationId xmlns:a16="http://schemas.microsoft.com/office/drawing/2014/main" id="{EAF87BE5-5D9F-4811-9E09-DDCA718F15DD}"/>
              </a:ext>
            </a:extLst>
          </p:cNvPr>
          <p:cNvSpPr txBox="1"/>
          <p:nvPr/>
        </p:nvSpPr>
        <p:spPr>
          <a:xfrm>
            <a:off x="368954" y="2686765"/>
            <a:ext cx="1896551" cy="169277"/>
          </a:xfrm>
          <a:prstGeom prst="rect">
            <a:avLst/>
          </a:prstGeom>
          <a:noFill/>
        </p:spPr>
        <p:txBody>
          <a:bodyPr wrap="square" lIns="0" tIns="0" rIns="0" bIns="0" rtlCol="0">
            <a:spAutoFit/>
          </a:bodyPr>
          <a:lstStyle/>
          <a:p>
            <a:pPr algn="l"/>
            <a:r>
              <a:rPr lang="en-US" sz="1100" b="1" dirty="0">
                <a:gradFill>
                  <a:gsLst>
                    <a:gs pos="2917">
                      <a:schemeClr val="tx1"/>
                    </a:gs>
                    <a:gs pos="30000">
                      <a:schemeClr val="tx1"/>
                    </a:gs>
                  </a:gsLst>
                  <a:lin ang="5400000" scaled="0"/>
                </a:gradFill>
                <a:latin typeface="Cascadia Mono PL" pitchFamily="1" charset="0"/>
                <a:cs typeface="Cascadia Mono PL" pitchFamily="1" charset="0"/>
              </a:rPr>
              <a:t>platform</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40" name="TextBox 39">
            <a:extLst>
              <a:ext uri="{FF2B5EF4-FFF2-40B4-BE49-F238E27FC236}">
                <a16:creationId xmlns:a16="http://schemas.microsoft.com/office/drawing/2014/main" id="{7C01CD27-2AA1-4CB6-8901-1152C6DE1CF8}"/>
              </a:ext>
            </a:extLst>
          </p:cNvPr>
          <p:cNvSpPr txBox="1"/>
          <p:nvPr/>
        </p:nvSpPr>
        <p:spPr>
          <a:xfrm>
            <a:off x="1770205" y="2686765"/>
            <a:ext cx="1896551" cy="169277"/>
          </a:xfrm>
          <a:prstGeom prst="rect">
            <a:avLst/>
          </a:prstGeom>
          <a:noFill/>
        </p:spPr>
        <p:txBody>
          <a:bodyPr wrap="square" lIns="0" tIns="0" rIns="0" bIns="0" rtlCol="0">
            <a:spAutoFit/>
          </a:bodyPr>
          <a:lstStyle/>
          <a:p>
            <a:pPr algn="l"/>
            <a:r>
              <a:rPr lang="en-US" sz="1100" b="1" dirty="0">
                <a:solidFill>
                  <a:srgbClr val="8661C5"/>
                </a:solidFill>
                <a:latin typeface="Cascadia Mono PL" pitchFamily="1" charset="0"/>
                <a:cs typeface="Cascadia Mono PL" pitchFamily="1" charset="0"/>
              </a:rPr>
              <a:t>string</a:t>
            </a:r>
            <a:endParaRPr lang="en-US" sz="1100" b="1" dirty="0">
              <a:solidFill>
                <a:srgbClr val="8661C5"/>
              </a:solidFill>
              <a:latin typeface="Cascadia Code SemiBold" panose="020B0609020000020004" pitchFamily="49" charset="0"/>
              <a:cs typeface="Cascadia Code SemiBold" panose="020B0609020000020004" pitchFamily="49" charset="0"/>
            </a:endParaRPr>
          </a:p>
        </p:txBody>
      </p:sp>
      <p:sp>
        <p:nvSpPr>
          <p:cNvPr id="41" name="TextBox 40">
            <a:extLst>
              <a:ext uri="{FF2B5EF4-FFF2-40B4-BE49-F238E27FC236}">
                <a16:creationId xmlns:a16="http://schemas.microsoft.com/office/drawing/2014/main" id="{31A32DB7-FBDB-46D6-A108-A95043E14D62}"/>
              </a:ext>
            </a:extLst>
          </p:cNvPr>
          <p:cNvSpPr txBox="1"/>
          <p:nvPr/>
        </p:nvSpPr>
        <p:spPr>
          <a:xfrm>
            <a:off x="3039547" y="2686765"/>
            <a:ext cx="4090058" cy="169277"/>
          </a:xfrm>
          <a:prstGeom prst="rect">
            <a:avLst/>
          </a:prstGeom>
          <a:noFill/>
        </p:spPr>
        <p:txBody>
          <a:bodyPr wrap="square" lIns="0" tIns="0" rIns="0" bIns="0" rtlCol="0">
            <a:spAutoFit/>
          </a:bodyPr>
          <a:lstStyle/>
          <a:p>
            <a:pPr algn="l"/>
            <a:r>
              <a:rPr lang="en-US" sz="1100" b="1" dirty="0">
                <a:gradFill>
                  <a:gsLst>
                    <a:gs pos="2917">
                      <a:schemeClr val="tx1"/>
                    </a:gs>
                    <a:gs pos="30000">
                      <a:schemeClr val="tx1"/>
                    </a:gs>
                  </a:gsLst>
                  <a:lin ang="5400000" scaled="0"/>
                </a:gradFill>
                <a:latin typeface="Cascadia Mono PL" pitchFamily="1" charset="0"/>
                <a:cs typeface="Cascadia Mono PL" pitchFamily="1" charset="0"/>
              </a:rPr>
              <a:t>Platform of the device (</a:t>
            </a:r>
            <a:r>
              <a:rPr lang="en-US" sz="1100" b="1" dirty="0" err="1">
                <a:gradFill>
                  <a:gsLst>
                    <a:gs pos="2917">
                      <a:schemeClr val="tx1"/>
                    </a:gs>
                    <a:gs pos="30000">
                      <a:schemeClr val="tx1"/>
                    </a:gs>
                  </a:gsLst>
                  <a:lin ang="5400000" scaled="0"/>
                </a:gradFill>
                <a:latin typeface="Cascadia Mono PL" pitchFamily="1" charset="0"/>
                <a:cs typeface="Cascadia Mono PL" pitchFamily="1" charset="0"/>
              </a:rPr>
              <a:t>iOs</a:t>
            </a:r>
            <a:r>
              <a:rPr lang="en-US" sz="1100" b="1" dirty="0">
                <a:gradFill>
                  <a:gsLst>
                    <a:gs pos="2917">
                      <a:schemeClr val="tx1"/>
                    </a:gs>
                    <a:gs pos="30000">
                      <a:schemeClr val="tx1"/>
                    </a:gs>
                  </a:gsLst>
                  <a:lin ang="5400000" scaled="0"/>
                </a:gradFill>
                <a:latin typeface="Cascadia Mono PL" pitchFamily="1" charset="0"/>
                <a:cs typeface="Cascadia Mono PL" pitchFamily="1" charset="0"/>
              </a:rPr>
              <a:t>, Android, Web, etc.)</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44" name="TextBox 43">
            <a:extLst>
              <a:ext uri="{FF2B5EF4-FFF2-40B4-BE49-F238E27FC236}">
                <a16:creationId xmlns:a16="http://schemas.microsoft.com/office/drawing/2014/main" id="{789536A0-01B0-426F-90BD-F39EC14E82E1}"/>
              </a:ext>
            </a:extLst>
          </p:cNvPr>
          <p:cNvSpPr txBox="1"/>
          <p:nvPr/>
        </p:nvSpPr>
        <p:spPr>
          <a:xfrm>
            <a:off x="368954" y="2942559"/>
            <a:ext cx="1896551" cy="169277"/>
          </a:xfrm>
          <a:prstGeom prst="rect">
            <a:avLst/>
          </a:prstGeom>
          <a:noFill/>
        </p:spPr>
        <p:txBody>
          <a:bodyPr wrap="square" lIns="0" tIns="0" rIns="0" bIns="0" rtlCol="0">
            <a:spAutoFit/>
          </a:bodyPr>
          <a:lstStyle/>
          <a:p>
            <a:pPr algn="l"/>
            <a:r>
              <a:rPr lang="en-US" sz="1100" b="1" dirty="0" err="1">
                <a:gradFill>
                  <a:gsLst>
                    <a:gs pos="2917">
                      <a:schemeClr val="tx1"/>
                    </a:gs>
                    <a:gs pos="30000">
                      <a:schemeClr val="tx1"/>
                    </a:gs>
                  </a:gsLst>
                  <a:lin ang="5400000" scaled="0"/>
                </a:gradFill>
                <a:latin typeface="Cascadia Mono PL" pitchFamily="1" charset="0"/>
                <a:cs typeface="Cascadia Mono PL" pitchFamily="1" charset="0"/>
              </a:rPr>
              <a:t>os_version</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47" name="TextBox 46">
            <a:extLst>
              <a:ext uri="{FF2B5EF4-FFF2-40B4-BE49-F238E27FC236}">
                <a16:creationId xmlns:a16="http://schemas.microsoft.com/office/drawing/2014/main" id="{77A387A9-625A-401A-BC2B-8B5B008D0DEF}"/>
              </a:ext>
            </a:extLst>
          </p:cNvPr>
          <p:cNvSpPr txBox="1"/>
          <p:nvPr/>
        </p:nvSpPr>
        <p:spPr>
          <a:xfrm>
            <a:off x="1770205" y="2942559"/>
            <a:ext cx="1896551" cy="169277"/>
          </a:xfrm>
          <a:prstGeom prst="rect">
            <a:avLst/>
          </a:prstGeom>
          <a:noFill/>
        </p:spPr>
        <p:txBody>
          <a:bodyPr wrap="square" lIns="0" tIns="0" rIns="0" bIns="0" rtlCol="0">
            <a:spAutoFit/>
          </a:bodyPr>
          <a:lstStyle/>
          <a:p>
            <a:pPr algn="l"/>
            <a:r>
              <a:rPr lang="en-US" sz="1100" b="1" dirty="0">
                <a:solidFill>
                  <a:srgbClr val="8661C5"/>
                </a:solidFill>
                <a:latin typeface="Cascadia Mono PL" pitchFamily="1" charset="0"/>
                <a:cs typeface="Cascadia Mono PL" pitchFamily="1" charset="0"/>
              </a:rPr>
              <a:t>string</a:t>
            </a:r>
            <a:endParaRPr lang="en-US" sz="1100" b="1" dirty="0">
              <a:solidFill>
                <a:srgbClr val="8661C5"/>
              </a:solidFill>
              <a:latin typeface="Cascadia Code SemiBold" panose="020B0609020000020004" pitchFamily="49" charset="0"/>
              <a:cs typeface="Cascadia Code SemiBold" panose="020B0609020000020004" pitchFamily="49" charset="0"/>
            </a:endParaRPr>
          </a:p>
        </p:txBody>
      </p:sp>
      <p:sp>
        <p:nvSpPr>
          <p:cNvPr id="48" name="TextBox 47">
            <a:extLst>
              <a:ext uri="{FF2B5EF4-FFF2-40B4-BE49-F238E27FC236}">
                <a16:creationId xmlns:a16="http://schemas.microsoft.com/office/drawing/2014/main" id="{F3F445D4-3017-4833-AB58-7B650FEA7536}"/>
              </a:ext>
            </a:extLst>
          </p:cNvPr>
          <p:cNvSpPr txBox="1"/>
          <p:nvPr/>
        </p:nvSpPr>
        <p:spPr>
          <a:xfrm>
            <a:off x="3039547" y="2942559"/>
            <a:ext cx="3824335" cy="169277"/>
          </a:xfrm>
          <a:prstGeom prst="rect">
            <a:avLst/>
          </a:prstGeom>
          <a:noFill/>
        </p:spPr>
        <p:txBody>
          <a:bodyPr wrap="square" lIns="0" tIns="0" rIns="0" bIns="0" rtlCol="0">
            <a:spAutoFit/>
          </a:bodyPr>
          <a:lstStyle/>
          <a:p>
            <a:pPr algn="l"/>
            <a:r>
              <a:rPr lang="en-US" sz="1100" b="1" dirty="0">
                <a:gradFill>
                  <a:gsLst>
                    <a:gs pos="2917">
                      <a:schemeClr val="tx1"/>
                    </a:gs>
                    <a:gs pos="30000">
                      <a:schemeClr val="tx1"/>
                    </a:gs>
                  </a:gsLst>
                  <a:lin ang="5400000" scaled="0"/>
                </a:gradFill>
                <a:latin typeface="Cascadia Mono PL" pitchFamily="1" charset="0"/>
                <a:cs typeface="Cascadia Mono PL" pitchFamily="1" charset="0"/>
              </a:rPr>
              <a:t>OS Version of the device used for the action</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49" name="TextBox 48">
            <a:extLst>
              <a:ext uri="{FF2B5EF4-FFF2-40B4-BE49-F238E27FC236}">
                <a16:creationId xmlns:a16="http://schemas.microsoft.com/office/drawing/2014/main" id="{93BFC442-E8A2-4F06-8CA3-36A0C0A75179}"/>
              </a:ext>
            </a:extLst>
          </p:cNvPr>
          <p:cNvSpPr txBox="1"/>
          <p:nvPr/>
        </p:nvSpPr>
        <p:spPr>
          <a:xfrm>
            <a:off x="368954" y="3198353"/>
            <a:ext cx="1896551" cy="169277"/>
          </a:xfrm>
          <a:prstGeom prst="rect">
            <a:avLst/>
          </a:prstGeom>
          <a:noFill/>
        </p:spPr>
        <p:txBody>
          <a:bodyPr wrap="square" lIns="0" tIns="0" rIns="0" bIns="0" rtlCol="0">
            <a:spAutoFit/>
          </a:bodyPr>
          <a:lstStyle/>
          <a:p>
            <a:pPr algn="l"/>
            <a:r>
              <a:rPr lang="en-US" sz="1100" b="1" dirty="0" err="1">
                <a:gradFill>
                  <a:gsLst>
                    <a:gs pos="2917">
                      <a:schemeClr val="tx1"/>
                    </a:gs>
                    <a:gs pos="30000">
                      <a:schemeClr val="tx1"/>
                    </a:gs>
                  </a:gsLst>
                  <a:lin ang="5400000" scaled="0"/>
                </a:gradFill>
                <a:latin typeface="Cascadia Mono PL" pitchFamily="1" charset="0"/>
                <a:cs typeface="Cascadia Mono PL" pitchFamily="1" charset="0"/>
              </a:rPr>
              <a:t>device_model</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50" name="TextBox 49">
            <a:extLst>
              <a:ext uri="{FF2B5EF4-FFF2-40B4-BE49-F238E27FC236}">
                <a16:creationId xmlns:a16="http://schemas.microsoft.com/office/drawing/2014/main" id="{CF77F1D1-A3B8-4739-9A26-E501FF15CF74}"/>
              </a:ext>
            </a:extLst>
          </p:cNvPr>
          <p:cNvSpPr txBox="1"/>
          <p:nvPr/>
        </p:nvSpPr>
        <p:spPr>
          <a:xfrm>
            <a:off x="1770205" y="3198353"/>
            <a:ext cx="1896551" cy="169277"/>
          </a:xfrm>
          <a:prstGeom prst="rect">
            <a:avLst/>
          </a:prstGeom>
          <a:noFill/>
        </p:spPr>
        <p:txBody>
          <a:bodyPr wrap="square" lIns="0" tIns="0" rIns="0" bIns="0" rtlCol="0">
            <a:spAutoFit/>
          </a:bodyPr>
          <a:lstStyle/>
          <a:p>
            <a:pPr algn="l"/>
            <a:r>
              <a:rPr lang="en-US" sz="1100" b="1" dirty="0">
                <a:solidFill>
                  <a:srgbClr val="8661C5"/>
                </a:solidFill>
                <a:latin typeface="Cascadia Mono PL" pitchFamily="1" charset="0"/>
                <a:cs typeface="Cascadia Mono PL" pitchFamily="1" charset="0"/>
              </a:rPr>
              <a:t>string</a:t>
            </a:r>
            <a:endParaRPr lang="en-US" sz="1100" b="1" dirty="0">
              <a:solidFill>
                <a:srgbClr val="8661C5"/>
              </a:solidFill>
              <a:latin typeface="Cascadia Code SemiBold" panose="020B0609020000020004" pitchFamily="49" charset="0"/>
              <a:cs typeface="Cascadia Code SemiBold" panose="020B0609020000020004" pitchFamily="49" charset="0"/>
            </a:endParaRPr>
          </a:p>
        </p:txBody>
      </p:sp>
      <p:sp>
        <p:nvSpPr>
          <p:cNvPr id="51" name="TextBox 50">
            <a:extLst>
              <a:ext uri="{FF2B5EF4-FFF2-40B4-BE49-F238E27FC236}">
                <a16:creationId xmlns:a16="http://schemas.microsoft.com/office/drawing/2014/main" id="{375A4D06-3897-4998-9525-1FE2CC7CDD28}"/>
              </a:ext>
            </a:extLst>
          </p:cNvPr>
          <p:cNvSpPr txBox="1"/>
          <p:nvPr/>
        </p:nvSpPr>
        <p:spPr>
          <a:xfrm>
            <a:off x="3039547" y="3198353"/>
            <a:ext cx="2613099" cy="169277"/>
          </a:xfrm>
          <a:prstGeom prst="rect">
            <a:avLst/>
          </a:prstGeom>
          <a:noFill/>
        </p:spPr>
        <p:txBody>
          <a:bodyPr wrap="square" lIns="0" tIns="0" rIns="0" bIns="0" rtlCol="0">
            <a:spAutoFit/>
          </a:bodyPr>
          <a:lstStyle/>
          <a:p>
            <a:pPr algn="l"/>
            <a:r>
              <a:rPr lang="en-US" sz="1100" b="1" dirty="0">
                <a:gradFill>
                  <a:gsLst>
                    <a:gs pos="2917">
                      <a:schemeClr val="tx1"/>
                    </a:gs>
                    <a:gs pos="30000">
                      <a:schemeClr val="tx1"/>
                    </a:gs>
                  </a:gsLst>
                  <a:lin ang="5400000" scaled="0"/>
                </a:gradFill>
                <a:latin typeface="Cascadia Mono PL" pitchFamily="1" charset="0"/>
                <a:cs typeface="Cascadia Mono PL" pitchFamily="1" charset="0"/>
              </a:rPr>
              <a:t>Hardware model of the device</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52" name="TextBox 51">
            <a:extLst>
              <a:ext uri="{FF2B5EF4-FFF2-40B4-BE49-F238E27FC236}">
                <a16:creationId xmlns:a16="http://schemas.microsoft.com/office/drawing/2014/main" id="{1A5489C7-8842-458F-8D73-4076C96C1AD4}"/>
              </a:ext>
            </a:extLst>
          </p:cNvPr>
          <p:cNvSpPr txBox="1"/>
          <p:nvPr/>
        </p:nvSpPr>
        <p:spPr>
          <a:xfrm>
            <a:off x="368954" y="3454147"/>
            <a:ext cx="1896551" cy="169277"/>
          </a:xfrm>
          <a:prstGeom prst="rect">
            <a:avLst/>
          </a:prstGeom>
          <a:noFill/>
        </p:spPr>
        <p:txBody>
          <a:bodyPr wrap="square" lIns="0" tIns="0" rIns="0" bIns="0" rtlCol="0">
            <a:spAutoFit/>
          </a:bodyPr>
          <a:lstStyle/>
          <a:p>
            <a:pPr algn="l"/>
            <a:r>
              <a:rPr lang="en-US" sz="1100" b="1" dirty="0" err="1">
                <a:gradFill>
                  <a:gsLst>
                    <a:gs pos="2917">
                      <a:schemeClr val="tx1"/>
                    </a:gs>
                    <a:gs pos="30000">
                      <a:schemeClr val="tx1"/>
                    </a:gs>
                  </a:gsLst>
                  <a:lin ang="5400000" scaled="0"/>
                </a:gradFill>
                <a:latin typeface="Cascadia Mono PL" pitchFamily="1" charset="0"/>
                <a:cs typeface="Cascadia Mono PL" pitchFamily="1" charset="0"/>
              </a:rPr>
              <a:t>device_id</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54" name="TextBox 53">
            <a:extLst>
              <a:ext uri="{FF2B5EF4-FFF2-40B4-BE49-F238E27FC236}">
                <a16:creationId xmlns:a16="http://schemas.microsoft.com/office/drawing/2014/main" id="{1490E601-1043-41D7-A24E-715188A8F423}"/>
              </a:ext>
            </a:extLst>
          </p:cNvPr>
          <p:cNvSpPr txBox="1"/>
          <p:nvPr/>
        </p:nvSpPr>
        <p:spPr>
          <a:xfrm>
            <a:off x="1770205" y="3454147"/>
            <a:ext cx="1896551" cy="169277"/>
          </a:xfrm>
          <a:prstGeom prst="rect">
            <a:avLst/>
          </a:prstGeom>
          <a:noFill/>
        </p:spPr>
        <p:txBody>
          <a:bodyPr wrap="square" lIns="0" tIns="0" rIns="0" bIns="0" rtlCol="0">
            <a:spAutoFit/>
          </a:bodyPr>
          <a:lstStyle/>
          <a:p>
            <a:pPr algn="l"/>
            <a:r>
              <a:rPr lang="en-US" sz="1100" b="1" dirty="0">
                <a:solidFill>
                  <a:srgbClr val="8661C5"/>
                </a:solidFill>
                <a:latin typeface="Cascadia Mono PL" pitchFamily="1" charset="0"/>
                <a:cs typeface="Cascadia Mono PL" pitchFamily="1" charset="0"/>
              </a:rPr>
              <a:t>string</a:t>
            </a:r>
            <a:endParaRPr lang="en-US" sz="1100" b="1" dirty="0">
              <a:solidFill>
                <a:srgbClr val="8661C5"/>
              </a:solidFill>
              <a:latin typeface="Cascadia Code SemiBold" panose="020B0609020000020004" pitchFamily="49" charset="0"/>
              <a:cs typeface="Cascadia Code SemiBold" panose="020B0609020000020004" pitchFamily="49" charset="0"/>
            </a:endParaRPr>
          </a:p>
        </p:txBody>
      </p:sp>
      <p:sp>
        <p:nvSpPr>
          <p:cNvPr id="57" name="TextBox 56">
            <a:extLst>
              <a:ext uri="{FF2B5EF4-FFF2-40B4-BE49-F238E27FC236}">
                <a16:creationId xmlns:a16="http://schemas.microsoft.com/office/drawing/2014/main" id="{51AA5909-33A4-4321-A3A3-F1B53E8277D5}"/>
              </a:ext>
            </a:extLst>
          </p:cNvPr>
          <p:cNvSpPr txBox="1"/>
          <p:nvPr/>
        </p:nvSpPr>
        <p:spPr>
          <a:xfrm>
            <a:off x="3039547" y="3454147"/>
            <a:ext cx="4011904" cy="169277"/>
          </a:xfrm>
          <a:prstGeom prst="rect">
            <a:avLst/>
          </a:prstGeom>
          <a:noFill/>
        </p:spPr>
        <p:txBody>
          <a:bodyPr wrap="square" lIns="0" tIns="0" rIns="0" bIns="0" rtlCol="0">
            <a:spAutoFit/>
          </a:bodyPr>
          <a:lstStyle/>
          <a:p>
            <a:pPr algn="l"/>
            <a:r>
              <a:rPr lang="en-US" sz="1100" b="1" dirty="0">
                <a:gradFill>
                  <a:gsLst>
                    <a:gs pos="2917">
                      <a:schemeClr val="tx1"/>
                    </a:gs>
                    <a:gs pos="30000">
                      <a:schemeClr val="tx1"/>
                    </a:gs>
                  </a:gsLst>
                  <a:lin ang="5400000" scaled="0"/>
                </a:gradFill>
                <a:latin typeface="Cascadia Mono PL" pitchFamily="1" charset="0"/>
                <a:cs typeface="Cascadia Mono PL" pitchFamily="1" charset="0"/>
              </a:rPr>
              <a:t>Id for the device on which the event </a:t>
            </a:r>
            <a:r>
              <a:rPr lang="en-US" sz="1100" b="1" dirty="0" err="1">
                <a:gradFill>
                  <a:gsLst>
                    <a:gs pos="2917">
                      <a:schemeClr val="tx1"/>
                    </a:gs>
                    <a:gs pos="30000">
                      <a:schemeClr val="tx1"/>
                    </a:gs>
                  </a:gsLst>
                  <a:lin ang="5400000" scaled="0"/>
                </a:gradFill>
                <a:latin typeface="Cascadia Mono PL" pitchFamily="1" charset="0"/>
                <a:cs typeface="Cascadia Mono PL" pitchFamily="1" charset="0"/>
              </a:rPr>
              <a:t>occured</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58" name="TextBox 57">
            <a:extLst>
              <a:ext uri="{FF2B5EF4-FFF2-40B4-BE49-F238E27FC236}">
                <a16:creationId xmlns:a16="http://schemas.microsoft.com/office/drawing/2014/main" id="{A9EB8006-EE54-4644-8818-E1F6BF514700}"/>
              </a:ext>
            </a:extLst>
          </p:cNvPr>
          <p:cNvSpPr txBox="1"/>
          <p:nvPr/>
        </p:nvSpPr>
        <p:spPr>
          <a:xfrm>
            <a:off x="368954" y="3709941"/>
            <a:ext cx="1896551" cy="169277"/>
          </a:xfrm>
          <a:prstGeom prst="rect">
            <a:avLst/>
          </a:prstGeom>
          <a:noFill/>
        </p:spPr>
        <p:txBody>
          <a:bodyPr wrap="square" lIns="0" tIns="0" rIns="0" bIns="0" rtlCol="0">
            <a:spAutoFit/>
          </a:bodyPr>
          <a:lstStyle/>
          <a:p>
            <a:pPr algn="l"/>
            <a:r>
              <a:rPr lang="en-US" sz="1100" b="1" dirty="0" err="1">
                <a:gradFill>
                  <a:gsLst>
                    <a:gs pos="2917">
                      <a:schemeClr val="tx1"/>
                    </a:gs>
                    <a:gs pos="30000">
                      <a:schemeClr val="tx1"/>
                    </a:gs>
                  </a:gsLst>
                  <a:lin ang="5400000" scaled="0"/>
                </a:gradFill>
                <a:latin typeface="Cascadia Mono PL" pitchFamily="1" charset="0"/>
                <a:cs typeface="Cascadia Mono PL" pitchFamily="1" charset="0"/>
              </a:rPr>
              <a:t>product_id</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59" name="TextBox 58">
            <a:extLst>
              <a:ext uri="{FF2B5EF4-FFF2-40B4-BE49-F238E27FC236}">
                <a16:creationId xmlns:a16="http://schemas.microsoft.com/office/drawing/2014/main" id="{FC2DB030-E713-467C-A5CF-54EBFDF6E5ED}"/>
              </a:ext>
            </a:extLst>
          </p:cNvPr>
          <p:cNvSpPr txBox="1"/>
          <p:nvPr/>
        </p:nvSpPr>
        <p:spPr>
          <a:xfrm>
            <a:off x="1770205" y="3709941"/>
            <a:ext cx="1896551" cy="169277"/>
          </a:xfrm>
          <a:prstGeom prst="rect">
            <a:avLst/>
          </a:prstGeom>
          <a:noFill/>
        </p:spPr>
        <p:txBody>
          <a:bodyPr wrap="square" lIns="0" tIns="0" rIns="0" bIns="0" rtlCol="0">
            <a:spAutoFit/>
          </a:bodyPr>
          <a:lstStyle/>
          <a:p>
            <a:pPr algn="l"/>
            <a:r>
              <a:rPr lang="en-US" sz="1100" b="1" dirty="0">
                <a:solidFill>
                  <a:srgbClr val="8661C5"/>
                </a:solidFill>
                <a:latin typeface="Cascadia Mono PL" pitchFamily="1" charset="0"/>
                <a:cs typeface="Cascadia Mono PL" pitchFamily="1" charset="0"/>
              </a:rPr>
              <a:t>string</a:t>
            </a:r>
            <a:endParaRPr lang="en-US" sz="1100" b="1" dirty="0">
              <a:solidFill>
                <a:srgbClr val="8661C5"/>
              </a:solidFill>
              <a:latin typeface="Cascadia Code SemiBold" panose="020B0609020000020004" pitchFamily="49" charset="0"/>
              <a:cs typeface="Cascadia Code SemiBold" panose="020B0609020000020004" pitchFamily="49" charset="0"/>
            </a:endParaRPr>
          </a:p>
        </p:txBody>
      </p:sp>
      <p:sp>
        <p:nvSpPr>
          <p:cNvPr id="60" name="TextBox 59">
            <a:extLst>
              <a:ext uri="{FF2B5EF4-FFF2-40B4-BE49-F238E27FC236}">
                <a16:creationId xmlns:a16="http://schemas.microsoft.com/office/drawing/2014/main" id="{A2EB48B2-071D-4DBE-91A0-F0C8AD1A83C7}"/>
              </a:ext>
            </a:extLst>
          </p:cNvPr>
          <p:cNvSpPr txBox="1"/>
          <p:nvPr/>
        </p:nvSpPr>
        <p:spPr>
          <a:xfrm>
            <a:off x="3039547" y="3709941"/>
            <a:ext cx="2613099" cy="169277"/>
          </a:xfrm>
          <a:prstGeom prst="rect">
            <a:avLst/>
          </a:prstGeom>
          <a:noFill/>
        </p:spPr>
        <p:txBody>
          <a:bodyPr wrap="square" lIns="0" tIns="0" rIns="0" bIns="0" rtlCol="0">
            <a:spAutoFit/>
          </a:bodyPr>
          <a:lstStyle/>
          <a:p>
            <a:pPr algn="l"/>
            <a:r>
              <a:rPr lang="en-US" sz="1100" b="1" dirty="0">
                <a:gradFill>
                  <a:gsLst>
                    <a:gs pos="2917">
                      <a:schemeClr val="tx1"/>
                    </a:gs>
                    <a:gs pos="30000">
                      <a:schemeClr val="tx1"/>
                    </a:gs>
                  </a:gsLst>
                  <a:lin ang="5400000" scaled="0"/>
                </a:gradFill>
                <a:latin typeface="Cascadia Mono PL" pitchFamily="1" charset="0"/>
                <a:cs typeface="Cascadia Mono PL" pitchFamily="1" charset="0"/>
              </a:rPr>
              <a:t>Id of the product purchased</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61" name="TextBox 60">
            <a:extLst>
              <a:ext uri="{FF2B5EF4-FFF2-40B4-BE49-F238E27FC236}">
                <a16:creationId xmlns:a16="http://schemas.microsoft.com/office/drawing/2014/main" id="{F2B36E76-8D29-4996-A782-50BA72408614}"/>
              </a:ext>
            </a:extLst>
          </p:cNvPr>
          <p:cNvSpPr txBox="1"/>
          <p:nvPr/>
        </p:nvSpPr>
        <p:spPr>
          <a:xfrm>
            <a:off x="368954" y="3965735"/>
            <a:ext cx="1896551" cy="169277"/>
          </a:xfrm>
          <a:prstGeom prst="rect">
            <a:avLst/>
          </a:prstGeom>
          <a:noFill/>
        </p:spPr>
        <p:txBody>
          <a:bodyPr wrap="square" lIns="0" tIns="0" rIns="0" bIns="0" rtlCol="0">
            <a:spAutoFit/>
          </a:bodyPr>
          <a:lstStyle/>
          <a:p>
            <a:pPr algn="l"/>
            <a:r>
              <a:rPr lang="en-US" sz="1100" b="1" dirty="0">
                <a:gradFill>
                  <a:gsLst>
                    <a:gs pos="2917">
                      <a:schemeClr val="tx1"/>
                    </a:gs>
                    <a:gs pos="30000">
                      <a:schemeClr val="tx1"/>
                    </a:gs>
                  </a:gsLst>
                  <a:lin ang="5400000" scaled="0"/>
                </a:gradFill>
                <a:latin typeface="Cascadia Mono PL" pitchFamily="1" charset="0"/>
                <a:cs typeface="Cascadia Mono PL" pitchFamily="1" charset="0"/>
              </a:rPr>
              <a:t>price</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62" name="TextBox 61">
            <a:extLst>
              <a:ext uri="{FF2B5EF4-FFF2-40B4-BE49-F238E27FC236}">
                <a16:creationId xmlns:a16="http://schemas.microsoft.com/office/drawing/2014/main" id="{B50EC5C4-B889-4CB0-9C34-1DC5A7734DC0}"/>
              </a:ext>
            </a:extLst>
          </p:cNvPr>
          <p:cNvSpPr txBox="1"/>
          <p:nvPr/>
        </p:nvSpPr>
        <p:spPr>
          <a:xfrm>
            <a:off x="1770205" y="3965735"/>
            <a:ext cx="1896551" cy="169277"/>
          </a:xfrm>
          <a:prstGeom prst="rect">
            <a:avLst/>
          </a:prstGeom>
          <a:noFill/>
        </p:spPr>
        <p:txBody>
          <a:bodyPr wrap="square" lIns="0" tIns="0" rIns="0" bIns="0" rtlCol="0">
            <a:spAutoFit/>
          </a:bodyPr>
          <a:lstStyle/>
          <a:p>
            <a:pPr algn="l"/>
            <a:r>
              <a:rPr lang="en-US" sz="1100" b="1" dirty="0">
                <a:solidFill>
                  <a:srgbClr val="FEF000"/>
                </a:solidFill>
                <a:latin typeface="Cascadia Mono PL" pitchFamily="1" charset="0"/>
                <a:cs typeface="Cascadia Mono PL" pitchFamily="1" charset="0"/>
              </a:rPr>
              <a:t>float</a:t>
            </a:r>
            <a:endParaRPr lang="en-US" sz="1100" b="1" dirty="0">
              <a:solidFill>
                <a:srgbClr val="FEF000"/>
              </a:solidFill>
              <a:latin typeface="Cascadia Code SemiBold" panose="020B0609020000020004" pitchFamily="49" charset="0"/>
              <a:cs typeface="Cascadia Code SemiBold" panose="020B0609020000020004" pitchFamily="49" charset="0"/>
            </a:endParaRPr>
          </a:p>
        </p:txBody>
      </p:sp>
      <p:sp>
        <p:nvSpPr>
          <p:cNvPr id="63" name="TextBox 62">
            <a:extLst>
              <a:ext uri="{FF2B5EF4-FFF2-40B4-BE49-F238E27FC236}">
                <a16:creationId xmlns:a16="http://schemas.microsoft.com/office/drawing/2014/main" id="{272DAB0A-7E88-41E9-9E23-CF8F117FEE60}"/>
              </a:ext>
            </a:extLst>
          </p:cNvPr>
          <p:cNvSpPr txBox="1"/>
          <p:nvPr/>
        </p:nvSpPr>
        <p:spPr>
          <a:xfrm>
            <a:off x="3039547" y="3965735"/>
            <a:ext cx="2613099" cy="169277"/>
          </a:xfrm>
          <a:prstGeom prst="rect">
            <a:avLst/>
          </a:prstGeom>
          <a:noFill/>
        </p:spPr>
        <p:txBody>
          <a:bodyPr wrap="square" lIns="0" tIns="0" rIns="0" bIns="0" rtlCol="0">
            <a:spAutoFit/>
          </a:bodyPr>
          <a:lstStyle/>
          <a:p>
            <a:pPr algn="l"/>
            <a:r>
              <a:rPr lang="en-US" sz="1100" b="1" dirty="0">
                <a:gradFill>
                  <a:gsLst>
                    <a:gs pos="2917">
                      <a:schemeClr val="tx1"/>
                    </a:gs>
                    <a:gs pos="30000">
                      <a:schemeClr val="tx1"/>
                    </a:gs>
                  </a:gsLst>
                  <a:lin ang="5400000" scaled="0"/>
                </a:gradFill>
                <a:latin typeface="Cascadia Mono PL" pitchFamily="1" charset="0"/>
                <a:cs typeface="Cascadia Mono PL" pitchFamily="1" charset="0"/>
              </a:rPr>
              <a:t>Price of the purchase</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65" name="TextBox 64">
            <a:extLst>
              <a:ext uri="{FF2B5EF4-FFF2-40B4-BE49-F238E27FC236}">
                <a16:creationId xmlns:a16="http://schemas.microsoft.com/office/drawing/2014/main" id="{4508E40C-7CC7-4DBA-8DE7-87CAA1CEBC9A}"/>
              </a:ext>
            </a:extLst>
          </p:cNvPr>
          <p:cNvSpPr txBox="1"/>
          <p:nvPr/>
        </p:nvSpPr>
        <p:spPr>
          <a:xfrm>
            <a:off x="368954" y="4221529"/>
            <a:ext cx="1896551" cy="169277"/>
          </a:xfrm>
          <a:prstGeom prst="rect">
            <a:avLst/>
          </a:prstGeom>
          <a:noFill/>
        </p:spPr>
        <p:txBody>
          <a:bodyPr wrap="square" lIns="0" tIns="0" rIns="0" bIns="0" rtlCol="0">
            <a:spAutoFit/>
          </a:bodyPr>
          <a:lstStyle/>
          <a:p>
            <a:pPr algn="l"/>
            <a:r>
              <a:rPr lang="en-US" sz="1100" b="1" dirty="0">
                <a:gradFill>
                  <a:gsLst>
                    <a:gs pos="2917">
                      <a:schemeClr val="tx1"/>
                    </a:gs>
                    <a:gs pos="30000">
                      <a:schemeClr val="tx1"/>
                    </a:gs>
                  </a:gsLst>
                  <a:lin ang="5400000" scaled="0"/>
                </a:gradFill>
                <a:latin typeface="Cascadia Mono PL" pitchFamily="1" charset="0"/>
                <a:cs typeface="Cascadia Mono PL" pitchFamily="1" charset="0"/>
              </a:rPr>
              <a:t>currency</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66" name="TextBox 65">
            <a:extLst>
              <a:ext uri="{FF2B5EF4-FFF2-40B4-BE49-F238E27FC236}">
                <a16:creationId xmlns:a16="http://schemas.microsoft.com/office/drawing/2014/main" id="{47C70819-C1FB-406C-9AFA-A79C24B950AE}"/>
              </a:ext>
            </a:extLst>
          </p:cNvPr>
          <p:cNvSpPr txBox="1"/>
          <p:nvPr/>
        </p:nvSpPr>
        <p:spPr>
          <a:xfrm>
            <a:off x="1770205" y="4221529"/>
            <a:ext cx="1896551" cy="169277"/>
          </a:xfrm>
          <a:prstGeom prst="rect">
            <a:avLst/>
          </a:prstGeom>
          <a:noFill/>
        </p:spPr>
        <p:txBody>
          <a:bodyPr wrap="square" lIns="0" tIns="0" rIns="0" bIns="0" rtlCol="0">
            <a:spAutoFit/>
          </a:bodyPr>
          <a:lstStyle/>
          <a:p>
            <a:pPr algn="l"/>
            <a:r>
              <a:rPr lang="en-US" sz="1100" b="1" dirty="0">
                <a:solidFill>
                  <a:srgbClr val="8661C5"/>
                </a:solidFill>
                <a:latin typeface="Cascadia Mono PL" pitchFamily="1" charset="0"/>
                <a:cs typeface="Cascadia Mono PL" pitchFamily="1" charset="0"/>
              </a:rPr>
              <a:t>string</a:t>
            </a:r>
            <a:endParaRPr lang="en-US" sz="1100" b="1" dirty="0">
              <a:solidFill>
                <a:srgbClr val="8661C5"/>
              </a:solidFill>
              <a:latin typeface="Cascadia Code SemiBold" panose="020B0609020000020004" pitchFamily="49" charset="0"/>
              <a:cs typeface="Cascadia Code SemiBold" panose="020B0609020000020004" pitchFamily="49" charset="0"/>
            </a:endParaRPr>
          </a:p>
        </p:txBody>
      </p:sp>
      <p:sp>
        <p:nvSpPr>
          <p:cNvPr id="67" name="TextBox 66">
            <a:extLst>
              <a:ext uri="{FF2B5EF4-FFF2-40B4-BE49-F238E27FC236}">
                <a16:creationId xmlns:a16="http://schemas.microsoft.com/office/drawing/2014/main" id="{88B8D0DA-F217-4211-87C8-986979C78503}"/>
              </a:ext>
            </a:extLst>
          </p:cNvPr>
          <p:cNvSpPr txBox="1"/>
          <p:nvPr/>
        </p:nvSpPr>
        <p:spPr>
          <a:xfrm>
            <a:off x="3039547" y="4221529"/>
            <a:ext cx="3660212" cy="169277"/>
          </a:xfrm>
          <a:prstGeom prst="rect">
            <a:avLst/>
          </a:prstGeom>
          <a:noFill/>
        </p:spPr>
        <p:txBody>
          <a:bodyPr wrap="square" lIns="0" tIns="0" rIns="0" bIns="0" rtlCol="0">
            <a:spAutoFit/>
          </a:bodyPr>
          <a:lstStyle/>
          <a:p>
            <a:pPr algn="l"/>
            <a:r>
              <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rPr>
              <a:t>Three letter alpha ISO 4217 currency code</a:t>
            </a:r>
          </a:p>
        </p:txBody>
      </p:sp>
      <p:sp>
        <p:nvSpPr>
          <p:cNvPr id="68" name="TextBox 67">
            <a:extLst>
              <a:ext uri="{FF2B5EF4-FFF2-40B4-BE49-F238E27FC236}">
                <a16:creationId xmlns:a16="http://schemas.microsoft.com/office/drawing/2014/main" id="{F82927EB-93C0-4A70-BFC9-AB806CF226C6}"/>
              </a:ext>
            </a:extLst>
          </p:cNvPr>
          <p:cNvSpPr txBox="1"/>
          <p:nvPr/>
        </p:nvSpPr>
        <p:spPr>
          <a:xfrm>
            <a:off x="368954" y="4477320"/>
            <a:ext cx="1896551" cy="169277"/>
          </a:xfrm>
          <a:prstGeom prst="rect">
            <a:avLst/>
          </a:prstGeom>
          <a:noFill/>
        </p:spPr>
        <p:txBody>
          <a:bodyPr wrap="square" lIns="0" tIns="0" rIns="0" bIns="0" rtlCol="0">
            <a:spAutoFit/>
          </a:bodyPr>
          <a:lstStyle/>
          <a:p>
            <a:pPr algn="l"/>
            <a:r>
              <a:rPr lang="en-US" sz="1100" b="1" dirty="0">
                <a:gradFill>
                  <a:gsLst>
                    <a:gs pos="2917">
                      <a:schemeClr val="tx1"/>
                    </a:gs>
                    <a:gs pos="30000">
                      <a:schemeClr val="tx1"/>
                    </a:gs>
                  </a:gsLst>
                  <a:lin ang="5400000" scaled="0"/>
                </a:gradFill>
                <a:latin typeface="Cascadia Mono PL" pitchFamily="1" charset="0"/>
                <a:cs typeface="Cascadia Mono PL" pitchFamily="1" charset="0"/>
              </a:rPr>
              <a:t>properties</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69" name="TextBox 68">
            <a:extLst>
              <a:ext uri="{FF2B5EF4-FFF2-40B4-BE49-F238E27FC236}">
                <a16:creationId xmlns:a16="http://schemas.microsoft.com/office/drawing/2014/main" id="{A64DDEF0-3F2F-4133-A2A5-41C0EC68D4C1}"/>
              </a:ext>
            </a:extLst>
          </p:cNvPr>
          <p:cNvSpPr txBox="1"/>
          <p:nvPr/>
        </p:nvSpPr>
        <p:spPr>
          <a:xfrm>
            <a:off x="1770205" y="4477320"/>
            <a:ext cx="1896551" cy="169277"/>
          </a:xfrm>
          <a:prstGeom prst="rect">
            <a:avLst/>
          </a:prstGeom>
          <a:noFill/>
        </p:spPr>
        <p:txBody>
          <a:bodyPr wrap="square" lIns="0" tIns="0" rIns="0" bIns="0" rtlCol="0">
            <a:spAutoFit/>
          </a:bodyPr>
          <a:lstStyle/>
          <a:p>
            <a:pPr algn="l"/>
            <a:r>
              <a:rPr lang="en-US" sz="1100" b="1" dirty="0">
                <a:solidFill>
                  <a:srgbClr val="8661C5"/>
                </a:solidFill>
                <a:latin typeface="Cascadia Mono PL" pitchFamily="1" charset="0"/>
                <a:cs typeface="Cascadia Mono PL" pitchFamily="1" charset="0"/>
              </a:rPr>
              <a:t>string</a:t>
            </a:r>
            <a:endParaRPr lang="en-US" sz="1100" b="1" dirty="0">
              <a:solidFill>
                <a:srgbClr val="8661C5"/>
              </a:solidFill>
              <a:latin typeface="Cascadia Code SemiBold" panose="020B0609020000020004" pitchFamily="49" charset="0"/>
              <a:cs typeface="Cascadia Code SemiBold" panose="020B0609020000020004" pitchFamily="49" charset="0"/>
            </a:endParaRPr>
          </a:p>
        </p:txBody>
      </p:sp>
      <p:sp>
        <p:nvSpPr>
          <p:cNvPr id="70" name="TextBox 69">
            <a:extLst>
              <a:ext uri="{FF2B5EF4-FFF2-40B4-BE49-F238E27FC236}">
                <a16:creationId xmlns:a16="http://schemas.microsoft.com/office/drawing/2014/main" id="{8DFE90AB-97AC-4B3D-B936-04F965642AF7}"/>
              </a:ext>
            </a:extLst>
          </p:cNvPr>
          <p:cNvSpPr txBox="1"/>
          <p:nvPr/>
        </p:nvSpPr>
        <p:spPr>
          <a:xfrm>
            <a:off x="3039547" y="4477320"/>
            <a:ext cx="4090058" cy="169277"/>
          </a:xfrm>
          <a:prstGeom prst="rect">
            <a:avLst/>
          </a:prstGeom>
          <a:noFill/>
        </p:spPr>
        <p:txBody>
          <a:bodyPr wrap="square" lIns="0" tIns="0" rIns="0" bIns="0" rtlCol="0">
            <a:spAutoFit/>
          </a:bodyPr>
          <a:lstStyle/>
          <a:p>
            <a:pPr algn="l"/>
            <a:r>
              <a:rPr lang="en-US" sz="1100" b="1" dirty="0">
                <a:gradFill>
                  <a:gsLst>
                    <a:gs pos="2917">
                      <a:schemeClr val="tx1"/>
                    </a:gs>
                    <a:gs pos="30000">
                      <a:schemeClr val="tx1"/>
                    </a:gs>
                  </a:gsLst>
                  <a:lin ang="5400000" scaled="0"/>
                </a:gradFill>
                <a:latin typeface="Cascadia Mono PL" pitchFamily="1" charset="0"/>
                <a:cs typeface="Cascadia Mono PL" pitchFamily="1" charset="0"/>
              </a:rPr>
              <a:t>JSON of the custom properties for this event</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73" name="Rectangle 72">
            <a:extLst>
              <a:ext uri="{FF2B5EF4-FFF2-40B4-BE49-F238E27FC236}">
                <a16:creationId xmlns:a16="http://schemas.microsoft.com/office/drawing/2014/main" id="{C3538609-2EF0-4260-B7BE-0B6B5F3836D6}"/>
              </a:ext>
            </a:extLst>
          </p:cNvPr>
          <p:cNvSpPr/>
          <p:nvPr/>
        </p:nvSpPr>
        <p:spPr bwMode="auto">
          <a:xfrm>
            <a:off x="9581661" y="1094500"/>
            <a:ext cx="730945" cy="226436"/>
          </a:xfrm>
          <a:prstGeom prst="rect">
            <a:avLst/>
          </a:prstGeom>
          <a:solidFill>
            <a:srgbClr val="FAFBF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74" name="Rectangle 73">
            <a:extLst>
              <a:ext uri="{FF2B5EF4-FFF2-40B4-BE49-F238E27FC236}">
                <a16:creationId xmlns:a16="http://schemas.microsoft.com/office/drawing/2014/main" id="{3202FEC9-D441-4D79-A609-47844A91D161}"/>
              </a:ext>
            </a:extLst>
          </p:cNvPr>
          <p:cNvSpPr/>
          <p:nvPr/>
        </p:nvSpPr>
        <p:spPr bwMode="auto">
          <a:xfrm>
            <a:off x="7393130" y="1097533"/>
            <a:ext cx="212521" cy="226436"/>
          </a:xfrm>
          <a:prstGeom prst="rect">
            <a:avLst/>
          </a:prstGeom>
          <a:solidFill>
            <a:srgbClr val="FAFBF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75" name="Left Brace 74">
            <a:extLst>
              <a:ext uri="{FF2B5EF4-FFF2-40B4-BE49-F238E27FC236}">
                <a16:creationId xmlns:a16="http://schemas.microsoft.com/office/drawing/2014/main" id="{2F72DC68-0C59-4BDC-9AC9-82B2E7B043B3}"/>
              </a:ext>
            </a:extLst>
          </p:cNvPr>
          <p:cNvSpPr/>
          <p:nvPr/>
        </p:nvSpPr>
        <p:spPr>
          <a:xfrm>
            <a:off x="7138683" y="3298383"/>
            <a:ext cx="396711" cy="1348214"/>
          </a:xfrm>
          <a:prstGeom prst="leftBrace">
            <a:avLst>
              <a:gd name="adj1" fmla="val 55208"/>
              <a:gd name="adj2" fmla="val 49814"/>
            </a:avLst>
          </a:prstGeom>
          <a:ln w="15875">
            <a:solidFill>
              <a:srgbClr val="50E6FF"/>
            </a:solidFill>
            <a:prstDash val="solid"/>
            <a:headEnd type="none" w="lg" len="med"/>
            <a:tailEnd type="none"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436651360"/>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FCBDB99-702B-41F9-B0DF-39825BAFA04A}"/>
              </a:ext>
            </a:extLst>
          </p:cNvPr>
          <p:cNvPicPr>
            <a:picLocks noChangeAspect="1"/>
          </p:cNvPicPr>
          <p:nvPr/>
        </p:nvPicPr>
        <p:blipFill>
          <a:blip r:embed="rId3"/>
          <a:stretch>
            <a:fillRect/>
          </a:stretch>
        </p:blipFill>
        <p:spPr>
          <a:xfrm>
            <a:off x="0" y="1158619"/>
            <a:ext cx="12252325" cy="3681925"/>
          </a:xfrm>
          <a:prstGeom prst="rect">
            <a:avLst/>
          </a:prstGeom>
        </p:spPr>
      </p:pic>
      <p:cxnSp>
        <p:nvCxnSpPr>
          <p:cNvPr id="14" name="Straight Connector 13">
            <a:extLst>
              <a:ext uri="{FF2B5EF4-FFF2-40B4-BE49-F238E27FC236}">
                <a16:creationId xmlns:a16="http://schemas.microsoft.com/office/drawing/2014/main" id="{5D42B974-C232-4F32-8378-BAB5AFBAE161}"/>
              </a:ext>
            </a:extLst>
          </p:cNvPr>
          <p:cNvCxnSpPr>
            <a:cxnSpLocks/>
          </p:cNvCxnSpPr>
          <p:nvPr/>
        </p:nvCxnSpPr>
        <p:spPr>
          <a:xfrm>
            <a:off x="5416434" y="1537986"/>
            <a:ext cx="0" cy="1040754"/>
          </a:xfrm>
          <a:prstGeom prst="line">
            <a:avLst/>
          </a:prstGeom>
          <a:ln w="12700">
            <a:solidFill>
              <a:srgbClr val="0076CF"/>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BF41CEA-A33C-4E41-B301-0DFA9B6957E2}"/>
              </a:ext>
            </a:extLst>
          </p:cNvPr>
          <p:cNvCxnSpPr>
            <a:cxnSpLocks/>
          </p:cNvCxnSpPr>
          <p:nvPr/>
        </p:nvCxnSpPr>
        <p:spPr>
          <a:xfrm>
            <a:off x="5416434" y="4457234"/>
            <a:ext cx="0" cy="383310"/>
          </a:xfrm>
          <a:prstGeom prst="line">
            <a:avLst/>
          </a:prstGeom>
          <a:ln w="12700">
            <a:solidFill>
              <a:srgbClr val="0076CF"/>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D686FDF5-FBFF-41F8-B7BF-431B3E43DBBE}"/>
              </a:ext>
            </a:extLst>
          </p:cNvPr>
          <p:cNvCxnSpPr>
            <a:cxnSpLocks/>
          </p:cNvCxnSpPr>
          <p:nvPr/>
        </p:nvCxnSpPr>
        <p:spPr>
          <a:xfrm>
            <a:off x="11472762" y="1537986"/>
            <a:ext cx="0" cy="1040754"/>
          </a:xfrm>
          <a:prstGeom prst="line">
            <a:avLst/>
          </a:prstGeom>
          <a:ln w="12700">
            <a:solidFill>
              <a:srgbClr val="0076CF"/>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C9DA81F0-E8AF-4D5B-9B1F-4B9C98985677}"/>
              </a:ext>
            </a:extLst>
          </p:cNvPr>
          <p:cNvCxnSpPr>
            <a:cxnSpLocks/>
          </p:cNvCxnSpPr>
          <p:nvPr/>
        </p:nvCxnSpPr>
        <p:spPr>
          <a:xfrm>
            <a:off x="11472762" y="4457234"/>
            <a:ext cx="0" cy="383310"/>
          </a:xfrm>
          <a:prstGeom prst="line">
            <a:avLst/>
          </a:prstGeom>
          <a:ln w="12700">
            <a:solidFill>
              <a:srgbClr val="0076CF"/>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32467374-EB1D-482E-8698-DF9C268945B7}"/>
              </a:ext>
            </a:extLst>
          </p:cNvPr>
          <p:cNvSpPr txBox="1"/>
          <p:nvPr/>
        </p:nvSpPr>
        <p:spPr>
          <a:xfrm>
            <a:off x="7839456" y="3461402"/>
            <a:ext cx="1429944" cy="523220"/>
          </a:xfrm>
          <a:prstGeom prst="rect">
            <a:avLst/>
          </a:prstGeom>
          <a:noFill/>
        </p:spPr>
        <p:txBody>
          <a:bodyPr wrap="square" anchor="ctr">
            <a:spAutoFit/>
          </a:bodyPr>
          <a:lstStyle/>
          <a:p>
            <a:pPr algn="ctr"/>
            <a:r>
              <a:rPr lang="en-US" sz="1400" b="1" dirty="0">
                <a:solidFill>
                  <a:srgbClr val="0076CF"/>
                </a:solidFill>
                <a:latin typeface="+mj-lt"/>
                <a:cs typeface="Cascadia Mono PL" pitchFamily="1" charset="0"/>
              </a:rPr>
              <a:t>Exploded </a:t>
            </a:r>
            <a:r>
              <a:rPr lang="en-US" sz="1400" b="1" dirty="0">
                <a:solidFill>
                  <a:srgbClr val="0076CF"/>
                </a:solidFill>
                <a:latin typeface="Cascadia Code" panose="020B0609020000020004" pitchFamily="49" charset="0"/>
                <a:cs typeface="Cascadia Code" panose="020B0609020000020004" pitchFamily="49" charset="0"/>
              </a:rPr>
              <a:t>JSON</a:t>
            </a:r>
            <a:r>
              <a:rPr lang="en-US" sz="1400" b="1" dirty="0">
                <a:solidFill>
                  <a:srgbClr val="0076CF"/>
                </a:solidFill>
                <a:latin typeface="+mj-lt"/>
                <a:cs typeface="Cascadia Mono PL" pitchFamily="1" charset="0"/>
              </a:rPr>
              <a:t> payload</a:t>
            </a:r>
          </a:p>
        </p:txBody>
      </p:sp>
      <p:sp>
        <p:nvSpPr>
          <p:cNvPr id="29" name="Left Brace 28">
            <a:extLst>
              <a:ext uri="{FF2B5EF4-FFF2-40B4-BE49-F238E27FC236}">
                <a16:creationId xmlns:a16="http://schemas.microsoft.com/office/drawing/2014/main" id="{DDA82B70-978C-4E87-B96D-9B96A31498BE}"/>
              </a:ext>
            </a:extLst>
          </p:cNvPr>
          <p:cNvSpPr/>
          <p:nvPr/>
        </p:nvSpPr>
        <p:spPr>
          <a:xfrm rot="16200000">
            <a:off x="8032340" y="-19998"/>
            <a:ext cx="824514" cy="6056328"/>
          </a:xfrm>
          <a:prstGeom prst="leftBrace">
            <a:avLst>
              <a:gd name="adj1" fmla="val 55208"/>
              <a:gd name="adj2" fmla="val 50027"/>
            </a:avLst>
          </a:prstGeom>
          <a:noFill/>
          <a:ln w="15875" cap="flat" cmpd="sng" algn="ctr">
            <a:solidFill>
              <a:srgbClr val="0076CF"/>
            </a:solidFill>
            <a:prstDash val="solid"/>
            <a:headEnd type="none" w="lg" len="med"/>
            <a:tailEnd type="none" w="lg" len="me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cxnSp>
        <p:nvCxnSpPr>
          <p:cNvPr id="31" name="Straight Connector 30">
            <a:extLst>
              <a:ext uri="{FF2B5EF4-FFF2-40B4-BE49-F238E27FC236}">
                <a16:creationId xmlns:a16="http://schemas.microsoft.com/office/drawing/2014/main" id="{92A9F41E-B51E-4BAE-A364-BE267B33FCB3}"/>
              </a:ext>
            </a:extLst>
          </p:cNvPr>
          <p:cNvCxnSpPr>
            <a:cxnSpLocks/>
          </p:cNvCxnSpPr>
          <p:nvPr/>
        </p:nvCxnSpPr>
        <p:spPr>
          <a:xfrm>
            <a:off x="536448" y="3338965"/>
            <a:ext cx="6977731" cy="0"/>
          </a:xfrm>
          <a:prstGeom prst="line">
            <a:avLst/>
          </a:prstGeom>
          <a:ln w="12700">
            <a:solidFill>
              <a:srgbClr val="0076CF"/>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9C05F860-590E-4B27-9FAA-B85A62F357F7}"/>
              </a:ext>
            </a:extLst>
          </p:cNvPr>
          <p:cNvCxnSpPr>
            <a:cxnSpLocks/>
          </p:cNvCxnSpPr>
          <p:nvPr/>
        </p:nvCxnSpPr>
        <p:spPr>
          <a:xfrm>
            <a:off x="536448" y="4107061"/>
            <a:ext cx="6977731" cy="0"/>
          </a:xfrm>
          <a:prstGeom prst="line">
            <a:avLst/>
          </a:prstGeom>
          <a:ln w="12700">
            <a:solidFill>
              <a:srgbClr val="0076CF"/>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7" name="Left Brace 36">
            <a:extLst>
              <a:ext uri="{FF2B5EF4-FFF2-40B4-BE49-F238E27FC236}">
                <a16:creationId xmlns:a16="http://schemas.microsoft.com/office/drawing/2014/main" id="{941C84AF-AC08-4384-A0CD-356D627B6288}"/>
              </a:ext>
            </a:extLst>
          </p:cNvPr>
          <p:cNvSpPr/>
          <p:nvPr/>
        </p:nvSpPr>
        <p:spPr>
          <a:xfrm rot="10800000">
            <a:off x="7514180" y="3338965"/>
            <a:ext cx="325276" cy="768095"/>
          </a:xfrm>
          <a:prstGeom prst="leftBrace">
            <a:avLst>
              <a:gd name="adj1" fmla="val 55208"/>
              <a:gd name="adj2" fmla="val 50027"/>
            </a:avLst>
          </a:prstGeom>
          <a:noFill/>
          <a:ln w="15875" cap="flat" cmpd="sng" algn="ctr">
            <a:solidFill>
              <a:srgbClr val="0076CF"/>
            </a:solidFill>
            <a:prstDash val="solid"/>
            <a:headEnd type="none" w="lg" len="med"/>
            <a:tailEnd type="none" w="lg" len="me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44" name="Rectangle 43">
            <a:extLst>
              <a:ext uri="{FF2B5EF4-FFF2-40B4-BE49-F238E27FC236}">
                <a16:creationId xmlns:a16="http://schemas.microsoft.com/office/drawing/2014/main" id="{DF323B69-35ED-42B3-A774-08F57812BCA3}"/>
              </a:ext>
            </a:extLst>
          </p:cNvPr>
          <p:cNvSpPr/>
          <p:nvPr/>
        </p:nvSpPr>
        <p:spPr bwMode="auto">
          <a:xfrm rot="5400000">
            <a:off x="1491999" y="2383415"/>
            <a:ext cx="768090" cy="2679192"/>
          </a:xfrm>
          <a:prstGeom prst="rect">
            <a:avLst/>
          </a:prstGeom>
          <a:solidFill>
            <a:srgbClr val="50E6FF">
              <a:alpha val="15000"/>
            </a:srgbClr>
          </a:solidFill>
          <a:ln w="9525">
            <a:solidFill>
              <a:srgbClr val="50E6FF"/>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bg1"/>
              </a:solidFill>
              <a:latin typeface="Segoe UI"/>
              <a:ea typeface="Segoe UI" pitchFamily="34" charset="0"/>
              <a:cs typeface="Segoe UI" pitchFamily="34" charset="0"/>
            </a:endParaRPr>
          </a:p>
        </p:txBody>
      </p:sp>
    </p:spTree>
    <p:extLst>
      <p:ext uri="{BB962C8B-B14F-4D97-AF65-F5344CB8AC3E}">
        <p14:creationId xmlns:p14="http://schemas.microsoft.com/office/powerpoint/2010/main" val="1843092953"/>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0" name="Group 159">
            <a:extLst>
              <a:ext uri="{FF2B5EF4-FFF2-40B4-BE49-F238E27FC236}">
                <a16:creationId xmlns:a16="http://schemas.microsoft.com/office/drawing/2014/main" id="{3E09017B-9ED8-4B10-82F5-3EA65C9954AA}"/>
              </a:ext>
            </a:extLst>
          </p:cNvPr>
          <p:cNvGrpSpPr/>
          <p:nvPr/>
        </p:nvGrpSpPr>
        <p:grpSpPr>
          <a:xfrm>
            <a:off x="-11896" y="0"/>
            <a:ext cx="10984696" cy="3825239"/>
            <a:chOff x="-11896" y="0"/>
            <a:chExt cx="10984696" cy="3825239"/>
          </a:xfrm>
        </p:grpSpPr>
        <p:sp>
          <p:nvSpPr>
            <p:cNvPr id="135" name="Rectangle: Rounded Corners 134">
              <a:extLst>
                <a:ext uri="{FF2B5EF4-FFF2-40B4-BE49-F238E27FC236}">
                  <a16:creationId xmlns:a16="http://schemas.microsoft.com/office/drawing/2014/main" id="{902D3FDE-B115-4C4D-9DB9-5EDD4F13B1A3}"/>
                </a:ext>
              </a:extLst>
            </p:cNvPr>
            <p:cNvSpPr/>
            <p:nvPr/>
          </p:nvSpPr>
          <p:spPr bwMode="auto">
            <a:xfrm>
              <a:off x="-11896" y="0"/>
              <a:ext cx="8127196" cy="3825239"/>
            </a:xfrm>
            <a:prstGeom prst="roundRect">
              <a:avLst>
                <a:gd name="adj" fmla="val 0"/>
              </a:avLst>
            </a:prstGeom>
            <a:solidFill>
              <a:schemeClr val="bg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US" sz="1732" dirty="0" err="1">
                <a:solidFill>
                  <a:schemeClr val="bg1"/>
                </a:solidFill>
                <a:latin typeface="Segoe UI"/>
                <a:ea typeface="Segoe UI" pitchFamily="34" charset="0"/>
                <a:cs typeface="Segoe UI" pitchFamily="34" charset="0"/>
              </a:endParaRPr>
            </a:p>
          </p:txBody>
        </p:sp>
        <p:sp>
          <p:nvSpPr>
            <p:cNvPr id="3" name="Rectangle: Rounded Corners 2">
              <a:extLst>
                <a:ext uri="{FF2B5EF4-FFF2-40B4-BE49-F238E27FC236}">
                  <a16:creationId xmlns:a16="http://schemas.microsoft.com/office/drawing/2014/main" id="{DDFB397F-DA38-48D0-92D7-4A3EC5382029}"/>
                </a:ext>
              </a:extLst>
            </p:cNvPr>
            <p:cNvSpPr/>
            <p:nvPr/>
          </p:nvSpPr>
          <p:spPr bwMode="auto">
            <a:xfrm>
              <a:off x="8115300" y="0"/>
              <a:ext cx="2857500" cy="3825239"/>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US" sz="1732" dirty="0" err="1">
                <a:solidFill>
                  <a:schemeClr val="bg1"/>
                </a:solidFill>
                <a:latin typeface="Segoe UI"/>
                <a:ea typeface="Segoe UI" pitchFamily="34" charset="0"/>
                <a:cs typeface="Segoe UI" pitchFamily="34" charset="0"/>
              </a:endParaRPr>
            </a:p>
          </p:txBody>
        </p:sp>
        <p:sp>
          <p:nvSpPr>
            <p:cNvPr id="104" name="Rectangle 103">
              <a:extLst>
                <a:ext uri="{FF2B5EF4-FFF2-40B4-BE49-F238E27FC236}">
                  <a16:creationId xmlns:a16="http://schemas.microsoft.com/office/drawing/2014/main" id="{7A102439-1E6E-481A-8008-01B4E98841CD}"/>
                </a:ext>
              </a:extLst>
            </p:cNvPr>
            <p:cNvSpPr/>
            <p:nvPr/>
          </p:nvSpPr>
          <p:spPr bwMode="auto">
            <a:xfrm>
              <a:off x="8143338" y="908672"/>
              <a:ext cx="2829461" cy="4367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algn="ctr" defTabSz="807757" rtl="0" eaLnBrk="1" fontAlgn="base" latinLnBrk="0" hangingPunct="1">
                <a:lnSpc>
                  <a:spcPct val="100000"/>
                </a:lnSpc>
                <a:spcBef>
                  <a:spcPct val="0"/>
                </a:spcBef>
                <a:spcAft>
                  <a:spcPct val="0"/>
                </a:spcAft>
                <a:buClrTx/>
                <a:buSzTx/>
                <a:buFontTx/>
                <a:buNone/>
                <a:tabLst/>
                <a:defRPr/>
              </a:pPr>
              <a:r>
                <a:rPr kumimoji="0" lang="en-US" sz="2400" b="1" i="0" u="none" strike="noStrike" kern="0" cap="none" spc="0" normalizeH="0" baseline="0" noProof="0" dirty="0">
                  <a:ln>
                    <a:noFill/>
                  </a:ln>
                  <a:solidFill>
                    <a:schemeClr val="bg1"/>
                  </a:solidFill>
                  <a:effectLst/>
                  <a:uLnTx/>
                  <a:uFillTx/>
                  <a:latin typeface="+mj-lt"/>
                  <a:ea typeface="Segoe UI" pitchFamily="34" charset="0"/>
                  <a:cs typeface="Segoe UI Semibold" panose="020B0702040204020203" pitchFamily="34" charset="0"/>
                </a:rPr>
                <a:t>Get OAuth Token</a:t>
              </a:r>
              <a:endParaRPr kumimoji="0" lang="en-US" sz="2400" i="0" u="none" strike="noStrike" kern="0" cap="none" spc="0" normalizeH="0" baseline="0" noProof="0" dirty="0">
                <a:ln>
                  <a:noFill/>
                </a:ln>
                <a:solidFill>
                  <a:schemeClr val="bg1"/>
                </a:solidFill>
                <a:effectLst/>
                <a:uLnTx/>
                <a:uFillTx/>
                <a:latin typeface="+mj-lt"/>
                <a:ea typeface="Segoe UI" pitchFamily="34" charset="0"/>
                <a:cs typeface="Segoe UI Semibold" panose="020B0702040204020203" pitchFamily="34" charset="0"/>
              </a:endParaRPr>
            </a:p>
          </p:txBody>
        </p:sp>
        <p:pic>
          <p:nvPicPr>
            <p:cNvPr id="133" name="Picture 132">
              <a:extLst>
                <a:ext uri="{FF2B5EF4-FFF2-40B4-BE49-F238E27FC236}">
                  <a16:creationId xmlns:a16="http://schemas.microsoft.com/office/drawing/2014/main" id="{54C13872-16A5-4C74-AD54-3F6D46DAE57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8530" y="186531"/>
              <a:ext cx="7866345" cy="3488870"/>
            </a:xfrm>
            <a:prstGeom prst="rect">
              <a:avLst/>
            </a:prstGeom>
          </p:spPr>
        </p:pic>
        <p:sp>
          <p:nvSpPr>
            <p:cNvPr id="137" name="Left Brace 136">
              <a:extLst>
                <a:ext uri="{FF2B5EF4-FFF2-40B4-BE49-F238E27FC236}">
                  <a16:creationId xmlns:a16="http://schemas.microsoft.com/office/drawing/2014/main" id="{222FABFB-FA1E-4E64-A097-9B1B94228309}"/>
                </a:ext>
              </a:extLst>
            </p:cNvPr>
            <p:cNvSpPr/>
            <p:nvPr/>
          </p:nvSpPr>
          <p:spPr>
            <a:xfrm rot="10800000">
              <a:off x="7902104" y="490753"/>
              <a:ext cx="426392" cy="1272539"/>
            </a:xfrm>
            <a:prstGeom prst="leftBrace">
              <a:avLst>
                <a:gd name="adj1" fmla="val 55208"/>
                <a:gd name="adj2" fmla="val 49555"/>
              </a:avLst>
            </a:prstGeom>
            <a:noFill/>
            <a:ln w="28575" cap="flat" cmpd="sng" algn="ctr">
              <a:solidFill>
                <a:srgbClr val="0076CF"/>
              </a:solidFill>
              <a:prstDash val="solid"/>
              <a:headEnd type="none" w="lg" len="med"/>
              <a:tailEnd type="none" w="lg" len="me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cxnSp>
          <p:nvCxnSpPr>
            <p:cNvPr id="139" name="Straight Connector 138">
              <a:extLst>
                <a:ext uri="{FF2B5EF4-FFF2-40B4-BE49-F238E27FC236}">
                  <a16:creationId xmlns:a16="http://schemas.microsoft.com/office/drawing/2014/main" id="{81FDFBA7-22E7-436D-BD53-880FBF0D9662}"/>
                </a:ext>
              </a:extLst>
            </p:cNvPr>
            <p:cNvCxnSpPr>
              <a:cxnSpLocks/>
            </p:cNvCxnSpPr>
            <p:nvPr/>
          </p:nvCxnSpPr>
          <p:spPr>
            <a:xfrm>
              <a:off x="158464" y="490753"/>
              <a:ext cx="7743640" cy="0"/>
            </a:xfrm>
            <a:prstGeom prst="line">
              <a:avLst/>
            </a:prstGeom>
            <a:ln>
              <a:solidFill>
                <a:srgbClr val="00B0F0">
                  <a:alpha val="26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3391D1E8-B4A2-400A-B66F-E948DC8EC89C}"/>
                </a:ext>
              </a:extLst>
            </p:cNvPr>
            <p:cNvCxnSpPr>
              <a:cxnSpLocks/>
            </p:cNvCxnSpPr>
            <p:nvPr/>
          </p:nvCxnSpPr>
          <p:spPr>
            <a:xfrm>
              <a:off x="118530" y="1763293"/>
              <a:ext cx="7625110" cy="0"/>
            </a:xfrm>
            <a:prstGeom prst="line">
              <a:avLst/>
            </a:prstGeom>
            <a:ln>
              <a:solidFill>
                <a:srgbClr val="00B0F0">
                  <a:alpha val="26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164124655"/>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0019BD92-7D3D-4796-9C9E-563B1B802C3F}"/>
              </a:ext>
            </a:extLst>
          </p:cNvPr>
          <p:cNvGrpSpPr/>
          <p:nvPr/>
        </p:nvGrpSpPr>
        <p:grpSpPr>
          <a:xfrm>
            <a:off x="-11896" y="0"/>
            <a:ext cx="10504636" cy="5508411"/>
            <a:chOff x="-11896" y="0"/>
            <a:chExt cx="10504636" cy="5508411"/>
          </a:xfrm>
        </p:grpSpPr>
        <p:grpSp>
          <p:nvGrpSpPr>
            <p:cNvPr id="160" name="Group 159">
              <a:extLst>
                <a:ext uri="{FF2B5EF4-FFF2-40B4-BE49-F238E27FC236}">
                  <a16:creationId xmlns:a16="http://schemas.microsoft.com/office/drawing/2014/main" id="{3E09017B-9ED8-4B10-82F5-3EA65C9954AA}"/>
                </a:ext>
              </a:extLst>
            </p:cNvPr>
            <p:cNvGrpSpPr/>
            <p:nvPr/>
          </p:nvGrpSpPr>
          <p:grpSpPr>
            <a:xfrm>
              <a:off x="-11896" y="0"/>
              <a:ext cx="10504636" cy="5508411"/>
              <a:chOff x="-11896" y="0"/>
              <a:chExt cx="10504636" cy="5508411"/>
            </a:xfrm>
          </p:grpSpPr>
          <p:sp>
            <p:nvSpPr>
              <p:cNvPr id="135" name="Rectangle: Rounded Corners 134">
                <a:extLst>
                  <a:ext uri="{FF2B5EF4-FFF2-40B4-BE49-F238E27FC236}">
                    <a16:creationId xmlns:a16="http://schemas.microsoft.com/office/drawing/2014/main" id="{902D3FDE-B115-4C4D-9DB9-5EDD4F13B1A3}"/>
                  </a:ext>
                </a:extLst>
              </p:cNvPr>
              <p:cNvSpPr/>
              <p:nvPr/>
            </p:nvSpPr>
            <p:spPr bwMode="auto">
              <a:xfrm>
                <a:off x="-11896" y="0"/>
                <a:ext cx="8127196" cy="5508410"/>
              </a:xfrm>
              <a:prstGeom prst="roundRect">
                <a:avLst>
                  <a:gd name="adj" fmla="val 0"/>
                </a:avLst>
              </a:prstGeom>
              <a:solidFill>
                <a:schemeClr val="bg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US" sz="1732" dirty="0" err="1">
                  <a:solidFill>
                    <a:schemeClr val="bg1"/>
                  </a:solidFill>
                  <a:latin typeface="Segoe UI"/>
                  <a:ea typeface="Segoe UI" pitchFamily="34" charset="0"/>
                  <a:cs typeface="Segoe UI" pitchFamily="34" charset="0"/>
                </a:endParaRPr>
              </a:p>
            </p:txBody>
          </p:sp>
          <p:sp>
            <p:nvSpPr>
              <p:cNvPr id="3" name="Rectangle: Rounded Corners 2">
                <a:extLst>
                  <a:ext uri="{FF2B5EF4-FFF2-40B4-BE49-F238E27FC236}">
                    <a16:creationId xmlns:a16="http://schemas.microsoft.com/office/drawing/2014/main" id="{DDFB397F-DA38-48D0-92D7-4A3EC5382029}"/>
                  </a:ext>
                </a:extLst>
              </p:cNvPr>
              <p:cNvSpPr/>
              <p:nvPr/>
            </p:nvSpPr>
            <p:spPr bwMode="auto">
              <a:xfrm>
                <a:off x="8115300" y="1"/>
                <a:ext cx="2377440" cy="5508410"/>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US" sz="1732" dirty="0" err="1">
                  <a:solidFill>
                    <a:schemeClr val="bg1"/>
                  </a:solidFill>
                  <a:latin typeface="Segoe UI"/>
                  <a:ea typeface="Segoe UI" pitchFamily="34" charset="0"/>
                  <a:cs typeface="Segoe UI" pitchFamily="34" charset="0"/>
                </a:endParaRPr>
              </a:p>
            </p:txBody>
          </p:sp>
          <p:sp>
            <p:nvSpPr>
              <p:cNvPr id="104" name="Rectangle 103">
                <a:extLst>
                  <a:ext uri="{FF2B5EF4-FFF2-40B4-BE49-F238E27FC236}">
                    <a16:creationId xmlns:a16="http://schemas.microsoft.com/office/drawing/2014/main" id="{7A102439-1E6E-481A-8008-01B4E98841CD}"/>
                  </a:ext>
                </a:extLst>
              </p:cNvPr>
              <p:cNvSpPr/>
              <p:nvPr/>
            </p:nvSpPr>
            <p:spPr bwMode="auto">
              <a:xfrm>
                <a:off x="8328496" y="1311181"/>
                <a:ext cx="2164244" cy="4367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defTabSz="807757" rtl="0" eaLnBrk="1" fontAlgn="base" latinLnBrk="0" hangingPunct="1">
                  <a:lnSpc>
                    <a:spcPct val="100000"/>
                  </a:lnSpc>
                  <a:spcBef>
                    <a:spcPct val="0"/>
                  </a:spcBef>
                  <a:spcAft>
                    <a:spcPct val="0"/>
                  </a:spcAft>
                  <a:buClrTx/>
                  <a:buSzTx/>
                  <a:buFontTx/>
                  <a:buNone/>
                  <a:tabLst/>
                  <a:defRPr/>
                </a:pPr>
                <a:r>
                  <a:rPr kumimoji="0" lang="en-US" sz="2400" b="1" i="0" u="none" strike="noStrike" kern="0" cap="none" spc="0" normalizeH="0" baseline="0" noProof="0" dirty="0">
                    <a:ln>
                      <a:noFill/>
                    </a:ln>
                    <a:solidFill>
                      <a:schemeClr val="bg1"/>
                    </a:solidFill>
                    <a:effectLst/>
                    <a:uLnTx/>
                    <a:uFillTx/>
                    <a:latin typeface="+mj-lt"/>
                    <a:ea typeface="Segoe UI" pitchFamily="34" charset="0"/>
                    <a:cs typeface="Segoe UI Semibold" panose="020B0702040204020203" pitchFamily="34" charset="0"/>
                  </a:rPr>
                  <a:t>Create SHIR1</a:t>
                </a:r>
                <a:endParaRPr kumimoji="0" lang="en-US" sz="2400" i="0" u="none" strike="noStrike" kern="0" cap="none" spc="0" normalizeH="0" baseline="0" noProof="0" dirty="0">
                  <a:ln>
                    <a:noFill/>
                  </a:ln>
                  <a:solidFill>
                    <a:schemeClr val="bg1"/>
                  </a:solidFill>
                  <a:effectLst/>
                  <a:uLnTx/>
                  <a:uFillTx/>
                  <a:latin typeface="+mj-lt"/>
                  <a:ea typeface="Segoe UI" pitchFamily="34" charset="0"/>
                  <a:cs typeface="Segoe UI Semibold" panose="020B0702040204020203" pitchFamily="34" charset="0"/>
                </a:endParaRPr>
              </a:p>
            </p:txBody>
          </p:sp>
          <p:pic>
            <p:nvPicPr>
              <p:cNvPr id="133" name="Picture 132">
                <a:extLst>
                  <a:ext uri="{FF2B5EF4-FFF2-40B4-BE49-F238E27FC236}">
                    <a16:creationId xmlns:a16="http://schemas.microsoft.com/office/drawing/2014/main" id="{54C13872-16A5-4C74-AD54-3F6D46DAE57F}"/>
                  </a:ext>
                </a:extLst>
              </p:cNvPr>
              <p:cNvPicPr>
                <a:picLocks noChangeAspect="1"/>
              </p:cNvPicPr>
              <p:nvPr/>
            </p:nvPicPr>
            <p:blipFill rotWithShape="1">
              <a:blip r:embed="rId2">
                <a:extLst>
                  <a:ext uri="{28A0092B-C50C-407E-A947-70E740481C1C}">
                    <a14:useLocalDpi xmlns:a14="http://schemas.microsoft.com/office/drawing/2010/main" val="0"/>
                  </a:ext>
                </a:extLst>
              </a:blip>
              <a:srcRect b="10120"/>
              <a:stretch/>
            </p:blipFill>
            <p:spPr>
              <a:xfrm>
                <a:off x="118530" y="186531"/>
                <a:ext cx="7866345" cy="3135789"/>
              </a:xfrm>
              <a:prstGeom prst="rect">
                <a:avLst/>
              </a:prstGeom>
            </p:spPr>
          </p:pic>
          <p:sp>
            <p:nvSpPr>
              <p:cNvPr id="137" name="Left Brace 136">
                <a:extLst>
                  <a:ext uri="{FF2B5EF4-FFF2-40B4-BE49-F238E27FC236}">
                    <a16:creationId xmlns:a16="http://schemas.microsoft.com/office/drawing/2014/main" id="{222FABFB-FA1E-4E64-A097-9B1B94228309}"/>
                  </a:ext>
                </a:extLst>
              </p:cNvPr>
              <p:cNvSpPr/>
              <p:nvPr/>
            </p:nvSpPr>
            <p:spPr>
              <a:xfrm rot="10800000">
                <a:off x="7902104" y="490752"/>
                <a:ext cx="426392" cy="2077558"/>
              </a:xfrm>
              <a:prstGeom prst="leftBrace">
                <a:avLst>
                  <a:gd name="adj1" fmla="val 55208"/>
                  <a:gd name="adj2" fmla="val 49555"/>
                </a:avLst>
              </a:prstGeom>
              <a:noFill/>
              <a:ln w="38100" cap="flat" cmpd="sng" algn="ctr">
                <a:solidFill>
                  <a:srgbClr val="0076CF"/>
                </a:solidFill>
                <a:prstDash val="solid"/>
                <a:headEnd type="none" w="lg" len="med"/>
                <a:tailEnd type="none" w="lg" len="me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cxnSp>
            <p:nvCxnSpPr>
              <p:cNvPr id="139" name="Straight Connector 138">
                <a:extLst>
                  <a:ext uri="{FF2B5EF4-FFF2-40B4-BE49-F238E27FC236}">
                    <a16:creationId xmlns:a16="http://schemas.microsoft.com/office/drawing/2014/main" id="{81FDFBA7-22E7-436D-BD53-880FBF0D9662}"/>
                  </a:ext>
                </a:extLst>
              </p:cNvPr>
              <p:cNvCxnSpPr>
                <a:cxnSpLocks/>
              </p:cNvCxnSpPr>
              <p:nvPr/>
            </p:nvCxnSpPr>
            <p:spPr>
              <a:xfrm>
                <a:off x="158464" y="490753"/>
                <a:ext cx="7743640" cy="0"/>
              </a:xfrm>
              <a:prstGeom prst="line">
                <a:avLst/>
              </a:prstGeom>
              <a:ln>
                <a:solidFill>
                  <a:srgbClr val="00B0F0">
                    <a:alpha val="26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3391D1E8-B4A2-400A-B66F-E948DC8EC89C}"/>
                  </a:ext>
                </a:extLst>
              </p:cNvPr>
              <p:cNvCxnSpPr>
                <a:cxnSpLocks/>
              </p:cNvCxnSpPr>
              <p:nvPr/>
            </p:nvCxnSpPr>
            <p:spPr>
              <a:xfrm>
                <a:off x="118530" y="2568314"/>
                <a:ext cx="7625110" cy="0"/>
              </a:xfrm>
              <a:prstGeom prst="line">
                <a:avLst/>
              </a:prstGeom>
              <a:ln>
                <a:solidFill>
                  <a:srgbClr val="00B0F0">
                    <a:alpha val="26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pic>
          <p:nvPicPr>
            <p:cNvPr id="6" name="Picture 5" descr="Graphical user interface&#10;&#10;Description automatically generated">
              <a:extLst>
                <a:ext uri="{FF2B5EF4-FFF2-40B4-BE49-F238E27FC236}">
                  <a16:creationId xmlns:a16="http://schemas.microsoft.com/office/drawing/2014/main" id="{733FE58E-269E-43AC-8D57-5200C9B8835B}"/>
                </a:ext>
              </a:extLst>
            </p:cNvPr>
            <p:cNvPicPr>
              <a:picLocks noChangeAspect="1"/>
            </p:cNvPicPr>
            <p:nvPr/>
          </p:nvPicPr>
          <p:blipFill>
            <a:blip r:embed="rId3"/>
            <a:stretch>
              <a:fillRect/>
            </a:stretch>
          </p:blipFill>
          <p:spPr>
            <a:xfrm>
              <a:off x="118530" y="3430853"/>
              <a:ext cx="7866345" cy="1996989"/>
            </a:xfrm>
            <a:prstGeom prst="rect">
              <a:avLst/>
            </a:prstGeom>
          </p:spPr>
        </p:pic>
        <p:sp>
          <p:nvSpPr>
            <p:cNvPr id="7" name="Rectangle 6">
              <a:extLst>
                <a:ext uri="{FF2B5EF4-FFF2-40B4-BE49-F238E27FC236}">
                  <a16:creationId xmlns:a16="http://schemas.microsoft.com/office/drawing/2014/main" id="{0F215A49-2E0C-4AED-BAE2-57F70A56381E}"/>
                </a:ext>
              </a:extLst>
            </p:cNvPr>
            <p:cNvSpPr/>
            <p:nvPr/>
          </p:nvSpPr>
          <p:spPr bwMode="auto">
            <a:xfrm rot="5400000">
              <a:off x="4836542" y="2346238"/>
              <a:ext cx="200055" cy="5793579"/>
            </a:xfrm>
            <a:prstGeom prst="rect">
              <a:avLst/>
            </a:prstGeom>
            <a:solidFill>
              <a:srgbClr val="50E6FF">
                <a:alpha val="15000"/>
              </a:srgbClr>
            </a:solidFill>
            <a:ln w="9525">
              <a:solidFill>
                <a:srgbClr val="50E6FF"/>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bg1"/>
                </a:solidFill>
                <a:latin typeface="Segoe UI"/>
                <a:ea typeface="Segoe UI" pitchFamily="34" charset="0"/>
                <a:cs typeface="Segoe UI" pitchFamily="34" charset="0"/>
              </a:endParaRPr>
            </a:p>
          </p:txBody>
        </p:sp>
        <p:grpSp>
          <p:nvGrpSpPr>
            <p:cNvPr id="17" name="Group 16">
              <a:extLst>
                <a:ext uri="{FF2B5EF4-FFF2-40B4-BE49-F238E27FC236}">
                  <a16:creationId xmlns:a16="http://schemas.microsoft.com/office/drawing/2014/main" id="{97CE68FA-FC82-49EE-810D-979170D90681}"/>
                </a:ext>
              </a:extLst>
            </p:cNvPr>
            <p:cNvGrpSpPr/>
            <p:nvPr/>
          </p:nvGrpSpPr>
          <p:grpSpPr>
            <a:xfrm>
              <a:off x="7805580" y="1757100"/>
              <a:ext cx="2094120" cy="3512160"/>
              <a:chOff x="7805580" y="1757100"/>
              <a:chExt cx="2094120" cy="3512160"/>
            </a:xfrm>
          </p:grpSpPr>
          <mc:AlternateContent xmlns:mc="http://schemas.openxmlformats.org/markup-compatibility/2006" xmlns:p14="http://schemas.microsoft.com/office/powerpoint/2010/main">
            <mc:Choice Requires="p14">
              <p:contentPart p14:bwMode="auto" r:id="rId4">
                <p14:nvContentPartPr>
                  <p14:cNvPr id="13" name="Ink 12">
                    <a:extLst>
                      <a:ext uri="{FF2B5EF4-FFF2-40B4-BE49-F238E27FC236}">
                        <a16:creationId xmlns:a16="http://schemas.microsoft.com/office/drawing/2014/main" id="{156C6F0E-26CB-47CF-A0CA-86807FD5148F}"/>
                      </a:ext>
                    </a:extLst>
                  </p14:cNvPr>
                  <p14:cNvContentPartPr/>
                  <p14:nvPr/>
                </p14:nvContentPartPr>
                <p14:xfrm>
                  <a:off x="7805940" y="1757100"/>
                  <a:ext cx="2093760" cy="3495960"/>
                </p14:xfrm>
              </p:contentPart>
            </mc:Choice>
            <mc:Fallback xmlns="">
              <p:pic>
                <p:nvPicPr>
                  <p:cNvPr id="13" name="Ink 12">
                    <a:extLst>
                      <a:ext uri="{FF2B5EF4-FFF2-40B4-BE49-F238E27FC236}">
                        <a16:creationId xmlns:a16="http://schemas.microsoft.com/office/drawing/2014/main" id="{156C6F0E-26CB-47CF-A0CA-86807FD5148F}"/>
                      </a:ext>
                    </a:extLst>
                  </p:cNvPr>
                  <p:cNvPicPr/>
                  <p:nvPr/>
                </p:nvPicPr>
                <p:blipFill>
                  <a:blip r:embed="rId5"/>
                  <a:stretch>
                    <a:fillRect/>
                  </a:stretch>
                </p:blipFill>
                <p:spPr>
                  <a:xfrm>
                    <a:off x="7786860" y="1738020"/>
                    <a:ext cx="2131560" cy="35337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6" name="Ink 15">
                    <a:extLst>
                      <a:ext uri="{FF2B5EF4-FFF2-40B4-BE49-F238E27FC236}">
                        <a16:creationId xmlns:a16="http://schemas.microsoft.com/office/drawing/2014/main" id="{5EEB6985-9123-457B-B30A-C5473439E0AF}"/>
                      </a:ext>
                    </a:extLst>
                  </p14:cNvPr>
                  <p14:cNvContentPartPr/>
                  <p14:nvPr/>
                </p14:nvContentPartPr>
                <p14:xfrm>
                  <a:off x="7805580" y="5112300"/>
                  <a:ext cx="145800" cy="156960"/>
                </p14:xfrm>
              </p:contentPart>
            </mc:Choice>
            <mc:Fallback xmlns="">
              <p:pic>
                <p:nvPicPr>
                  <p:cNvPr id="16" name="Ink 15">
                    <a:extLst>
                      <a:ext uri="{FF2B5EF4-FFF2-40B4-BE49-F238E27FC236}">
                        <a16:creationId xmlns:a16="http://schemas.microsoft.com/office/drawing/2014/main" id="{5EEB6985-9123-457B-B30A-C5473439E0AF}"/>
                      </a:ext>
                    </a:extLst>
                  </p:cNvPr>
                  <p:cNvPicPr/>
                  <p:nvPr/>
                </p:nvPicPr>
                <p:blipFill>
                  <a:blip r:embed="rId7"/>
                  <a:stretch>
                    <a:fillRect/>
                  </a:stretch>
                </p:blipFill>
                <p:spPr>
                  <a:xfrm>
                    <a:off x="7786500" y="5093220"/>
                    <a:ext cx="183600" cy="194760"/>
                  </a:xfrm>
                  <a:prstGeom prst="rect">
                    <a:avLst/>
                  </a:prstGeom>
                </p:spPr>
              </p:pic>
            </mc:Fallback>
          </mc:AlternateContent>
        </p:grpSp>
      </p:grpSp>
    </p:spTree>
    <p:extLst>
      <p:ext uri="{BB962C8B-B14F-4D97-AF65-F5344CB8AC3E}">
        <p14:creationId xmlns:p14="http://schemas.microsoft.com/office/powerpoint/2010/main" val="2641702997"/>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1C1CF61E-79A6-4899-8164-4CB74D4F65E5}"/>
              </a:ext>
            </a:extLst>
          </p:cNvPr>
          <p:cNvGrpSpPr/>
          <p:nvPr/>
        </p:nvGrpSpPr>
        <p:grpSpPr>
          <a:xfrm>
            <a:off x="-11896" y="0"/>
            <a:ext cx="7662376" cy="6248400"/>
            <a:chOff x="-11896" y="0"/>
            <a:chExt cx="7662376" cy="6248400"/>
          </a:xfrm>
        </p:grpSpPr>
        <p:sp>
          <p:nvSpPr>
            <p:cNvPr id="135" name="Rectangle: Rounded Corners 134">
              <a:extLst>
                <a:ext uri="{FF2B5EF4-FFF2-40B4-BE49-F238E27FC236}">
                  <a16:creationId xmlns:a16="http://schemas.microsoft.com/office/drawing/2014/main" id="{902D3FDE-B115-4C4D-9DB9-5EDD4F13B1A3}"/>
                </a:ext>
              </a:extLst>
            </p:cNvPr>
            <p:cNvSpPr/>
            <p:nvPr/>
          </p:nvSpPr>
          <p:spPr bwMode="auto">
            <a:xfrm>
              <a:off x="-11896" y="0"/>
              <a:ext cx="5819222" cy="6248400"/>
            </a:xfrm>
            <a:prstGeom prst="roundRect">
              <a:avLst>
                <a:gd name="adj" fmla="val 0"/>
              </a:avLst>
            </a:prstGeom>
            <a:solidFill>
              <a:schemeClr val="bg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US" sz="1732" dirty="0" err="1">
                <a:solidFill>
                  <a:schemeClr val="bg1"/>
                </a:solidFill>
                <a:latin typeface="Segoe UI"/>
                <a:ea typeface="Segoe UI" pitchFamily="34" charset="0"/>
                <a:cs typeface="Segoe UI" pitchFamily="34" charset="0"/>
              </a:endParaRPr>
            </a:p>
          </p:txBody>
        </p:sp>
        <p:sp>
          <p:nvSpPr>
            <p:cNvPr id="3" name="Rectangle: Rounded Corners 2">
              <a:extLst>
                <a:ext uri="{FF2B5EF4-FFF2-40B4-BE49-F238E27FC236}">
                  <a16:creationId xmlns:a16="http://schemas.microsoft.com/office/drawing/2014/main" id="{DDFB397F-DA38-48D0-92D7-4A3EC5382029}"/>
                </a:ext>
              </a:extLst>
            </p:cNvPr>
            <p:cNvSpPr/>
            <p:nvPr/>
          </p:nvSpPr>
          <p:spPr bwMode="auto">
            <a:xfrm>
              <a:off x="5807326" y="1"/>
              <a:ext cx="1843154" cy="6248399"/>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US" sz="1732" dirty="0" err="1">
                <a:solidFill>
                  <a:schemeClr val="bg1"/>
                </a:solidFill>
                <a:latin typeface="Segoe UI"/>
                <a:ea typeface="Segoe UI" pitchFamily="34" charset="0"/>
                <a:cs typeface="Segoe UI" pitchFamily="34" charset="0"/>
              </a:endParaRPr>
            </a:p>
          </p:txBody>
        </p:sp>
        <p:sp>
          <p:nvSpPr>
            <p:cNvPr id="104" name="Rectangle 103">
              <a:extLst>
                <a:ext uri="{FF2B5EF4-FFF2-40B4-BE49-F238E27FC236}">
                  <a16:creationId xmlns:a16="http://schemas.microsoft.com/office/drawing/2014/main" id="{7A102439-1E6E-481A-8008-01B4E98841CD}"/>
                </a:ext>
              </a:extLst>
            </p:cNvPr>
            <p:cNvSpPr/>
            <p:nvPr/>
          </p:nvSpPr>
          <p:spPr bwMode="auto">
            <a:xfrm>
              <a:off x="6007131" y="3414301"/>
              <a:ext cx="1643349" cy="4367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defTabSz="807757" rtl="0" eaLnBrk="1" fontAlgn="base" latinLnBrk="0" hangingPunct="1">
                <a:lnSpc>
                  <a:spcPct val="100000"/>
                </a:lnSpc>
                <a:spcBef>
                  <a:spcPct val="0"/>
                </a:spcBef>
                <a:spcAft>
                  <a:spcPct val="0"/>
                </a:spcAft>
                <a:buClrTx/>
                <a:buSzTx/>
                <a:buFontTx/>
                <a:buNone/>
                <a:tabLst/>
                <a:defRPr/>
              </a:pPr>
              <a:r>
                <a:rPr kumimoji="0" lang="en-US" sz="2400" b="1" i="0" u="none" strike="noStrike" kern="0" cap="none" spc="0" normalizeH="0" baseline="0" noProof="0" dirty="0">
                  <a:ln>
                    <a:noFill/>
                  </a:ln>
                  <a:solidFill>
                    <a:schemeClr val="bg1"/>
                  </a:solidFill>
                  <a:effectLst/>
                  <a:uLnTx/>
                  <a:uFillTx/>
                  <a:latin typeface="+mj-lt"/>
                  <a:ea typeface="Segoe UI" pitchFamily="34" charset="0"/>
                  <a:cs typeface="Segoe UI Semibold" panose="020B0702040204020203" pitchFamily="34" charset="0"/>
                </a:rPr>
                <a:t>All SHIRs</a:t>
              </a:r>
              <a:endParaRPr kumimoji="0" lang="en-US" sz="2400" i="0" u="none" strike="noStrike" kern="0" cap="none" spc="0" normalizeH="0" baseline="0" noProof="0" dirty="0">
                <a:ln>
                  <a:noFill/>
                </a:ln>
                <a:solidFill>
                  <a:schemeClr val="bg1"/>
                </a:solidFill>
                <a:effectLst/>
                <a:uLnTx/>
                <a:uFillTx/>
                <a:latin typeface="+mj-lt"/>
                <a:ea typeface="Segoe UI" pitchFamily="34" charset="0"/>
                <a:cs typeface="Segoe UI Semibold" panose="020B0702040204020203" pitchFamily="34" charset="0"/>
              </a:endParaRPr>
            </a:p>
          </p:txBody>
        </p:sp>
        <p:pic>
          <p:nvPicPr>
            <p:cNvPr id="4" name="Picture 3">
              <a:extLst>
                <a:ext uri="{FF2B5EF4-FFF2-40B4-BE49-F238E27FC236}">
                  <a16:creationId xmlns:a16="http://schemas.microsoft.com/office/drawing/2014/main" id="{D9BBF056-E09E-4A33-A719-E11FB634A99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8530" y="125571"/>
              <a:ext cx="5632721" cy="5999162"/>
            </a:xfrm>
            <a:prstGeom prst="rect">
              <a:avLst/>
            </a:prstGeom>
          </p:spPr>
        </p:pic>
        <p:cxnSp>
          <p:nvCxnSpPr>
            <p:cNvPr id="139" name="Straight Connector 138">
              <a:extLst>
                <a:ext uri="{FF2B5EF4-FFF2-40B4-BE49-F238E27FC236}">
                  <a16:creationId xmlns:a16="http://schemas.microsoft.com/office/drawing/2014/main" id="{81FDFBA7-22E7-436D-BD53-880FBF0D9662}"/>
                </a:ext>
              </a:extLst>
            </p:cNvPr>
            <p:cNvCxnSpPr>
              <a:cxnSpLocks/>
            </p:cNvCxnSpPr>
            <p:nvPr/>
          </p:nvCxnSpPr>
          <p:spPr>
            <a:xfrm>
              <a:off x="158464" y="1344193"/>
              <a:ext cx="5518436" cy="0"/>
            </a:xfrm>
            <a:prstGeom prst="line">
              <a:avLst/>
            </a:prstGeom>
            <a:ln>
              <a:solidFill>
                <a:srgbClr val="00B0F0">
                  <a:alpha val="26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3391D1E8-B4A2-400A-B66F-E948DC8EC89C}"/>
                </a:ext>
              </a:extLst>
            </p:cNvPr>
            <p:cNvCxnSpPr>
              <a:cxnSpLocks/>
            </p:cNvCxnSpPr>
            <p:nvPr/>
          </p:nvCxnSpPr>
          <p:spPr>
            <a:xfrm>
              <a:off x="118530" y="5921114"/>
              <a:ext cx="5558370" cy="0"/>
            </a:xfrm>
            <a:prstGeom prst="line">
              <a:avLst/>
            </a:prstGeom>
            <a:ln>
              <a:solidFill>
                <a:srgbClr val="00B0F0">
                  <a:alpha val="26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37" name="Left Brace 136">
              <a:extLst>
                <a:ext uri="{FF2B5EF4-FFF2-40B4-BE49-F238E27FC236}">
                  <a16:creationId xmlns:a16="http://schemas.microsoft.com/office/drawing/2014/main" id="{222FABFB-FA1E-4E64-A097-9B1B94228309}"/>
                </a:ext>
              </a:extLst>
            </p:cNvPr>
            <p:cNvSpPr/>
            <p:nvPr/>
          </p:nvSpPr>
          <p:spPr>
            <a:xfrm rot="10800000">
              <a:off x="5661660" y="1344191"/>
              <a:ext cx="426392" cy="4576921"/>
            </a:xfrm>
            <a:prstGeom prst="leftBrace">
              <a:avLst>
                <a:gd name="adj1" fmla="val 55208"/>
                <a:gd name="adj2" fmla="val 49555"/>
              </a:avLst>
            </a:prstGeom>
            <a:noFill/>
            <a:ln w="38100" cap="flat" cmpd="sng" algn="ctr">
              <a:solidFill>
                <a:srgbClr val="0076CF"/>
              </a:solidFill>
              <a:prstDash val="solid"/>
              <a:headEnd type="none" w="lg" len="med"/>
              <a:tailEnd type="none" w="lg" len="me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grpSp>
    </p:spTree>
    <p:extLst>
      <p:ext uri="{BB962C8B-B14F-4D97-AF65-F5344CB8AC3E}">
        <p14:creationId xmlns:p14="http://schemas.microsoft.com/office/powerpoint/2010/main" val="1929076761"/>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B5D025B4-7627-48C9-A63A-6721E20408A0}"/>
              </a:ext>
            </a:extLst>
          </p:cNvPr>
          <p:cNvGrpSpPr/>
          <p:nvPr/>
        </p:nvGrpSpPr>
        <p:grpSpPr>
          <a:xfrm>
            <a:off x="-11896" y="0"/>
            <a:ext cx="7790646" cy="3492500"/>
            <a:chOff x="-11896" y="0"/>
            <a:chExt cx="7790646" cy="3492500"/>
          </a:xfrm>
        </p:grpSpPr>
        <p:sp>
          <p:nvSpPr>
            <p:cNvPr id="135" name="Rectangle: Rounded Corners 134">
              <a:extLst>
                <a:ext uri="{FF2B5EF4-FFF2-40B4-BE49-F238E27FC236}">
                  <a16:creationId xmlns:a16="http://schemas.microsoft.com/office/drawing/2014/main" id="{902D3FDE-B115-4C4D-9DB9-5EDD4F13B1A3}"/>
                </a:ext>
              </a:extLst>
            </p:cNvPr>
            <p:cNvSpPr/>
            <p:nvPr/>
          </p:nvSpPr>
          <p:spPr bwMode="auto">
            <a:xfrm>
              <a:off x="-11896" y="0"/>
              <a:ext cx="5819222" cy="3492497"/>
            </a:xfrm>
            <a:prstGeom prst="roundRect">
              <a:avLst>
                <a:gd name="adj" fmla="val 0"/>
              </a:avLst>
            </a:prstGeom>
            <a:solidFill>
              <a:schemeClr val="bg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US" sz="1732" dirty="0" err="1">
                <a:solidFill>
                  <a:schemeClr val="bg1"/>
                </a:solidFill>
                <a:latin typeface="Segoe UI"/>
                <a:ea typeface="Segoe UI" pitchFamily="34" charset="0"/>
                <a:cs typeface="Segoe UI" pitchFamily="34" charset="0"/>
              </a:endParaRPr>
            </a:p>
          </p:txBody>
        </p:sp>
        <p:sp>
          <p:nvSpPr>
            <p:cNvPr id="3" name="Rectangle: Rounded Corners 2">
              <a:extLst>
                <a:ext uri="{FF2B5EF4-FFF2-40B4-BE49-F238E27FC236}">
                  <a16:creationId xmlns:a16="http://schemas.microsoft.com/office/drawing/2014/main" id="{DDFB397F-DA38-48D0-92D7-4A3EC5382029}"/>
                </a:ext>
              </a:extLst>
            </p:cNvPr>
            <p:cNvSpPr/>
            <p:nvPr/>
          </p:nvSpPr>
          <p:spPr bwMode="auto">
            <a:xfrm>
              <a:off x="5807326" y="1"/>
              <a:ext cx="1971424" cy="3492499"/>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US" sz="1732" dirty="0" err="1">
                <a:solidFill>
                  <a:schemeClr val="bg1"/>
                </a:solidFill>
                <a:latin typeface="Segoe UI"/>
                <a:ea typeface="Segoe UI" pitchFamily="34" charset="0"/>
                <a:cs typeface="Segoe UI" pitchFamily="34" charset="0"/>
              </a:endParaRPr>
            </a:p>
          </p:txBody>
        </p:sp>
        <p:sp>
          <p:nvSpPr>
            <p:cNvPr id="104" name="Rectangle 103">
              <a:extLst>
                <a:ext uri="{FF2B5EF4-FFF2-40B4-BE49-F238E27FC236}">
                  <a16:creationId xmlns:a16="http://schemas.microsoft.com/office/drawing/2014/main" id="{7A102439-1E6E-481A-8008-01B4E98841CD}"/>
                </a:ext>
              </a:extLst>
            </p:cNvPr>
            <p:cNvSpPr/>
            <p:nvPr/>
          </p:nvSpPr>
          <p:spPr bwMode="auto">
            <a:xfrm>
              <a:off x="6007131" y="1814092"/>
              <a:ext cx="1771619" cy="4367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defTabSz="807757" rtl="0" eaLnBrk="1" fontAlgn="base" latinLnBrk="0" hangingPunct="1">
                <a:lnSpc>
                  <a:spcPct val="100000"/>
                </a:lnSpc>
                <a:spcBef>
                  <a:spcPct val="0"/>
                </a:spcBef>
                <a:spcAft>
                  <a:spcPct val="0"/>
                </a:spcAft>
                <a:buClrTx/>
                <a:buSzTx/>
                <a:buFontTx/>
                <a:buNone/>
                <a:tabLst/>
                <a:defRPr/>
              </a:pPr>
              <a:r>
                <a:rPr kumimoji="0" lang="en-US" sz="2400" b="1" i="0" u="none" strike="noStrike" kern="0" cap="none" spc="0" normalizeH="0" baseline="0" noProof="0" dirty="0">
                  <a:ln>
                    <a:noFill/>
                  </a:ln>
                  <a:solidFill>
                    <a:schemeClr val="bg1"/>
                  </a:solidFill>
                  <a:effectLst/>
                  <a:uLnTx/>
                  <a:uFillTx/>
                  <a:latin typeface="+mj-lt"/>
                  <a:ea typeface="Segoe UI" pitchFamily="34" charset="0"/>
                  <a:cs typeface="Segoe UI Semibold" panose="020B0702040204020203" pitchFamily="34" charset="0"/>
                </a:rPr>
                <a:t>SHIR Keys</a:t>
              </a:r>
              <a:endParaRPr kumimoji="0" lang="en-US" sz="2400" i="0" u="none" strike="noStrike" kern="0" cap="none" spc="0" normalizeH="0" baseline="0" noProof="0" dirty="0">
                <a:ln>
                  <a:noFill/>
                </a:ln>
                <a:solidFill>
                  <a:schemeClr val="bg1"/>
                </a:solidFill>
                <a:effectLst/>
                <a:uLnTx/>
                <a:uFillTx/>
                <a:latin typeface="+mj-lt"/>
                <a:ea typeface="Segoe UI" pitchFamily="34" charset="0"/>
                <a:cs typeface="Segoe UI Semibold" panose="020B0702040204020203" pitchFamily="34" charset="0"/>
              </a:endParaRPr>
            </a:p>
          </p:txBody>
        </p:sp>
        <p:pic>
          <p:nvPicPr>
            <p:cNvPr id="4" name="Picture 3">
              <a:extLst>
                <a:ext uri="{FF2B5EF4-FFF2-40B4-BE49-F238E27FC236}">
                  <a16:creationId xmlns:a16="http://schemas.microsoft.com/office/drawing/2014/main" id="{D9BBF056-E09E-4A33-A719-E11FB634A99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3701" y="103063"/>
              <a:ext cx="5632721" cy="3273138"/>
            </a:xfrm>
            <a:prstGeom prst="rect">
              <a:avLst/>
            </a:prstGeom>
          </p:spPr>
        </p:pic>
        <p:cxnSp>
          <p:nvCxnSpPr>
            <p:cNvPr id="139" name="Straight Connector 138">
              <a:extLst>
                <a:ext uri="{FF2B5EF4-FFF2-40B4-BE49-F238E27FC236}">
                  <a16:creationId xmlns:a16="http://schemas.microsoft.com/office/drawing/2014/main" id="{81FDFBA7-22E7-436D-BD53-880FBF0D9662}"/>
                </a:ext>
              </a:extLst>
            </p:cNvPr>
            <p:cNvCxnSpPr>
              <a:cxnSpLocks/>
            </p:cNvCxnSpPr>
            <p:nvPr/>
          </p:nvCxnSpPr>
          <p:spPr>
            <a:xfrm>
              <a:off x="158464" y="1814093"/>
              <a:ext cx="5673555" cy="0"/>
            </a:xfrm>
            <a:prstGeom prst="line">
              <a:avLst/>
            </a:prstGeom>
            <a:ln>
              <a:solidFill>
                <a:srgbClr val="00B0F0">
                  <a:alpha val="26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3391D1E8-B4A2-400A-B66F-E948DC8EC89C}"/>
                </a:ext>
              </a:extLst>
            </p:cNvPr>
            <p:cNvCxnSpPr>
              <a:cxnSpLocks/>
            </p:cNvCxnSpPr>
            <p:nvPr/>
          </p:nvCxnSpPr>
          <p:spPr>
            <a:xfrm>
              <a:off x="118530" y="2377814"/>
              <a:ext cx="5688796" cy="0"/>
            </a:xfrm>
            <a:prstGeom prst="line">
              <a:avLst/>
            </a:prstGeom>
            <a:ln>
              <a:solidFill>
                <a:srgbClr val="00B0F0">
                  <a:alpha val="26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37" name="Left Brace 136">
              <a:extLst>
                <a:ext uri="{FF2B5EF4-FFF2-40B4-BE49-F238E27FC236}">
                  <a16:creationId xmlns:a16="http://schemas.microsoft.com/office/drawing/2014/main" id="{222FABFB-FA1E-4E64-A097-9B1B94228309}"/>
                </a:ext>
              </a:extLst>
            </p:cNvPr>
            <p:cNvSpPr/>
            <p:nvPr/>
          </p:nvSpPr>
          <p:spPr>
            <a:xfrm rot="10800000">
              <a:off x="5832019" y="1814093"/>
              <a:ext cx="199822" cy="516359"/>
            </a:xfrm>
            <a:prstGeom prst="leftBrace">
              <a:avLst>
                <a:gd name="adj1" fmla="val 55208"/>
                <a:gd name="adj2" fmla="val 49555"/>
              </a:avLst>
            </a:prstGeom>
            <a:noFill/>
            <a:ln w="38100" cap="flat" cmpd="sng" algn="ctr">
              <a:solidFill>
                <a:srgbClr val="0076CF"/>
              </a:solidFill>
              <a:prstDash val="solid"/>
              <a:headEnd type="none" w="lg" len="med"/>
              <a:tailEnd type="none" w="lg" len="me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grpSp>
    </p:spTree>
    <p:extLst>
      <p:ext uri="{BB962C8B-B14F-4D97-AF65-F5344CB8AC3E}">
        <p14:creationId xmlns:p14="http://schemas.microsoft.com/office/powerpoint/2010/main" val="832242975"/>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67B2E1E1-07B7-4041-8F89-5774D75D120A}"/>
              </a:ext>
            </a:extLst>
          </p:cNvPr>
          <p:cNvGrpSpPr/>
          <p:nvPr/>
        </p:nvGrpSpPr>
        <p:grpSpPr>
          <a:xfrm>
            <a:off x="-11896" y="0"/>
            <a:ext cx="7120023" cy="5113650"/>
            <a:chOff x="-11896" y="0"/>
            <a:chExt cx="7120023" cy="5113650"/>
          </a:xfrm>
        </p:grpSpPr>
        <p:sp>
          <p:nvSpPr>
            <p:cNvPr id="3" name="Rectangle: Rounded Corners 2">
              <a:extLst>
                <a:ext uri="{FF2B5EF4-FFF2-40B4-BE49-F238E27FC236}">
                  <a16:creationId xmlns:a16="http://schemas.microsoft.com/office/drawing/2014/main" id="{DDFB397F-DA38-48D0-92D7-4A3EC5382029}"/>
                </a:ext>
              </a:extLst>
            </p:cNvPr>
            <p:cNvSpPr/>
            <p:nvPr/>
          </p:nvSpPr>
          <p:spPr bwMode="auto">
            <a:xfrm>
              <a:off x="5807326" y="1"/>
              <a:ext cx="1300801" cy="5113649"/>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US" sz="1732" dirty="0" err="1">
                <a:solidFill>
                  <a:schemeClr val="bg1"/>
                </a:solidFill>
                <a:latin typeface="Segoe UI"/>
                <a:ea typeface="Segoe UI" pitchFamily="34" charset="0"/>
                <a:cs typeface="Segoe UI" pitchFamily="34" charset="0"/>
              </a:endParaRPr>
            </a:p>
          </p:txBody>
        </p:sp>
        <p:sp>
          <p:nvSpPr>
            <p:cNvPr id="104" name="Rectangle 103">
              <a:extLst>
                <a:ext uri="{FF2B5EF4-FFF2-40B4-BE49-F238E27FC236}">
                  <a16:creationId xmlns:a16="http://schemas.microsoft.com/office/drawing/2014/main" id="{7A102439-1E6E-481A-8008-01B4E98841CD}"/>
                </a:ext>
              </a:extLst>
            </p:cNvPr>
            <p:cNvSpPr/>
            <p:nvPr/>
          </p:nvSpPr>
          <p:spPr bwMode="auto">
            <a:xfrm>
              <a:off x="6007132" y="1872879"/>
              <a:ext cx="979448" cy="4367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defTabSz="807757" rtl="0" eaLnBrk="1" fontAlgn="base" latinLnBrk="0" hangingPunct="1">
                <a:lnSpc>
                  <a:spcPct val="100000"/>
                </a:lnSpc>
                <a:spcBef>
                  <a:spcPct val="0"/>
                </a:spcBef>
                <a:spcAft>
                  <a:spcPct val="0"/>
                </a:spcAft>
                <a:buClrTx/>
                <a:buSzTx/>
                <a:buFontTx/>
                <a:buNone/>
                <a:tabLst/>
                <a:defRPr/>
              </a:pPr>
              <a:r>
                <a:rPr kumimoji="0" lang="en-US" sz="2400" b="1" i="0" u="none" strike="noStrike" kern="0" cap="none" spc="0" normalizeH="0" baseline="0" noProof="0" dirty="0">
                  <a:ln>
                    <a:noFill/>
                  </a:ln>
                  <a:solidFill>
                    <a:schemeClr val="bg1"/>
                  </a:solidFill>
                  <a:effectLst/>
                  <a:uLnTx/>
                  <a:uFillTx/>
                  <a:latin typeface="+mj-lt"/>
                  <a:ea typeface="Segoe UI" pitchFamily="34" charset="0"/>
                  <a:cs typeface="Segoe UI Semibold" panose="020B0702040204020203" pitchFamily="34" charset="0"/>
                </a:rPr>
                <a:t>VM2</a:t>
              </a:r>
              <a:endParaRPr kumimoji="0" lang="en-US" sz="2400" i="0" u="none" strike="noStrike" kern="0" cap="none" spc="0" normalizeH="0" baseline="0" noProof="0" dirty="0">
                <a:ln>
                  <a:noFill/>
                </a:ln>
                <a:solidFill>
                  <a:schemeClr val="bg1"/>
                </a:solidFill>
                <a:effectLst/>
                <a:uLnTx/>
                <a:uFillTx/>
                <a:latin typeface="+mj-lt"/>
                <a:ea typeface="Segoe UI" pitchFamily="34" charset="0"/>
                <a:cs typeface="Segoe UI Semibold" panose="020B0702040204020203" pitchFamily="34" charset="0"/>
              </a:endParaRPr>
            </a:p>
          </p:txBody>
        </p:sp>
        <p:sp>
          <p:nvSpPr>
            <p:cNvPr id="135" name="Rectangle: Rounded Corners 134">
              <a:extLst>
                <a:ext uri="{FF2B5EF4-FFF2-40B4-BE49-F238E27FC236}">
                  <a16:creationId xmlns:a16="http://schemas.microsoft.com/office/drawing/2014/main" id="{902D3FDE-B115-4C4D-9DB9-5EDD4F13B1A3}"/>
                </a:ext>
              </a:extLst>
            </p:cNvPr>
            <p:cNvSpPr/>
            <p:nvPr/>
          </p:nvSpPr>
          <p:spPr bwMode="auto">
            <a:xfrm>
              <a:off x="-11896" y="0"/>
              <a:ext cx="5819222" cy="5067057"/>
            </a:xfrm>
            <a:prstGeom prst="roundRect">
              <a:avLst>
                <a:gd name="adj" fmla="val 0"/>
              </a:avLst>
            </a:prstGeom>
            <a:solidFill>
              <a:schemeClr val="bg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US" sz="1732" dirty="0" err="1">
                <a:solidFill>
                  <a:schemeClr val="bg1"/>
                </a:solidFill>
                <a:latin typeface="Segoe UI"/>
                <a:ea typeface="Segoe UI" pitchFamily="34" charset="0"/>
                <a:cs typeface="Segoe UI" pitchFamily="34" charset="0"/>
              </a:endParaRPr>
            </a:p>
          </p:txBody>
        </p:sp>
        <p:pic>
          <p:nvPicPr>
            <p:cNvPr id="15" name="Picture 14">
              <a:extLst>
                <a:ext uri="{FF2B5EF4-FFF2-40B4-BE49-F238E27FC236}">
                  <a16:creationId xmlns:a16="http://schemas.microsoft.com/office/drawing/2014/main" id="{E035AB42-82EC-413A-BF51-1C35D0ACB88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6336" y="103062"/>
              <a:ext cx="5562688" cy="2768456"/>
            </a:xfrm>
            <a:prstGeom prst="rect">
              <a:avLst/>
            </a:prstGeom>
          </p:spPr>
        </p:pic>
        <p:cxnSp>
          <p:nvCxnSpPr>
            <p:cNvPr id="139" name="Straight Connector 138">
              <a:extLst>
                <a:ext uri="{FF2B5EF4-FFF2-40B4-BE49-F238E27FC236}">
                  <a16:creationId xmlns:a16="http://schemas.microsoft.com/office/drawing/2014/main" id="{81FDFBA7-22E7-436D-BD53-880FBF0D9662}"/>
                </a:ext>
              </a:extLst>
            </p:cNvPr>
            <p:cNvCxnSpPr>
              <a:cxnSpLocks/>
            </p:cNvCxnSpPr>
            <p:nvPr/>
          </p:nvCxnSpPr>
          <p:spPr>
            <a:xfrm>
              <a:off x="158464" y="1715082"/>
              <a:ext cx="5673555" cy="0"/>
            </a:xfrm>
            <a:prstGeom prst="line">
              <a:avLst/>
            </a:prstGeom>
            <a:ln>
              <a:solidFill>
                <a:srgbClr val="00B0F0">
                  <a:alpha val="26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3391D1E8-B4A2-400A-B66F-E948DC8EC89C}"/>
                </a:ext>
              </a:extLst>
            </p:cNvPr>
            <p:cNvCxnSpPr>
              <a:cxnSpLocks/>
            </p:cNvCxnSpPr>
            <p:nvPr/>
          </p:nvCxnSpPr>
          <p:spPr>
            <a:xfrm>
              <a:off x="118530" y="2500123"/>
              <a:ext cx="5688796" cy="0"/>
            </a:xfrm>
            <a:prstGeom prst="line">
              <a:avLst/>
            </a:prstGeom>
            <a:ln>
              <a:solidFill>
                <a:srgbClr val="00B0F0">
                  <a:alpha val="26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37" name="Left Brace 136">
              <a:extLst>
                <a:ext uri="{FF2B5EF4-FFF2-40B4-BE49-F238E27FC236}">
                  <a16:creationId xmlns:a16="http://schemas.microsoft.com/office/drawing/2014/main" id="{222FABFB-FA1E-4E64-A097-9B1B94228309}"/>
                </a:ext>
              </a:extLst>
            </p:cNvPr>
            <p:cNvSpPr/>
            <p:nvPr/>
          </p:nvSpPr>
          <p:spPr>
            <a:xfrm rot="10800000">
              <a:off x="5832019" y="1715081"/>
              <a:ext cx="199822" cy="785041"/>
            </a:xfrm>
            <a:prstGeom prst="leftBrace">
              <a:avLst>
                <a:gd name="adj1" fmla="val 55208"/>
                <a:gd name="adj2" fmla="val 49555"/>
              </a:avLst>
            </a:prstGeom>
            <a:noFill/>
            <a:ln w="38100" cap="flat" cmpd="sng" algn="ctr">
              <a:solidFill>
                <a:srgbClr val="0076CF"/>
              </a:solidFill>
              <a:prstDash val="solid"/>
              <a:headEnd type="none" w="lg" len="med"/>
              <a:tailEnd type="none" w="lg" len="me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pic>
          <p:nvPicPr>
            <p:cNvPr id="7" name="Picture 6">
              <a:extLst>
                <a:ext uri="{FF2B5EF4-FFF2-40B4-BE49-F238E27FC236}">
                  <a16:creationId xmlns:a16="http://schemas.microsoft.com/office/drawing/2014/main" id="{5C400B33-B081-4FF7-B595-FC94B735D00A}"/>
                </a:ext>
              </a:extLst>
            </p:cNvPr>
            <p:cNvPicPr>
              <a:picLocks noChangeAspect="1"/>
            </p:cNvPicPr>
            <p:nvPr/>
          </p:nvPicPr>
          <p:blipFill rotWithShape="1">
            <a:blip r:embed="rId3">
              <a:extLst>
                <a:ext uri="{28A0092B-C50C-407E-A947-70E740481C1C}">
                  <a14:useLocalDpi xmlns:a14="http://schemas.microsoft.com/office/drawing/2010/main" val="0"/>
                </a:ext>
              </a:extLst>
            </a:blip>
            <a:srcRect t="417" b="417"/>
            <a:stretch/>
          </p:blipFill>
          <p:spPr>
            <a:xfrm>
              <a:off x="218771" y="3327103"/>
              <a:ext cx="2343846" cy="1594981"/>
            </a:xfrm>
            <a:prstGeom prst="rect">
              <a:avLst/>
            </a:prstGeom>
          </p:spPr>
        </p:pic>
        <p:sp>
          <p:nvSpPr>
            <p:cNvPr id="8" name="Rectangle 7">
              <a:extLst>
                <a:ext uri="{FF2B5EF4-FFF2-40B4-BE49-F238E27FC236}">
                  <a16:creationId xmlns:a16="http://schemas.microsoft.com/office/drawing/2014/main" id="{888FFF1F-237C-4479-B58D-37F5D997B627}"/>
                </a:ext>
              </a:extLst>
            </p:cNvPr>
            <p:cNvSpPr/>
            <p:nvPr/>
          </p:nvSpPr>
          <p:spPr bwMode="auto">
            <a:xfrm>
              <a:off x="576863" y="2925863"/>
              <a:ext cx="1409022" cy="33151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algn="ctr" defTabSz="807757" rtl="0" eaLnBrk="1" fontAlgn="base" latinLnBrk="0" hangingPunct="1">
                <a:lnSpc>
                  <a:spcPct val="100000"/>
                </a:lnSpc>
                <a:spcBef>
                  <a:spcPct val="0"/>
                </a:spcBef>
                <a:spcAft>
                  <a:spcPct val="0"/>
                </a:spcAft>
                <a:buClrTx/>
                <a:buSzTx/>
                <a:buFontTx/>
                <a:buNone/>
                <a:tabLst/>
                <a:defRPr/>
              </a:pPr>
              <a:r>
                <a:rPr kumimoji="0" lang="en-US" sz="1200" i="0" u="none" strike="noStrike" kern="0" cap="none" spc="0" normalizeH="0" baseline="0" noProof="0" dirty="0">
                  <a:ln>
                    <a:noFill/>
                  </a:ln>
                  <a:effectLst/>
                  <a:uLnTx/>
                  <a:uFillTx/>
                  <a:latin typeface="+mj-lt"/>
                  <a:ea typeface="Segoe UI" pitchFamily="34" charset="0"/>
                  <a:cs typeface="Segoe UI Semibold" panose="020B0702040204020203" pitchFamily="34" charset="0"/>
                </a:rPr>
                <a:t>Within </a:t>
              </a:r>
              <a:r>
                <a:rPr kumimoji="0" lang="en-US" sz="1200" i="0" u="none" strike="noStrike" kern="0" cap="none" spc="0" normalizeH="0" baseline="0" noProof="0" dirty="0">
                  <a:ln>
                    <a:noFill/>
                  </a:ln>
                  <a:solidFill>
                    <a:srgbClr val="006ABB"/>
                  </a:solidFill>
                  <a:effectLst/>
                  <a:uLnTx/>
                  <a:uFillTx/>
                  <a:latin typeface="+mj-lt"/>
                  <a:ea typeface="Segoe UI" pitchFamily="34" charset="0"/>
                  <a:cs typeface="Segoe UI Semibold" panose="020B0702040204020203" pitchFamily="34" charset="0"/>
                </a:rPr>
                <a:t>VM2</a:t>
              </a:r>
            </a:p>
          </p:txBody>
        </p:sp>
        <p:pic>
          <p:nvPicPr>
            <p:cNvPr id="10" name="Picture 9" descr="Table&#10;&#10;Description automatically generated">
              <a:extLst>
                <a:ext uri="{FF2B5EF4-FFF2-40B4-BE49-F238E27FC236}">
                  <a16:creationId xmlns:a16="http://schemas.microsoft.com/office/drawing/2014/main" id="{70F6EE3B-7B4B-43A1-A963-07D78D8EC9F2}"/>
                </a:ext>
              </a:extLst>
            </p:cNvPr>
            <p:cNvPicPr>
              <a:picLocks noChangeAspect="1"/>
            </p:cNvPicPr>
            <p:nvPr/>
          </p:nvPicPr>
          <p:blipFill>
            <a:blip r:embed="rId4"/>
            <a:stretch>
              <a:fillRect/>
            </a:stretch>
          </p:blipFill>
          <p:spPr>
            <a:xfrm>
              <a:off x="2826012" y="3300167"/>
              <a:ext cx="2900410" cy="828255"/>
            </a:xfrm>
            <a:prstGeom prst="rect">
              <a:avLst/>
            </a:prstGeom>
          </p:spPr>
        </p:pic>
        <p:sp>
          <p:nvSpPr>
            <p:cNvPr id="11" name="Rectangle 10">
              <a:extLst>
                <a:ext uri="{FF2B5EF4-FFF2-40B4-BE49-F238E27FC236}">
                  <a16:creationId xmlns:a16="http://schemas.microsoft.com/office/drawing/2014/main" id="{72D2D8FF-0CE7-4F80-A33B-B4B3CF440312}"/>
                </a:ext>
              </a:extLst>
            </p:cNvPr>
            <p:cNvSpPr/>
            <p:nvPr/>
          </p:nvSpPr>
          <p:spPr bwMode="auto">
            <a:xfrm>
              <a:off x="3286686" y="2968644"/>
              <a:ext cx="1979061" cy="33151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algn="ctr" defTabSz="807757" rtl="0" eaLnBrk="1" fontAlgn="base" latinLnBrk="0" hangingPunct="1">
                <a:lnSpc>
                  <a:spcPct val="100000"/>
                </a:lnSpc>
                <a:spcBef>
                  <a:spcPct val="0"/>
                </a:spcBef>
                <a:spcAft>
                  <a:spcPct val="0"/>
                </a:spcAft>
                <a:buClrTx/>
                <a:buSzTx/>
                <a:buFontTx/>
                <a:buNone/>
                <a:tabLst/>
                <a:defRPr/>
              </a:pPr>
              <a:r>
                <a:rPr kumimoji="0" lang="en-US" sz="1200" i="0" u="none" strike="noStrike" kern="0" cap="none" spc="0" normalizeH="0" baseline="0" noProof="0" dirty="0">
                  <a:ln>
                    <a:noFill/>
                  </a:ln>
                  <a:effectLst/>
                  <a:uLnTx/>
                  <a:uFillTx/>
                  <a:latin typeface="+mj-lt"/>
                  <a:ea typeface="Segoe UI" pitchFamily="34" charset="0"/>
                  <a:cs typeface="Segoe UI Semibold" panose="020B0702040204020203" pitchFamily="34" charset="0"/>
                </a:rPr>
                <a:t>Within </a:t>
              </a:r>
              <a:r>
                <a:rPr kumimoji="0" lang="en-US" sz="1200" i="0" u="none" strike="noStrike" kern="0" cap="none" spc="0" normalizeH="0" baseline="0" noProof="0" dirty="0">
                  <a:ln>
                    <a:noFill/>
                  </a:ln>
                  <a:solidFill>
                    <a:srgbClr val="006ABB"/>
                  </a:solidFill>
                  <a:effectLst/>
                  <a:uLnTx/>
                  <a:uFillTx/>
                  <a:latin typeface="+mj-lt"/>
                  <a:ea typeface="Segoe UI" pitchFamily="34" charset="0"/>
                  <a:cs typeface="Segoe UI Semibold" panose="020B0702040204020203" pitchFamily="34" charset="0"/>
                </a:rPr>
                <a:t>Purview Studio</a:t>
              </a:r>
            </a:p>
          </p:txBody>
        </p:sp>
        <p:sp>
          <p:nvSpPr>
            <p:cNvPr id="16" name="Rectangle 15">
              <a:extLst>
                <a:ext uri="{FF2B5EF4-FFF2-40B4-BE49-F238E27FC236}">
                  <a16:creationId xmlns:a16="http://schemas.microsoft.com/office/drawing/2014/main" id="{DD8B1408-4D67-4078-934B-A8CBAFD9E1A3}"/>
                </a:ext>
              </a:extLst>
            </p:cNvPr>
            <p:cNvSpPr/>
            <p:nvPr/>
          </p:nvSpPr>
          <p:spPr bwMode="auto">
            <a:xfrm rot="5400000">
              <a:off x="4975823" y="3816773"/>
              <a:ext cx="97079" cy="436173"/>
            </a:xfrm>
            <a:prstGeom prst="rect">
              <a:avLst/>
            </a:prstGeom>
            <a:solidFill>
              <a:srgbClr val="50E6FF">
                <a:alpha val="15000"/>
              </a:srgbClr>
            </a:solidFill>
            <a:ln w="9525">
              <a:solidFill>
                <a:srgbClr val="50E6FF"/>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bg1"/>
                </a:solidFill>
                <a:latin typeface="Segoe UI"/>
                <a:ea typeface="Segoe UI" pitchFamily="34" charset="0"/>
                <a:cs typeface="Segoe UI" pitchFamily="34" charset="0"/>
              </a:endParaRPr>
            </a:p>
          </p:txBody>
        </p:sp>
      </p:grpSp>
    </p:spTree>
    <p:extLst>
      <p:ext uri="{BB962C8B-B14F-4D97-AF65-F5344CB8AC3E}">
        <p14:creationId xmlns:p14="http://schemas.microsoft.com/office/powerpoint/2010/main" val="1725590189"/>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A9AD80EA-0BBB-431F-9142-2811876A5FE0}"/>
              </a:ext>
            </a:extLst>
          </p:cNvPr>
          <p:cNvGrpSpPr/>
          <p:nvPr/>
        </p:nvGrpSpPr>
        <p:grpSpPr>
          <a:xfrm>
            <a:off x="-11896" y="0"/>
            <a:ext cx="7824178" cy="6568436"/>
            <a:chOff x="-11896" y="0"/>
            <a:chExt cx="7824178" cy="6568436"/>
          </a:xfrm>
        </p:grpSpPr>
        <p:grpSp>
          <p:nvGrpSpPr>
            <p:cNvPr id="9" name="Group 8">
              <a:extLst>
                <a:ext uri="{FF2B5EF4-FFF2-40B4-BE49-F238E27FC236}">
                  <a16:creationId xmlns:a16="http://schemas.microsoft.com/office/drawing/2014/main" id="{7E87785A-3AD2-47B6-9E54-0D93F672742E}"/>
                </a:ext>
              </a:extLst>
            </p:cNvPr>
            <p:cNvGrpSpPr/>
            <p:nvPr/>
          </p:nvGrpSpPr>
          <p:grpSpPr>
            <a:xfrm>
              <a:off x="-11896" y="0"/>
              <a:ext cx="7824178" cy="6568436"/>
              <a:chOff x="-11896" y="0"/>
              <a:chExt cx="7824178" cy="6568436"/>
            </a:xfrm>
          </p:grpSpPr>
          <p:sp>
            <p:nvSpPr>
              <p:cNvPr id="135" name="Rectangle: Rounded Corners 134">
                <a:extLst>
                  <a:ext uri="{FF2B5EF4-FFF2-40B4-BE49-F238E27FC236}">
                    <a16:creationId xmlns:a16="http://schemas.microsoft.com/office/drawing/2014/main" id="{902D3FDE-B115-4C4D-9DB9-5EDD4F13B1A3}"/>
                  </a:ext>
                </a:extLst>
              </p:cNvPr>
              <p:cNvSpPr/>
              <p:nvPr/>
            </p:nvSpPr>
            <p:spPr bwMode="auto">
              <a:xfrm>
                <a:off x="-11896" y="0"/>
                <a:ext cx="5819222" cy="6568436"/>
              </a:xfrm>
              <a:prstGeom prst="roundRect">
                <a:avLst>
                  <a:gd name="adj" fmla="val 0"/>
                </a:avLst>
              </a:prstGeom>
              <a:solidFill>
                <a:schemeClr val="bg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US" sz="1732" dirty="0" err="1">
                  <a:solidFill>
                    <a:schemeClr val="bg1"/>
                  </a:solidFill>
                  <a:latin typeface="Segoe UI"/>
                  <a:ea typeface="Segoe UI" pitchFamily="34" charset="0"/>
                  <a:cs typeface="Segoe UI" pitchFamily="34" charset="0"/>
                </a:endParaRPr>
              </a:p>
            </p:txBody>
          </p:sp>
          <p:grpSp>
            <p:nvGrpSpPr>
              <p:cNvPr id="6" name="Group 5">
                <a:extLst>
                  <a:ext uri="{FF2B5EF4-FFF2-40B4-BE49-F238E27FC236}">
                    <a16:creationId xmlns:a16="http://schemas.microsoft.com/office/drawing/2014/main" id="{7771A9E2-45D0-4941-A916-54B7EA403351}"/>
                  </a:ext>
                </a:extLst>
              </p:cNvPr>
              <p:cNvGrpSpPr/>
              <p:nvPr/>
            </p:nvGrpSpPr>
            <p:grpSpPr>
              <a:xfrm>
                <a:off x="93699" y="103062"/>
                <a:ext cx="5567960" cy="4239283"/>
                <a:chOff x="93699" y="103062"/>
                <a:chExt cx="5567960" cy="4239283"/>
              </a:xfrm>
            </p:grpSpPr>
            <p:pic>
              <p:nvPicPr>
                <p:cNvPr id="15" name="Picture 14" descr="Text&#10;&#10;Description automatically generated">
                  <a:extLst>
                    <a:ext uri="{FF2B5EF4-FFF2-40B4-BE49-F238E27FC236}">
                      <a16:creationId xmlns:a16="http://schemas.microsoft.com/office/drawing/2014/main" id="{E035AB42-82EC-413A-BF51-1C35D0ACB88D}"/>
                    </a:ext>
                  </a:extLst>
                </p:cNvPr>
                <p:cNvPicPr>
                  <a:picLocks noChangeAspect="1"/>
                </p:cNvPicPr>
                <p:nvPr/>
              </p:nvPicPr>
              <p:blipFill>
                <a:blip r:embed="rId2"/>
                <a:stretch>
                  <a:fillRect/>
                </a:stretch>
              </p:blipFill>
              <p:spPr>
                <a:xfrm>
                  <a:off x="93701" y="103062"/>
                  <a:ext cx="5567958" cy="2768456"/>
                </a:xfrm>
                <a:prstGeom prst="rect">
                  <a:avLst/>
                </a:prstGeom>
              </p:spPr>
            </p:pic>
            <p:pic>
              <p:nvPicPr>
                <p:cNvPr id="4" name="Picture 3" descr="Text&#10;&#10;Description automatically generated">
                  <a:extLst>
                    <a:ext uri="{FF2B5EF4-FFF2-40B4-BE49-F238E27FC236}">
                      <a16:creationId xmlns:a16="http://schemas.microsoft.com/office/drawing/2014/main" id="{B7AAE4F9-14D9-47FA-B022-E4FBA1DD90BA}"/>
                    </a:ext>
                  </a:extLst>
                </p:cNvPr>
                <p:cNvPicPr>
                  <a:picLocks noChangeAspect="1"/>
                </p:cNvPicPr>
                <p:nvPr/>
              </p:nvPicPr>
              <p:blipFill rotWithShape="1">
                <a:blip r:embed="rId3"/>
                <a:srcRect t="16335"/>
                <a:stretch/>
              </p:blipFill>
              <p:spPr>
                <a:xfrm>
                  <a:off x="93699" y="306200"/>
                  <a:ext cx="5567957" cy="4036145"/>
                </a:xfrm>
                <a:prstGeom prst="rect">
                  <a:avLst/>
                </a:prstGeom>
              </p:spPr>
            </p:pic>
          </p:grpSp>
          <p:sp>
            <p:nvSpPr>
              <p:cNvPr id="3" name="Rectangle: Rounded Corners 2">
                <a:extLst>
                  <a:ext uri="{FF2B5EF4-FFF2-40B4-BE49-F238E27FC236}">
                    <a16:creationId xmlns:a16="http://schemas.microsoft.com/office/drawing/2014/main" id="{DDFB397F-DA38-48D0-92D7-4A3EC5382029}"/>
                  </a:ext>
                </a:extLst>
              </p:cNvPr>
              <p:cNvSpPr/>
              <p:nvPr/>
            </p:nvSpPr>
            <p:spPr bwMode="auto">
              <a:xfrm>
                <a:off x="5807325" y="1"/>
                <a:ext cx="2004957" cy="6568435"/>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US" sz="1732" dirty="0" err="1">
                  <a:solidFill>
                    <a:schemeClr val="bg1"/>
                  </a:solidFill>
                  <a:latin typeface="Segoe UI"/>
                  <a:ea typeface="Segoe UI" pitchFamily="34" charset="0"/>
                  <a:cs typeface="Segoe UI" pitchFamily="34" charset="0"/>
                </a:endParaRPr>
              </a:p>
            </p:txBody>
          </p:sp>
          <p:sp>
            <p:nvSpPr>
              <p:cNvPr id="104" name="Rectangle 103">
                <a:extLst>
                  <a:ext uri="{FF2B5EF4-FFF2-40B4-BE49-F238E27FC236}">
                    <a16:creationId xmlns:a16="http://schemas.microsoft.com/office/drawing/2014/main" id="{7A102439-1E6E-481A-8008-01B4E98841CD}"/>
                  </a:ext>
                </a:extLst>
              </p:cNvPr>
              <p:cNvSpPr/>
              <p:nvPr/>
            </p:nvSpPr>
            <p:spPr bwMode="auto">
              <a:xfrm>
                <a:off x="5848049" y="3850179"/>
                <a:ext cx="1950560" cy="4367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defTabSz="807757" rtl="0" eaLnBrk="1" fontAlgn="base" latinLnBrk="0" hangingPunct="1">
                  <a:lnSpc>
                    <a:spcPct val="100000"/>
                  </a:lnSpc>
                  <a:spcBef>
                    <a:spcPct val="0"/>
                  </a:spcBef>
                  <a:spcAft>
                    <a:spcPct val="0"/>
                  </a:spcAft>
                  <a:buClrTx/>
                  <a:buSzTx/>
                  <a:buFontTx/>
                  <a:buNone/>
                  <a:tabLst/>
                  <a:defRPr/>
                </a:pPr>
                <a:r>
                  <a:rPr lang="en-US" sz="2400" b="1" kern="0" dirty="0">
                    <a:solidFill>
                      <a:schemeClr val="bg1"/>
                    </a:solidFill>
                    <a:latin typeface="+mj-lt"/>
                    <a:ea typeface="Segoe UI" pitchFamily="34" charset="0"/>
                    <a:cs typeface="Segoe UI Semibold" panose="020B0702040204020203" pitchFamily="34" charset="0"/>
                  </a:rPr>
                  <a:t>Unregisters VM1</a:t>
                </a:r>
                <a:endParaRPr kumimoji="0" lang="en-US" sz="2400" i="0" u="none" strike="noStrike" kern="0" cap="none" spc="0" normalizeH="0" baseline="0" noProof="0" dirty="0">
                  <a:ln>
                    <a:noFill/>
                  </a:ln>
                  <a:solidFill>
                    <a:schemeClr val="bg1"/>
                  </a:solidFill>
                  <a:effectLst/>
                  <a:uLnTx/>
                  <a:uFillTx/>
                  <a:latin typeface="+mj-lt"/>
                  <a:ea typeface="Segoe UI" pitchFamily="34" charset="0"/>
                  <a:cs typeface="Segoe UI Semibold" panose="020B0702040204020203" pitchFamily="34" charset="0"/>
                </a:endParaRPr>
              </a:p>
            </p:txBody>
          </p:sp>
          <p:cxnSp>
            <p:nvCxnSpPr>
              <p:cNvPr id="139" name="Straight Connector 138">
                <a:extLst>
                  <a:ext uri="{FF2B5EF4-FFF2-40B4-BE49-F238E27FC236}">
                    <a16:creationId xmlns:a16="http://schemas.microsoft.com/office/drawing/2014/main" id="{81FDFBA7-22E7-436D-BD53-880FBF0D9662}"/>
                  </a:ext>
                </a:extLst>
              </p:cNvPr>
              <p:cNvCxnSpPr>
                <a:cxnSpLocks/>
              </p:cNvCxnSpPr>
              <p:nvPr/>
            </p:nvCxnSpPr>
            <p:spPr>
              <a:xfrm>
                <a:off x="158464" y="3967119"/>
                <a:ext cx="5673555" cy="0"/>
              </a:xfrm>
              <a:prstGeom prst="line">
                <a:avLst/>
              </a:prstGeom>
              <a:ln>
                <a:solidFill>
                  <a:srgbClr val="00B0F0">
                    <a:alpha val="26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3391D1E8-B4A2-400A-B66F-E948DC8EC89C}"/>
                  </a:ext>
                </a:extLst>
              </p:cNvPr>
              <p:cNvCxnSpPr>
                <a:cxnSpLocks/>
              </p:cNvCxnSpPr>
              <p:nvPr/>
            </p:nvCxnSpPr>
            <p:spPr>
              <a:xfrm>
                <a:off x="118530" y="4163283"/>
                <a:ext cx="5688796" cy="0"/>
              </a:xfrm>
              <a:prstGeom prst="line">
                <a:avLst/>
              </a:prstGeom>
              <a:ln>
                <a:solidFill>
                  <a:srgbClr val="00B0F0">
                    <a:alpha val="26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37" name="Left Brace 136">
                <a:extLst>
                  <a:ext uri="{FF2B5EF4-FFF2-40B4-BE49-F238E27FC236}">
                    <a16:creationId xmlns:a16="http://schemas.microsoft.com/office/drawing/2014/main" id="{222FABFB-FA1E-4E64-A097-9B1B94228309}"/>
                  </a:ext>
                </a:extLst>
              </p:cNvPr>
              <p:cNvSpPr/>
              <p:nvPr/>
            </p:nvSpPr>
            <p:spPr>
              <a:xfrm rot="10800000">
                <a:off x="5837381" y="3973779"/>
                <a:ext cx="85313" cy="189500"/>
              </a:xfrm>
              <a:prstGeom prst="leftBrace">
                <a:avLst>
                  <a:gd name="adj1" fmla="val 55208"/>
                  <a:gd name="adj2" fmla="val 49555"/>
                </a:avLst>
              </a:prstGeom>
              <a:noFill/>
              <a:ln w="19050" cap="flat" cmpd="sng" algn="ctr">
                <a:solidFill>
                  <a:srgbClr val="0076CF"/>
                </a:solidFill>
                <a:prstDash val="solid"/>
                <a:headEnd type="none" w="lg" len="med"/>
                <a:tailEnd type="none" w="lg" len="me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pic>
            <p:nvPicPr>
              <p:cNvPr id="7" name="Picture 6">
                <a:extLst>
                  <a:ext uri="{FF2B5EF4-FFF2-40B4-BE49-F238E27FC236}">
                    <a16:creationId xmlns:a16="http://schemas.microsoft.com/office/drawing/2014/main" id="{5C400B33-B081-4FF7-B595-FC94B735D00A}"/>
                  </a:ext>
                </a:extLst>
              </p:cNvPr>
              <p:cNvPicPr>
                <a:picLocks noChangeAspect="1"/>
              </p:cNvPicPr>
              <p:nvPr/>
            </p:nvPicPr>
            <p:blipFill rotWithShape="1">
              <a:blip r:embed="rId4">
                <a:extLst>
                  <a:ext uri="{28A0092B-C50C-407E-A947-70E740481C1C}">
                    <a14:useLocalDpi xmlns:a14="http://schemas.microsoft.com/office/drawing/2010/main" val="0"/>
                  </a:ext>
                </a:extLst>
              </a:blip>
              <a:srcRect t="354" r="1023" b="354"/>
              <a:stretch/>
            </p:blipFill>
            <p:spPr>
              <a:xfrm>
                <a:off x="118530" y="4782927"/>
                <a:ext cx="2319870" cy="1594981"/>
              </a:xfrm>
              <a:prstGeom prst="rect">
                <a:avLst/>
              </a:prstGeom>
            </p:spPr>
          </p:pic>
          <p:sp>
            <p:nvSpPr>
              <p:cNvPr id="8" name="Rectangle 7">
                <a:extLst>
                  <a:ext uri="{FF2B5EF4-FFF2-40B4-BE49-F238E27FC236}">
                    <a16:creationId xmlns:a16="http://schemas.microsoft.com/office/drawing/2014/main" id="{888FFF1F-237C-4479-B58D-37F5D997B627}"/>
                  </a:ext>
                </a:extLst>
              </p:cNvPr>
              <p:cNvSpPr/>
              <p:nvPr/>
            </p:nvSpPr>
            <p:spPr bwMode="auto">
              <a:xfrm>
                <a:off x="476622" y="4381687"/>
                <a:ext cx="1409022" cy="33151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algn="ctr" defTabSz="807757" rtl="0" eaLnBrk="1" fontAlgn="base" latinLnBrk="0" hangingPunct="1">
                  <a:lnSpc>
                    <a:spcPct val="100000"/>
                  </a:lnSpc>
                  <a:spcBef>
                    <a:spcPct val="0"/>
                  </a:spcBef>
                  <a:spcAft>
                    <a:spcPct val="0"/>
                  </a:spcAft>
                  <a:buClrTx/>
                  <a:buSzTx/>
                  <a:buFontTx/>
                  <a:buNone/>
                  <a:tabLst/>
                  <a:defRPr/>
                </a:pPr>
                <a:r>
                  <a:rPr kumimoji="0" lang="en-US" sz="1200" i="0" u="none" strike="noStrike" kern="0" cap="none" spc="0" normalizeH="0" baseline="0" noProof="0" dirty="0">
                    <a:ln>
                      <a:noFill/>
                    </a:ln>
                    <a:effectLst/>
                    <a:uLnTx/>
                    <a:uFillTx/>
                    <a:latin typeface="+mj-lt"/>
                    <a:ea typeface="Segoe UI" pitchFamily="34" charset="0"/>
                    <a:cs typeface="Segoe UI Semibold" panose="020B0702040204020203" pitchFamily="34" charset="0"/>
                  </a:rPr>
                  <a:t>Within </a:t>
                </a:r>
                <a:r>
                  <a:rPr kumimoji="0" lang="en-US" sz="1200" i="0" u="none" strike="noStrike" kern="0" cap="none" spc="0" normalizeH="0" baseline="0" noProof="0" dirty="0">
                    <a:ln>
                      <a:noFill/>
                    </a:ln>
                    <a:solidFill>
                      <a:srgbClr val="006ABB"/>
                    </a:solidFill>
                    <a:effectLst/>
                    <a:uLnTx/>
                    <a:uFillTx/>
                    <a:latin typeface="+mj-lt"/>
                    <a:ea typeface="Segoe UI" pitchFamily="34" charset="0"/>
                    <a:cs typeface="Segoe UI Semibold" panose="020B0702040204020203" pitchFamily="34" charset="0"/>
                  </a:rPr>
                  <a:t>VM1</a:t>
                </a:r>
              </a:p>
            </p:txBody>
          </p:sp>
          <p:pic>
            <p:nvPicPr>
              <p:cNvPr id="10" name="Picture 9">
                <a:extLst>
                  <a:ext uri="{FF2B5EF4-FFF2-40B4-BE49-F238E27FC236}">
                    <a16:creationId xmlns:a16="http://schemas.microsoft.com/office/drawing/2014/main" id="{70F6EE3B-7B4B-43A1-A963-07D78D8EC9F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2728789" y="4755991"/>
                <a:ext cx="2894374" cy="828255"/>
              </a:xfrm>
              <a:prstGeom prst="rect">
                <a:avLst/>
              </a:prstGeom>
            </p:spPr>
          </p:pic>
          <p:sp>
            <p:nvSpPr>
              <p:cNvPr id="11" name="Rectangle 10">
                <a:extLst>
                  <a:ext uri="{FF2B5EF4-FFF2-40B4-BE49-F238E27FC236}">
                    <a16:creationId xmlns:a16="http://schemas.microsoft.com/office/drawing/2014/main" id="{72D2D8FF-0CE7-4F80-A33B-B4B3CF440312}"/>
                  </a:ext>
                </a:extLst>
              </p:cNvPr>
              <p:cNvSpPr/>
              <p:nvPr/>
            </p:nvSpPr>
            <p:spPr bwMode="auto">
              <a:xfrm>
                <a:off x="3186445" y="4424468"/>
                <a:ext cx="1979061" cy="33151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algn="ctr" defTabSz="807757" rtl="0" eaLnBrk="1" fontAlgn="base" latinLnBrk="0" hangingPunct="1">
                  <a:lnSpc>
                    <a:spcPct val="100000"/>
                  </a:lnSpc>
                  <a:spcBef>
                    <a:spcPct val="0"/>
                  </a:spcBef>
                  <a:spcAft>
                    <a:spcPct val="0"/>
                  </a:spcAft>
                  <a:buClrTx/>
                  <a:buSzTx/>
                  <a:buFontTx/>
                  <a:buNone/>
                  <a:tabLst/>
                  <a:defRPr/>
                </a:pPr>
                <a:r>
                  <a:rPr kumimoji="0" lang="en-US" sz="1200" i="0" u="none" strike="noStrike" kern="0" cap="none" spc="0" normalizeH="0" baseline="0" noProof="0" dirty="0">
                    <a:ln>
                      <a:noFill/>
                    </a:ln>
                    <a:effectLst/>
                    <a:uLnTx/>
                    <a:uFillTx/>
                    <a:latin typeface="+mj-lt"/>
                    <a:ea typeface="Segoe UI" pitchFamily="34" charset="0"/>
                    <a:cs typeface="Segoe UI Semibold" panose="020B0702040204020203" pitchFamily="34" charset="0"/>
                  </a:rPr>
                  <a:t>Within </a:t>
                </a:r>
                <a:r>
                  <a:rPr kumimoji="0" lang="en-US" sz="1200" i="0" u="none" strike="noStrike" kern="0" cap="none" spc="0" normalizeH="0" baseline="0" noProof="0" dirty="0">
                    <a:ln>
                      <a:noFill/>
                    </a:ln>
                    <a:solidFill>
                      <a:srgbClr val="006ABB"/>
                    </a:solidFill>
                    <a:effectLst/>
                    <a:uLnTx/>
                    <a:uFillTx/>
                    <a:latin typeface="+mj-lt"/>
                    <a:ea typeface="Segoe UI" pitchFamily="34" charset="0"/>
                    <a:cs typeface="Segoe UI Semibold" panose="020B0702040204020203" pitchFamily="34" charset="0"/>
                  </a:rPr>
                  <a:t>Purview Studio</a:t>
                </a:r>
              </a:p>
            </p:txBody>
          </p:sp>
          <p:sp>
            <p:nvSpPr>
              <p:cNvPr id="16" name="Rectangle 15">
                <a:extLst>
                  <a:ext uri="{FF2B5EF4-FFF2-40B4-BE49-F238E27FC236}">
                    <a16:creationId xmlns:a16="http://schemas.microsoft.com/office/drawing/2014/main" id="{DD8B1408-4D67-4078-934B-A8CBAFD9E1A3}"/>
                  </a:ext>
                </a:extLst>
              </p:cNvPr>
              <p:cNvSpPr/>
              <p:nvPr/>
            </p:nvSpPr>
            <p:spPr bwMode="auto">
              <a:xfrm rot="5400000">
                <a:off x="4875582" y="5272597"/>
                <a:ext cx="97079" cy="436173"/>
              </a:xfrm>
              <a:prstGeom prst="rect">
                <a:avLst/>
              </a:prstGeom>
              <a:solidFill>
                <a:srgbClr val="50E6FF">
                  <a:alpha val="15000"/>
                </a:srgbClr>
              </a:solidFill>
              <a:ln w="9525">
                <a:solidFill>
                  <a:srgbClr val="50E6FF"/>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bg1"/>
                  </a:solidFill>
                  <a:latin typeface="Segoe UI"/>
                  <a:ea typeface="Segoe UI" pitchFamily="34" charset="0"/>
                  <a:cs typeface="Segoe UI" pitchFamily="34" charset="0"/>
                </a:endParaRPr>
              </a:p>
            </p:txBody>
          </p:sp>
        </p:grpSp>
        <p:sp>
          <p:nvSpPr>
            <p:cNvPr id="12" name="Rectangle 11">
              <a:extLst>
                <a:ext uri="{FF2B5EF4-FFF2-40B4-BE49-F238E27FC236}">
                  <a16:creationId xmlns:a16="http://schemas.microsoft.com/office/drawing/2014/main" id="{028E3133-2486-4A0A-8CF9-D75D93F3A195}"/>
                </a:ext>
              </a:extLst>
            </p:cNvPr>
            <p:cNvSpPr/>
            <p:nvPr/>
          </p:nvSpPr>
          <p:spPr bwMode="auto">
            <a:xfrm>
              <a:off x="2708475" y="5634110"/>
              <a:ext cx="2187787" cy="33151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algn="ctr" defTabSz="807757" rtl="0" eaLnBrk="1" fontAlgn="base" latinLnBrk="0" hangingPunct="1">
                <a:lnSpc>
                  <a:spcPct val="100000"/>
                </a:lnSpc>
                <a:spcBef>
                  <a:spcPct val="0"/>
                </a:spcBef>
                <a:spcAft>
                  <a:spcPct val="0"/>
                </a:spcAft>
                <a:buClrTx/>
                <a:buSzTx/>
                <a:buFontTx/>
                <a:buNone/>
                <a:tabLst/>
                <a:defRPr/>
              </a:pPr>
              <a:r>
                <a:rPr kumimoji="0" lang="en-US" sz="900" i="0" u="none" strike="noStrike" kern="0" cap="none" spc="0" normalizeH="0" baseline="0" noProof="0" dirty="0">
                  <a:ln>
                    <a:noFill/>
                  </a:ln>
                  <a:effectLst/>
                  <a:uLnTx/>
                  <a:uFillTx/>
                  <a:latin typeface="+mj-lt"/>
                  <a:ea typeface="Segoe UI" pitchFamily="34" charset="0"/>
                  <a:cs typeface="Segoe UI Semibold" panose="020B0702040204020203" pitchFamily="34" charset="0"/>
                </a:rPr>
                <a:t>Since VM1 is unregistered</a:t>
              </a:r>
              <a:endParaRPr kumimoji="0" lang="en-US" sz="900" i="0" u="none" strike="noStrike" kern="0" cap="none" spc="0" normalizeH="0" baseline="0" noProof="0" dirty="0">
                <a:ln>
                  <a:noFill/>
                </a:ln>
                <a:solidFill>
                  <a:srgbClr val="006ABB"/>
                </a:solidFill>
                <a:effectLst/>
                <a:uLnTx/>
                <a:uFillTx/>
                <a:latin typeface="+mj-lt"/>
                <a:ea typeface="Segoe UI" pitchFamily="34" charset="0"/>
                <a:cs typeface="Segoe UI Semibold" panose="020B0702040204020203" pitchFamily="34" charset="0"/>
              </a:endParaRPr>
            </a:p>
          </p:txBody>
        </p:sp>
        <mc:AlternateContent xmlns:mc="http://schemas.openxmlformats.org/markup-compatibility/2006" xmlns:p14="http://schemas.microsoft.com/office/powerpoint/2010/main">
          <mc:Choice Requires="p14">
            <p:contentPart p14:bwMode="auto" r:id="rId6">
              <p14:nvContentPartPr>
                <p14:cNvPr id="18" name="Ink 17">
                  <a:extLst>
                    <a:ext uri="{FF2B5EF4-FFF2-40B4-BE49-F238E27FC236}">
                      <a16:creationId xmlns:a16="http://schemas.microsoft.com/office/drawing/2014/main" id="{0C2790E6-4031-4172-BA3D-BFF4BB9CB0C4}"/>
                    </a:ext>
                  </a:extLst>
                </p14:cNvPr>
                <p14:cNvContentPartPr/>
                <p14:nvPr/>
              </p14:nvContentPartPr>
              <p14:xfrm>
                <a:off x="4541415" y="5581020"/>
                <a:ext cx="269280" cy="214200"/>
              </p14:xfrm>
            </p:contentPart>
          </mc:Choice>
          <mc:Fallback xmlns="">
            <p:pic>
              <p:nvPicPr>
                <p:cNvPr id="18" name="Ink 17">
                  <a:extLst>
                    <a:ext uri="{FF2B5EF4-FFF2-40B4-BE49-F238E27FC236}">
                      <a16:creationId xmlns:a16="http://schemas.microsoft.com/office/drawing/2014/main" id="{0C2790E6-4031-4172-BA3D-BFF4BB9CB0C4}"/>
                    </a:ext>
                  </a:extLst>
                </p:cNvPr>
                <p:cNvPicPr/>
                <p:nvPr/>
              </p:nvPicPr>
              <p:blipFill>
                <a:blip r:embed="rId7"/>
                <a:stretch>
                  <a:fillRect/>
                </a:stretch>
              </p:blipFill>
              <p:spPr>
                <a:xfrm>
                  <a:off x="4532415" y="5572380"/>
                  <a:ext cx="286920" cy="231840"/>
                </a:xfrm>
                <a:prstGeom prst="rect">
                  <a:avLst/>
                </a:prstGeom>
              </p:spPr>
            </p:pic>
          </mc:Fallback>
        </mc:AlternateContent>
      </p:grpSp>
    </p:spTree>
    <p:extLst>
      <p:ext uri="{BB962C8B-B14F-4D97-AF65-F5344CB8AC3E}">
        <p14:creationId xmlns:p14="http://schemas.microsoft.com/office/powerpoint/2010/main" val="1437506194"/>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B5D025B4-7627-48C9-A63A-6721E20408A0}"/>
              </a:ext>
            </a:extLst>
          </p:cNvPr>
          <p:cNvGrpSpPr/>
          <p:nvPr/>
        </p:nvGrpSpPr>
        <p:grpSpPr>
          <a:xfrm>
            <a:off x="-11896" y="0"/>
            <a:ext cx="7790646" cy="3492500"/>
            <a:chOff x="-11896" y="0"/>
            <a:chExt cx="7790646" cy="3492500"/>
          </a:xfrm>
        </p:grpSpPr>
        <p:sp>
          <p:nvSpPr>
            <p:cNvPr id="135" name="Rectangle: Rounded Corners 134">
              <a:extLst>
                <a:ext uri="{FF2B5EF4-FFF2-40B4-BE49-F238E27FC236}">
                  <a16:creationId xmlns:a16="http://schemas.microsoft.com/office/drawing/2014/main" id="{902D3FDE-B115-4C4D-9DB9-5EDD4F13B1A3}"/>
                </a:ext>
              </a:extLst>
            </p:cNvPr>
            <p:cNvSpPr/>
            <p:nvPr/>
          </p:nvSpPr>
          <p:spPr bwMode="auto">
            <a:xfrm>
              <a:off x="-11896" y="0"/>
              <a:ext cx="5819222" cy="3492497"/>
            </a:xfrm>
            <a:prstGeom prst="roundRect">
              <a:avLst>
                <a:gd name="adj" fmla="val 0"/>
              </a:avLst>
            </a:prstGeom>
            <a:solidFill>
              <a:schemeClr val="bg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US" sz="1732" dirty="0" err="1">
                <a:solidFill>
                  <a:schemeClr val="bg1"/>
                </a:solidFill>
                <a:latin typeface="Segoe UI"/>
                <a:ea typeface="Segoe UI" pitchFamily="34" charset="0"/>
                <a:cs typeface="Segoe UI" pitchFamily="34" charset="0"/>
              </a:endParaRPr>
            </a:p>
          </p:txBody>
        </p:sp>
        <p:sp>
          <p:nvSpPr>
            <p:cNvPr id="3" name="Rectangle: Rounded Corners 2">
              <a:extLst>
                <a:ext uri="{FF2B5EF4-FFF2-40B4-BE49-F238E27FC236}">
                  <a16:creationId xmlns:a16="http://schemas.microsoft.com/office/drawing/2014/main" id="{DDFB397F-DA38-48D0-92D7-4A3EC5382029}"/>
                </a:ext>
              </a:extLst>
            </p:cNvPr>
            <p:cNvSpPr/>
            <p:nvPr/>
          </p:nvSpPr>
          <p:spPr bwMode="auto">
            <a:xfrm>
              <a:off x="5807326" y="1"/>
              <a:ext cx="1971424" cy="3492499"/>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US" sz="1732" dirty="0" err="1">
                <a:solidFill>
                  <a:schemeClr val="bg1"/>
                </a:solidFill>
                <a:latin typeface="Segoe UI"/>
                <a:ea typeface="Segoe UI" pitchFamily="34" charset="0"/>
                <a:cs typeface="Segoe UI" pitchFamily="34" charset="0"/>
              </a:endParaRPr>
            </a:p>
          </p:txBody>
        </p:sp>
        <p:sp>
          <p:nvSpPr>
            <p:cNvPr id="104" name="Rectangle 103">
              <a:extLst>
                <a:ext uri="{FF2B5EF4-FFF2-40B4-BE49-F238E27FC236}">
                  <a16:creationId xmlns:a16="http://schemas.microsoft.com/office/drawing/2014/main" id="{7A102439-1E6E-481A-8008-01B4E98841CD}"/>
                </a:ext>
              </a:extLst>
            </p:cNvPr>
            <p:cNvSpPr/>
            <p:nvPr/>
          </p:nvSpPr>
          <p:spPr bwMode="auto">
            <a:xfrm>
              <a:off x="6007131" y="1814092"/>
              <a:ext cx="1771619" cy="4367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defTabSz="807757" rtl="0" eaLnBrk="1" fontAlgn="base" latinLnBrk="0" hangingPunct="1">
                <a:lnSpc>
                  <a:spcPct val="100000"/>
                </a:lnSpc>
                <a:spcBef>
                  <a:spcPct val="0"/>
                </a:spcBef>
                <a:spcAft>
                  <a:spcPct val="0"/>
                </a:spcAft>
                <a:buClrTx/>
                <a:buSzTx/>
                <a:buFontTx/>
                <a:buNone/>
                <a:tabLst/>
                <a:defRPr/>
              </a:pPr>
              <a:r>
                <a:rPr kumimoji="0" lang="en-US" sz="2400" b="1" i="0" u="none" strike="noStrike" kern="0" cap="none" spc="0" normalizeH="0" baseline="0" noProof="0" dirty="0">
                  <a:ln>
                    <a:noFill/>
                  </a:ln>
                  <a:solidFill>
                    <a:schemeClr val="bg1"/>
                  </a:solidFill>
                  <a:effectLst/>
                  <a:uLnTx/>
                  <a:uFillTx/>
                  <a:latin typeface="+mj-lt"/>
                  <a:ea typeface="Segoe UI" pitchFamily="34" charset="0"/>
                  <a:cs typeface="Segoe UI Semibold" panose="020B0702040204020203" pitchFamily="34" charset="0"/>
                </a:rPr>
                <a:t>SHIR Keys</a:t>
              </a:r>
              <a:endParaRPr kumimoji="0" lang="en-US" sz="2400" i="0" u="none" strike="noStrike" kern="0" cap="none" spc="0" normalizeH="0" baseline="0" noProof="0" dirty="0">
                <a:ln>
                  <a:noFill/>
                </a:ln>
                <a:solidFill>
                  <a:schemeClr val="bg1"/>
                </a:solidFill>
                <a:effectLst/>
                <a:uLnTx/>
                <a:uFillTx/>
                <a:latin typeface="+mj-lt"/>
                <a:ea typeface="Segoe UI" pitchFamily="34" charset="0"/>
                <a:cs typeface="Segoe UI Semibold" panose="020B0702040204020203" pitchFamily="34" charset="0"/>
              </a:endParaRPr>
            </a:p>
          </p:txBody>
        </p:sp>
        <p:pic>
          <p:nvPicPr>
            <p:cNvPr id="4" name="Picture 3">
              <a:extLst>
                <a:ext uri="{FF2B5EF4-FFF2-40B4-BE49-F238E27FC236}">
                  <a16:creationId xmlns:a16="http://schemas.microsoft.com/office/drawing/2014/main" id="{D9BBF056-E09E-4A33-A719-E11FB634A99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3701" y="103063"/>
              <a:ext cx="5632721" cy="3273138"/>
            </a:xfrm>
            <a:prstGeom prst="rect">
              <a:avLst/>
            </a:prstGeom>
          </p:spPr>
        </p:pic>
        <p:cxnSp>
          <p:nvCxnSpPr>
            <p:cNvPr id="139" name="Straight Connector 138">
              <a:extLst>
                <a:ext uri="{FF2B5EF4-FFF2-40B4-BE49-F238E27FC236}">
                  <a16:creationId xmlns:a16="http://schemas.microsoft.com/office/drawing/2014/main" id="{81FDFBA7-22E7-436D-BD53-880FBF0D9662}"/>
                </a:ext>
              </a:extLst>
            </p:cNvPr>
            <p:cNvCxnSpPr>
              <a:cxnSpLocks/>
            </p:cNvCxnSpPr>
            <p:nvPr/>
          </p:nvCxnSpPr>
          <p:spPr>
            <a:xfrm>
              <a:off x="158464" y="1814093"/>
              <a:ext cx="5673555" cy="0"/>
            </a:xfrm>
            <a:prstGeom prst="line">
              <a:avLst/>
            </a:prstGeom>
            <a:ln>
              <a:solidFill>
                <a:srgbClr val="00B0F0">
                  <a:alpha val="26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3391D1E8-B4A2-400A-B66F-E948DC8EC89C}"/>
                </a:ext>
              </a:extLst>
            </p:cNvPr>
            <p:cNvCxnSpPr>
              <a:cxnSpLocks/>
            </p:cNvCxnSpPr>
            <p:nvPr/>
          </p:nvCxnSpPr>
          <p:spPr>
            <a:xfrm>
              <a:off x="118530" y="2377814"/>
              <a:ext cx="5688796" cy="0"/>
            </a:xfrm>
            <a:prstGeom prst="line">
              <a:avLst/>
            </a:prstGeom>
            <a:ln>
              <a:solidFill>
                <a:srgbClr val="00B0F0">
                  <a:alpha val="26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37" name="Left Brace 136">
              <a:extLst>
                <a:ext uri="{FF2B5EF4-FFF2-40B4-BE49-F238E27FC236}">
                  <a16:creationId xmlns:a16="http://schemas.microsoft.com/office/drawing/2014/main" id="{222FABFB-FA1E-4E64-A097-9B1B94228309}"/>
                </a:ext>
              </a:extLst>
            </p:cNvPr>
            <p:cNvSpPr/>
            <p:nvPr/>
          </p:nvSpPr>
          <p:spPr>
            <a:xfrm rot="10800000">
              <a:off x="5832019" y="1814093"/>
              <a:ext cx="199822" cy="516359"/>
            </a:xfrm>
            <a:prstGeom prst="leftBrace">
              <a:avLst>
                <a:gd name="adj1" fmla="val 55208"/>
                <a:gd name="adj2" fmla="val 49555"/>
              </a:avLst>
            </a:prstGeom>
            <a:noFill/>
            <a:ln w="38100" cap="flat" cmpd="sng" algn="ctr">
              <a:solidFill>
                <a:srgbClr val="0076CF"/>
              </a:solidFill>
              <a:prstDash val="solid"/>
              <a:headEnd type="none" w="lg" len="med"/>
              <a:tailEnd type="none" w="lg" len="me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grpSp>
    </p:spTree>
    <p:extLst>
      <p:ext uri="{BB962C8B-B14F-4D97-AF65-F5344CB8AC3E}">
        <p14:creationId xmlns:p14="http://schemas.microsoft.com/office/powerpoint/2010/main" val="37667702"/>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06188CEF-86EB-4416-85B6-F93F6C325747}"/>
              </a:ext>
            </a:extLst>
          </p:cNvPr>
          <p:cNvGrpSpPr/>
          <p:nvPr/>
        </p:nvGrpSpPr>
        <p:grpSpPr>
          <a:xfrm>
            <a:off x="1313983" y="1840253"/>
            <a:ext cx="7790647" cy="2318655"/>
            <a:chOff x="1313983" y="1840253"/>
            <a:chExt cx="7790647" cy="2318655"/>
          </a:xfrm>
        </p:grpSpPr>
        <p:grpSp>
          <p:nvGrpSpPr>
            <p:cNvPr id="8" name="Group 7">
              <a:extLst>
                <a:ext uri="{FF2B5EF4-FFF2-40B4-BE49-F238E27FC236}">
                  <a16:creationId xmlns:a16="http://schemas.microsoft.com/office/drawing/2014/main" id="{E0BA3177-D5D5-4E48-A8D1-A11124FEDC88}"/>
                </a:ext>
              </a:extLst>
            </p:cNvPr>
            <p:cNvGrpSpPr/>
            <p:nvPr/>
          </p:nvGrpSpPr>
          <p:grpSpPr>
            <a:xfrm>
              <a:off x="1313983" y="1840253"/>
              <a:ext cx="7790647" cy="2318655"/>
              <a:chOff x="-11897" y="0"/>
              <a:chExt cx="7790647" cy="2318655"/>
            </a:xfrm>
          </p:grpSpPr>
          <p:sp>
            <p:nvSpPr>
              <p:cNvPr id="135" name="Rectangle: Rounded Corners 134">
                <a:extLst>
                  <a:ext uri="{FF2B5EF4-FFF2-40B4-BE49-F238E27FC236}">
                    <a16:creationId xmlns:a16="http://schemas.microsoft.com/office/drawing/2014/main" id="{902D3FDE-B115-4C4D-9DB9-5EDD4F13B1A3}"/>
                  </a:ext>
                </a:extLst>
              </p:cNvPr>
              <p:cNvSpPr/>
              <p:nvPr/>
            </p:nvSpPr>
            <p:spPr bwMode="auto">
              <a:xfrm>
                <a:off x="-11897" y="0"/>
                <a:ext cx="5819223" cy="2318655"/>
              </a:xfrm>
              <a:prstGeom prst="roundRect">
                <a:avLst>
                  <a:gd name="adj" fmla="val 0"/>
                </a:avLst>
              </a:prstGeom>
              <a:solidFill>
                <a:schemeClr val="bg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US" sz="1732" dirty="0" err="1">
                  <a:solidFill>
                    <a:schemeClr val="bg1"/>
                  </a:solidFill>
                  <a:latin typeface="Segoe UI"/>
                  <a:ea typeface="Segoe UI" pitchFamily="34" charset="0"/>
                  <a:cs typeface="Segoe UI" pitchFamily="34" charset="0"/>
                </a:endParaRPr>
              </a:p>
            </p:txBody>
          </p:sp>
          <p:grpSp>
            <p:nvGrpSpPr>
              <p:cNvPr id="7" name="Group 6">
                <a:extLst>
                  <a:ext uri="{FF2B5EF4-FFF2-40B4-BE49-F238E27FC236}">
                    <a16:creationId xmlns:a16="http://schemas.microsoft.com/office/drawing/2014/main" id="{E25AA66E-07C1-4F84-8EDA-115AE2B65E0F}"/>
                  </a:ext>
                </a:extLst>
              </p:cNvPr>
              <p:cNvGrpSpPr/>
              <p:nvPr/>
            </p:nvGrpSpPr>
            <p:grpSpPr>
              <a:xfrm>
                <a:off x="98024" y="3"/>
                <a:ext cx="7680726" cy="2318652"/>
                <a:chOff x="98024" y="3"/>
                <a:chExt cx="7680726" cy="2318652"/>
              </a:xfrm>
            </p:grpSpPr>
            <p:pic>
              <p:nvPicPr>
                <p:cNvPr id="5" name="Picture 4" descr="Text&#10;&#10;Description automatically generated">
                  <a:extLst>
                    <a:ext uri="{FF2B5EF4-FFF2-40B4-BE49-F238E27FC236}">
                      <a16:creationId xmlns:a16="http://schemas.microsoft.com/office/drawing/2014/main" id="{D85532AA-233C-4ABC-B67B-852C8F945C04}"/>
                    </a:ext>
                  </a:extLst>
                </p:cNvPr>
                <p:cNvPicPr>
                  <a:picLocks noChangeAspect="1"/>
                </p:cNvPicPr>
                <p:nvPr/>
              </p:nvPicPr>
              <p:blipFill>
                <a:blip r:embed="rId2"/>
                <a:stretch>
                  <a:fillRect/>
                </a:stretch>
              </p:blipFill>
              <p:spPr>
                <a:xfrm>
                  <a:off x="98024" y="105028"/>
                  <a:ext cx="5637423" cy="2098056"/>
                </a:xfrm>
                <a:prstGeom prst="rect">
                  <a:avLst/>
                </a:prstGeom>
              </p:spPr>
            </p:pic>
            <p:sp>
              <p:nvSpPr>
                <p:cNvPr id="3" name="Rectangle: Rounded Corners 2">
                  <a:extLst>
                    <a:ext uri="{FF2B5EF4-FFF2-40B4-BE49-F238E27FC236}">
                      <a16:creationId xmlns:a16="http://schemas.microsoft.com/office/drawing/2014/main" id="{DDFB397F-DA38-48D0-92D7-4A3EC5382029}"/>
                    </a:ext>
                  </a:extLst>
                </p:cNvPr>
                <p:cNvSpPr/>
                <p:nvPr/>
              </p:nvSpPr>
              <p:spPr bwMode="auto">
                <a:xfrm>
                  <a:off x="5807326" y="3"/>
                  <a:ext cx="1971424" cy="2318652"/>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US" sz="1732" dirty="0" err="1">
                    <a:solidFill>
                      <a:schemeClr val="bg1"/>
                    </a:solidFill>
                    <a:latin typeface="Segoe UI"/>
                    <a:ea typeface="Segoe UI" pitchFamily="34" charset="0"/>
                    <a:cs typeface="Segoe UI" pitchFamily="34" charset="0"/>
                  </a:endParaRPr>
                </a:p>
              </p:txBody>
            </p:sp>
            <p:sp>
              <p:nvSpPr>
                <p:cNvPr id="104" name="Rectangle 103">
                  <a:extLst>
                    <a:ext uri="{FF2B5EF4-FFF2-40B4-BE49-F238E27FC236}">
                      <a16:creationId xmlns:a16="http://schemas.microsoft.com/office/drawing/2014/main" id="{7A102439-1E6E-481A-8008-01B4E98841CD}"/>
                    </a:ext>
                  </a:extLst>
                </p:cNvPr>
                <p:cNvSpPr/>
                <p:nvPr/>
              </p:nvSpPr>
              <p:spPr bwMode="auto">
                <a:xfrm>
                  <a:off x="5994776" y="1154056"/>
                  <a:ext cx="1771619" cy="4367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defTabSz="807757" rtl="0" eaLnBrk="1" fontAlgn="base" latinLnBrk="0" hangingPunct="1">
                    <a:lnSpc>
                      <a:spcPct val="100000"/>
                    </a:lnSpc>
                    <a:spcBef>
                      <a:spcPct val="0"/>
                    </a:spcBef>
                    <a:spcAft>
                      <a:spcPct val="0"/>
                    </a:spcAft>
                    <a:buClrTx/>
                    <a:buSzTx/>
                    <a:buFontTx/>
                    <a:buNone/>
                    <a:tabLst/>
                    <a:defRPr/>
                  </a:pPr>
                  <a:r>
                    <a:rPr kumimoji="0" lang="en-US" b="1" i="0" u="none" strike="noStrike" kern="0" cap="none" spc="0" normalizeH="0" baseline="0" noProof="0" dirty="0" err="1">
                      <a:ln>
                        <a:noFill/>
                      </a:ln>
                      <a:solidFill>
                        <a:schemeClr val="bg1"/>
                      </a:solidFill>
                      <a:effectLst/>
                      <a:uLnTx/>
                      <a:uFillTx/>
                      <a:latin typeface="Cascadia Code" panose="020B0609020000020004" pitchFamily="49" charset="0"/>
                      <a:ea typeface="Segoe UI" pitchFamily="34" charset="0"/>
                      <a:cs typeface="Cascadia Code" panose="020B0609020000020004" pitchFamily="49" charset="0"/>
                    </a:rPr>
                    <a:t>Dockerfile</a:t>
                  </a:r>
                  <a:endParaRPr kumimoji="0" lang="en-US" i="0" u="none" strike="noStrike" kern="0" cap="none" spc="0" normalizeH="0" baseline="0" noProof="0" dirty="0">
                    <a:ln>
                      <a:noFill/>
                    </a:ln>
                    <a:solidFill>
                      <a:schemeClr val="bg1"/>
                    </a:solidFill>
                    <a:effectLst/>
                    <a:uLnTx/>
                    <a:uFillTx/>
                    <a:latin typeface="Cascadia Code" panose="020B0609020000020004" pitchFamily="49" charset="0"/>
                    <a:ea typeface="Segoe UI" pitchFamily="34" charset="0"/>
                    <a:cs typeface="Cascadia Code" panose="020B0609020000020004" pitchFamily="49" charset="0"/>
                  </a:endParaRPr>
                </a:p>
              </p:txBody>
            </p:sp>
            <p:cxnSp>
              <p:nvCxnSpPr>
                <p:cNvPr id="139" name="Straight Connector 138">
                  <a:extLst>
                    <a:ext uri="{FF2B5EF4-FFF2-40B4-BE49-F238E27FC236}">
                      <a16:creationId xmlns:a16="http://schemas.microsoft.com/office/drawing/2014/main" id="{81FDFBA7-22E7-436D-BD53-880FBF0D9662}"/>
                    </a:ext>
                  </a:extLst>
                </p:cNvPr>
                <p:cNvCxnSpPr>
                  <a:cxnSpLocks/>
                </p:cNvCxnSpPr>
                <p:nvPr/>
              </p:nvCxnSpPr>
              <p:spPr>
                <a:xfrm>
                  <a:off x="98024" y="550241"/>
                  <a:ext cx="5673555" cy="0"/>
                </a:xfrm>
                <a:prstGeom prst="line">
                  <a:avLst/>
                </a:prstGeom>
                <a:ln>
                  <a:solidFill>
                    <a:srgbClr val="00B0F0">
                      <a:alpha val="42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3391D1E8-B4A2-400A-B66F-E948DC8EC89C}"/>
                    </a:ext>
                  </a:extLst>
                </p:cNvPr>
                <p:cNvCxnSpPr>
                  <a:cxnSpLocks/>
                </p:cNvCxnSpPr>
                <p:nvPr/>
              </p:nvCxnSpPr>
              <p:spPr>
                <a:xfrm>
                  <a:off x="98024" y="2170433"/>
                  <a:ext cx="5688796" cy="0"/>
                </a:xfrm>
                <a:prstGeom prst="line">
                  <a:avLst/>
                </a:prstGeom>
                <a:ln>
                  <a:solidFill>
                    <a:srgbClr val="00B0F0">
                      <a:alpha val="42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37" name="Left Brace 136">
                  <a:extLst>
                    <a:ext uri="{FF2B5EF4-FFF2-40B4-BE49-F238E27FC236}">
                      <a16:creationId xmlns:a16="http://schemas.microsoft.com/office/drawing/2014/main" id="{222FABFB-FA1E-4E64-A097-9B1B94228309}"/>
                    </a:ext>
                  </a:extLst>
                </p:cNvPr>
                <p:cNvSpPr/>
                <p:nvPr/>
              </p:nvSpPr>
              <p:spPr>
                <a:xfrm rot="10800000">
                  <a:off x="5832019" y="550240"/>
                  <a:ext cx="199822" cy="1620192"/>
                </a:xfrm>
                <a:prstGeom prst="leftBrace">
                  <a:avLst>
                    <a:gd name="adj1" fmla="val 55208"/>
                    <a:gd name="adj2" fmla="val 49555"/>
                  </a:avLst>
                </a:prstGeom>
                <a:noFill/>
                <a:ln w="38100" cap="flat" cmpd="sng" algn="ctr">
                  <a:solidFill>
                    <a:srgbClr val="0076CF"/>
                  </a:solidFill>
                  <a:prstDash val="solid"/>
                  <a:headEnd type="none" w="lg" len="med"/>
                  <a:tailEnd type="none" w="lg" len="me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grpSp>
        </p:grpSp>
        <p:sp>
          <p:nvSpPr>
            <p:cNvPr id="9" name="Rectangle 8">
              <a:extLst>
                <a:ext uri="{FF2B5EF4-FFF2-40B4-BE49-F238E27FC236}">
                  <a16:creationId xmlns:a16="http://schemas.microsoft.com/office/drawing/2014/main" id="{645D1B4A-CB19-4027-A9D5-1B2CB306B21A}"/>
                </a:ext>
              </a:extLst>
            </p:cNvPr>
            <p:cNvSpPr/>
            <p:nvPr/>
          </p:nvSpPr>
          <p:spPr bwMode="auto">
            <a:xfrm>
              <a:off x="7314479" y="2763889"/>
              <a:ext cx="1771619" cy="4367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defTabSz="807757" rtl="0" eaLnBrk="1" fontAlgn="base" latinLnBrk="0" hangingPunct="1">
                <a:lnSpc>
                  <a:spcPct val="100000"/>
                </a:lnSpc>
                <a:spcBef>
                  <a:spcPct val="0"/>
                </a:spcBef>
                <a:spcAft>
                  <a:spcPct val="0"/>
                </a:spcAft>
                <a:buClrTx/>
                <a:buSzTx/>
                <a:buFontTx/>
                <a:buNone/>
                <a:tabLst/>
                <a:defRPr/>
              </a:pPr>
              <a:r>
                <a:rPr kumimoji="0" lang="en-US" sz="1600" b="1" i="0" u="none" strike="noStrike" kern="0" cap="none" spc="0" normalizeH="0" baseline="0" noProof="0" dirty="0">
                  <a:ln>
                    <a:noFill/>
                  </a:ln>
                  <a:solidFill>
                    <a:schemeClr val="bg1"/>
                  </a:solidFill>
                  <a:effectLst/>
                  <a:uLnTx/>
                  <a:uFillTx/>
                  <a:latin typeface="+mj-lt"/>
                  <a:ea typeface="Segoe UI" pitchFamily="34" charset="0"/>
                  <a:cs typeface="Cascadia Code" panose="020B0609020000020004" pitchFamily="49" charset="0"/>
                </a:rPr>
                <a:t>Original</a:t>
              </a:r>
              <a:endParaRPr kumimoji="0" lang="en-US" sz="1600" i="0" u="none" strike="noStrike" kern="0" cap="none" spc="0" normalizeH="0" baseline="0" noProof="0" dirty="0">
                <a:ln>
                  <a:noFill/>
                </a:ln>
                <a:solidFill>
                  <a:schemeClr val="bg1"/>
                </a:solidFill>
                <a:effectLst/>
                <a:uLnTx/>
                <a:uFillTx/>
                <a:latin typeface="+mj-lt"/>
                <a:ea typeface="Segoe UI" pitchFamily="34" charset="0"/>
                <a:cs typeface="Cascadia Code" panose="020B0609020000020004" pitchFamily="49" charset="0"/>
              </a:endParaRPr>
            </a:p>
          </p:txBody>
        </p:sp>
      </p:grpSp>
    </p:spTree>
    <p:extLst>
      <p:ext uri="{BB962C8B-B14F-4D97-AF65-F5344CB8AC3E}">
        <p14:creationId xmlns:p14="http://schemas.microsoft.com/office/powerpoint/2010/main" val="3628858304"/>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409F51F5-22B9-44F8-9076-6713CE083BA2}"/>
              </a:ext>
            </a:extLst>
          </p:cNvPr>
          <p:cNvGrpSpPr/>
          <p:nvPr/>
        </p:nvGrpSpPr>
        <p:grpSpPr>
          <a:xfrm>
            <a:off x="1342558" y="133373"/>
            <a:ext cx="8015162" cy="4804387"/>
            <a:chOff x="1313983" y="133373"/>
            <a:chExt cx="8015162" cy="4804387"/>
          </a:xfrm>
        </p:grpSpPr>
        <p:sp>
          <p:nvSpPr>
            <p:cNvPr id="135" name="Rectangle: Rounded Corners 134">
              <a:extLst>
                <a:ext uri="{FF2B5EF4-FFF2-40B4-BE49-F238E27FC236}">
                  <a16:creationId xmlns:a16="http://schemas.microsoft.com/office/drawing/2014/main" id="{902D3FDE-B115-4C4D-9DB9-5EDD4F13B1A3}"/>
                </a:ext>
              </a:extLst>
            </p:cNvPr>
            <p:cNvSpPr/>
            <p:nvPr/>
          </p:nvSpPr>
          <p:spPr bwMode="auto">
            <a:xfrm>
              <a:off x="1313983" y="133373"/>
              <a:ext cx="5819223" cy="4804387"/>
            </a:xfrm>
            <a:prstGeom prst="roundRect">
              <a:avLst>
                <a:gd name="adj" fmla="val 0"/>
              </a:avLst>
            </a:prstGeom>
            <a:solidFill>
              <a:schemeClr val="bg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US" sz="1732" dirty="0" err="1">
                <a:solidFill>
                  <a:schemeClr val="bg1"/>
                </a:solidFill>
                <a:latin typeface="Segoe UI"/>
                <a:ea typeface="Segoe UI" pitchFamily="34" charset="0"/>
                <a:cs typeface="Segoe UI" pitchFamily="34" charset="0"/>
              </a:endParaRPr>
            </a:p>
          </p:txBody>
        </p:sp>
        <p:pic>
          <p:nvPicPr>
            <p:cNvPr id="4" name="Picture 3" descr="Text&#10;&#10;Description automatically generated">
              <a:extLst>
                <a:ext uri="{FF2B5EF4-FFF2-40B4-BE49-F238E27FC236}">
                  <a16:creationId xmlns:a16="http://schemas.microsoft.com/office/drawing/2014/main" id="{566E69BC-A872-48D1-88A9-80071CADF1A2}"/>
                </a:ext>
              </a:extLst>
            </p:cNvPr>
            <p:cNvPicPr>
              <a:picLocks noChangeAspect="1"/>
            </p:cNvPicPr>
            <p:nvPr/>
          </p:nvPicPr>
          <p:blipFill>
            <a:blip r:embed="rId2"/>
            <a:stretch>
              <a:fillRect/>
            </a:stretch>
          </p:blipFill>
          <p:spPr>
            <a:xfrm>
              <a:off x="1423904" y="238401"/>
              <a:ext cx="5637423" cy="3645151"/>
            </a:xfrm>
            <a:prstGeom prst="rect">
              <a:avLst/>
            </a:prstGeom>
          </p:spPr>
        </p:pic>
        <p:sp>
          <p:nvSpPr>
            <p:cNvPr id="3" name="Rectangle: Rounded Corners 2">
              <a:extLst>
                <a:ext uri="{FF2B5EF4-FFF2-40B4-BE49-F238E27FC236}">
                  <a16:creationId xmlns:a16="http://schemas.microsoft.com/office/drawing/2014/main" id="{DDFB397F-DA38-48D0-92D7-4A3EC5382029}"/>
                </a:ext>
              </a:extLst>
            </p:cNvPr>
            <p:cNvSpPr/>
            <p:nvPr/>
          </p:nvSpPr>
          <p:spPr bwMode="auto">
            <a:xfrm>
              <a:off x="7133206" y="133375"/>
              <a:ext cx="1971424" cy="4804384"/>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US" sz="1732" dirty="0" err="1">
                <a:solidFill>
                  <a:schemeClr val="bg1"/>
                </a:solidFill>
                <a:latin typeface="Segoe UI"/>
                <a:ea typeface="Segoe UI" pitchFamily="34" charset="0"/>
                <a:cs typeface="Segoe UI" pitchFamily="34" charset="0"/>
              </a:endParaRPr>
            </a:p>
          </p:txBody>
        </p:sp>
        <p:sp>
          <p:nvSpPr>
            <p:cNvPr id="104" name="Rectangle 103">
              <a:extLst>
                <a:ext uri="{FF2B5EF4-FFF2-40B4-BE49-F238E27FC236}">
                  <a16:creationId xmlns:a16="http://schemas.microsoft.com/office/drawing/2014/main" id="{7A102439-1E6E-481A-8008-01B4E98841CD}"/>
                </a:ext>
              </a:extLst>
            </p:cNvPr>
            <p:cNvSpPr/>
            <p:nvPr/>
          </p:nvSpPr>
          <p:spPr bwMode="auto">
            <a:xfrm>
              <a:off x="7363898" y="2403471"/>
              <a:ext cx="1771619" cy="4367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defTabSz="807757" rtl="0" eaLnBrk="1" fontAlgn="base" latinLnBrk="0" hangingPunct="1">
                <a:lnSpc>
                  <a:spcPct val="100000"/>
                </a:lnSpc>
                <a:spcBef>
                  <a:spcPct val="0"/>
                </a:spcBef>
                <a:spcAft>
                  <a:spcPct val="0"/>
                </a:spcAft>
                <a:buClrTx/>
                <a:buSzTx/>
                <a:buFontTx/>
                <a:buNone/>
                <a:tabLst/>
                <a:defRPr/>
              </a:pPr>
              <a:r>
                <a:rPr kumimoji="0" lang="en-US" b="1" i="0" u="none" strike="noStrike" kern="0" cap="none" spc="0" normalizeH="0" baseline="0" noProof="0" dirty="0" err="1">
                  <a:ln>
                    <a:noFill/>
                  </a:ln>
                  <a:solidFill>
                    <a:schemeClr val="bg1"/>
                  </a:solidFill>
                  <a:effectLst/>
                  <a:uLnTx/>
                  <a:uFillTx/>
                  <a:latin typeface="Cascadia Code" panose="020B0609020000020004" pitchFamily="49" charset="0"/>
                  <a:ea typeface="Segoe UI" pitchFamily="34" charset="0"/>
                  <a:cs typeface="Cascadia Code" panose="020B0609020000020004" pitchFamily="49" charset="0"/>
                </a:rPr>
                <a:t>Dockerfile</a:t>
              </a:r>
              <a:endParaRPr kumimoji="0" lang="en-US" i="0" u="none" strike="noStrike" kern="0" cap="none" spc="0" normalizeH="0" baseline="0" noProof="0" dirty="0">
                <a:ln>
                  <a:noFill/>
                </a:ln>
                <a:solidFill>
                  <a:schemeClr val="bg1"/>
                </a:solidFill>
                <a:effectLst/>
                <a:uLnTx/>
                <a:uFillTx/>
                <a:latin typeface="Cascadia Code" panose="020B0609020000020004" pitchFamily="49" charset="0"/>
                <a:ea typeface="Segoe UI" pitchFamily="34" charset="0"/>
                <a:cs typeface="Cascadia Code" panose="020B0609020000020004" pitchFamily="49" charset="0"/>
              </a:endParaRPr>
            </a:p>
          </p:txBody>
        </p:sp>
        <p:cxnSp>
          <p:nvCxnSpPr>
            <p:cNvPr id="139" name="Straight Connector 138">
              <a:extLst>
                <a:ext uri="{FF2B5EF4-FFF2-40B4-BE49-F238E27FC236}">
                  <a16:creationId xmlns:a16="http://schemas.microsoft.com/office/drawing/2014/main" id="{81FDFBA7-22E7-436D-BD53-880FBF0D9662}"/>
                </a:ext>
              </a:extLst>
            </p:cNvPr>
            <p:cNvCxnSpPr>
              <a:cxnSpLocks/>
            </p:cNvCxnSpPr>
            <p:nvPr/>
          </p:nvCxnSpPr>
          <p:spPr>
            <a:xfrm>
              <a:off x="1423904" y="683614"/>
              <a:ext cx="5673555" cy="0"/>
            </a:xfrm>
            <a:prstGeom prst="line">
              <a:avLst/>
            </a:prstGeom>
            <a:ln>
              <a:solidFill>
                <a:srgbClr val="00B0F0">
                  <a:alpha val="42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37" name="Left Brace 136">
              <a:extLst>
                <a:ext uri="{FF2B5EF4-FFF2-40B4-BE49-F238E27FC236}">
                  <a16:creationId xmlns:a16="http://schemas.microsoft.com/office/drawing/2014/main" id="{222FABFB-FA1E-4E64-A097-9B1B94228309}"/>
                </a:ext>
              </a:extLst>
            </p:cNvPr>
            <p:cNvSpPr/>
            <p:nvPr/>
          </p:nvSpPr>
          <p:spPr>
            <a:xfrm rot="10800000">
              <a:off x="7157899" y="683612"/>
              <a:ext cx="199822" cy="3959533"/>
            </a:xfrm>
            <a:prstGeom prst="leftBrace">
              <a:avLst>
                <a:gd name="adj1" fmla="val 55208"/>
                <a:gd name="adj2" fmla="val 49555"/>
              </a:avLst>
            </a:prstGeom>
            <a:noFill/>
            <a:ln w="38100" cap="flat" cmpd="sng" algn="ctr">
              <a:solidFill>
                <a:srgbClr val="0076CF"/>
              </a:solidFill>
              <a:prstDash val="solid"/>
              <a:headEnd type="none" w="lg" len="med"/>
              <a:tailEnd type="none" w="lg" len="me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9" name="Rectangle 8">
              <a:extLst>
                <a:ext uri="{FF2B5EF4-FFF2-40B4-BE49-F238E27FC236}">
                  <a16:creationId xmlns:a16="http://schemas.microsoft.com/office/drawing/2014/main" id="{645D1B4A-CB19-4027-A9D5-1B2CB306B21A}"/>
                </a:ext>
              </a:extLst>
            </p:cNvPr>
            <p:cNvSpPr/>
            <p:nvPr/>
          </p:nvSpPr>
          <p:spPr bwMode="auto">
            <a:xfrm>
              <a:off x="7357721" y="2047317"/>
              <a:ext cx="1771619" cy="4367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defTabSz="807757" rtl="0" eaLnBrk="1" fontAlgn="base" latinLnBrk="0" hangingPunct="1">
                <a:lnSpc>
                  <a:spcPct val="100000"/>
                </a:lnSpc>
                <a:spcBef>
                  <a:spcPct val="0"/>
                </a:spcBef>
                <a:spcAft>
                  <a:spcPct val="0"/>
                </a:spcAft>
                <a:buClrTx/>
                <a:buSzTx/>
                <a:buFontTx/>
                <a:buNone/>
                <a:tabLst/>
                <a:defRPr/>
              </a:pPr>
              <a:r>
                <a:rPr kumimoji="0" lang="en-US" sz="1600" b="1" i="0" u="none" strike="noStrike" kern="0" cap="none" spc="0" normalizeH="0" baseline="0" noProof="0" dirty="0">
                  <a:ln>
                    <a:noFill/>
                  </a:ln>
                  <a:solidFill>
                    <a:schemeClr val="bg1"/>
                  </a:solidFill>
                  <a:effectLst/>
                  <a:uLnTx/>
                  <a:uFillTx/>
                  <a:latin typeface="+mj-lt"/>
                  <a:ea typeface="Segoe UI" pitchFamily="34" charset="0"/>
                  <a:cs typeface="Cascadia Code" panose="020B0609020000020004" pitchFamily="49" charset="0"/>
                </a:rPr>
                <a:t>Reverse Engineered</a:t>
              </a:r>
              <a:endParaRPr kumimoji="0" lang="en-US" sz="1600" i="0" u="none" strike="noStrike" kern="0" cap="none" spc="0" normalizeH="0" baseline="0" noProof="0" dirty="0">
                <a:ln>
                  <a:noFill/>
                </a:ln>
                <a:solidFill>
                  <a:schemeClr val="bg1"/>
                </a:solidFill>
                <a:effectLst/>
                <a:uLnTx/>
                <a:uFillTx/>
                <a:latin typeface="+mj-lt"/>
                <a:ea typeface="Segoe UI" pitchFamily="34" charset="0"/>
                <a:cs typeface="Cascadia Code" panose="020B0609020000020004" pitchFamily="49" charset="0"/>
              </a:endParaRPr>
            </a:p>
          </p:txBody>
        </p:sp>
        <p:pic>
          <p:nvPicPr>
            <p:cNvPr id="11" name="Graphic 10">
              <a:extLst>
                <a:ext uri="{FF2B5EF4-FFF2-40B4-BE49-F238E27FC236}">
                  <a16:creationId xmlns:a16="http://schemas.microsoft.com/office/drawing/2014/main" id="{ABFA4D46-E398-446D-80E3-BC432032A5A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72599" y="3070591"/>
              <a:ext cx="517153" cy="517153"/>
            </a:xfrm>
            <a:prstGeom prst="rect">
              <a:avLst/>
            </a:prstGeom>
          </p:spPr>
        </p:pic>
        <p:sp>
          <p:nvSpPr>
            <p:cNvPr id="12" name="Rectangle 11">
              <a:extLst>
                <a:ext uri="{FF2B5EF4-FFF2-40B4-BE49-F238E27FC236}">
                  <a16:creationId xmlns:a16="http://schemas.microsoft.com/office/drawing/2014/main" id="{FC0E9286-F2ED-44B0-8B05-3560DFD55857}"/>
                </a:ext>
              </a:extLst>
            </p:cNvPr>
            <p:cNvSpPr/>
            <p:nvPr/>
          </p:nvSpPr>
          <p:spPr bwMode="auto">
            <a:xfrm>
              <a:off x="7357721" y="2663378"/>
              <a:ext cx="1971424" cy="4367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defTabSz="807757" rtl="0" eaLnBrk="1" fontAlgn="base" latinLnBrk="0" hangingPunct="1">
                <a:lnSpc>
                  <a:spcPct val="100000"/>
                </a:lnSpc>
                <a:spcBef>
                  <a:spcPct val="0"/>
                </a:spcBef>
                <a:spcAft>
                  <a:spcPct val="0"/>
                </a:spcAft>
                <a:buClrTx/>
                <a:buSzTx/>
                <a:buFontTx/>
                <a:buNone/>
                <a:tabLst/>
                <a:defRPr/>
              </a:pPr>
              <a:r>
                <a:rPr lang="en-US" sz="1600" kern="0" dirty="0">
                  <a:solidFill>
                    <a:schemeClr val="bg1"/>
                  </a:solidFill>
                  <a:latin typeface="+mj-lt"/>
                  <a:ea typeface="Segoe UI" pitchFamily="34" charset="0"/>
                  <a:cs typeface="Cascadia Code" panose="020B0609020000020004" pitchFamily="49" charset="0"/>
                </a:rPr>
                <a:t>f</a:t>
              </a:r>
              <a:r>
                <a:rPr kumimoji="0" lang="en-US" sz="1600" i="0" u="none" strike="noStrike" kern="0" cap="none" spc="0" normalizeH="0" baseline="0" noProof="0" dirty="0">
                  <a:ln>
                    <a:noFill/>
                  </a:ln>
                  <a:solidFill>
                    <a:schemeClr val="bg1"/>
                  </a:solidFill>
                  <a:effectLst/>
                  <a:uLnTx/>
                  <a:uFillTx/>
                  <a:latin typeface="+mj-lt"/>
                  <a:ea typeface="Segoe UI" pitchFamily="34" charset="0"/>
                  <a:cs typeface="Cascadia Code" panose="020B0609020000020004" pitchFamily="49" charset="0"/>
                </a:rPr>
                <a:t>or </a:t>
              </a:r>
              <a:r>
                <a:rPr kumimoji="0" lang="en-US" sz="1600" i="0" u="none" strike="noStrike" kern="0" cap="none" spc="0" normalizeH="0" baseline="0" noProof="0" dirty="0">
                  <a:ln>
                    <a:noFill/>
                  </a:ln>
                  <a:solidFill>
                    <a:schemeClr val="accent3"/>
                  </a:solidFill>
                  <a:effectLst/>
                  <a:uLnTx/>
                  <a:uFillTx/>
                  <a:latin typeface="Cascadia Code" panose="020B0609020000020004" pitchFamily="49" charset="0"/>
                  <a:ea typeface="Segoe UI" pitchFamily="34" charset="0"/>
                  <a:cs typeface="Cascadia Code" panose="020B0609020000020004" pitchFamily="49" charset="0"/>
                </a:rPr>
                <a:t>arc-</a:t>
              </a:r>
              <a:r>
                <a:rPr kumimoji="0" lang="en-US" sz="1600" i="0" u="none" strike="noStrike" kern="0" cap="none" spc="0" normalizeH="0" baseline="0" noProof="0" dirty="0" err="1">
                  <a:ln>
                    <a:noFill/>
                  </a:ln>
                  <a:solidFill>
                    <a:schemeClr val="accent3"/>
                  </a:solidFill>
                  <a:effectLst/>
                  <a:uLnTx/>
                  <a:uFillTx/>
                  <a:latin typeface="Cascadia Code" panose="020B0609020000020004" pitchFamily="49" charset="0"/>
                  <a:ea typeface="Segoe UI" pitchFamily="34" charset="0"/>
                  <a:cs typeface="Cascadia Code" panose="020B0609020000020004" pitchFamily="49" charset="0"/>
                </a:rPr>
                <a:t>sqlmi</a:t>
              </a:r>
              <a:r>
                <a:rPr lang="en-US" sz="1600" kern="0" dirty="0">
                  <a:solidFill>
                    <a:schemeClr val="bg1"/>
                  </a:solidFill>
                  <a:latin typeface="+mj-lt"/>
                  <a:ea typeface="Segoe UI" pitchFamily="34" charset="0"/>
                  <a:cs typeface="Cascadia Code" panose="020B0609020000020004" pitchFamily="49" charset="0"/>
                </a:rPr>
                <a:t>:</a:t>
              </a:r>
              <a:endParaRPr kumimoji="0" lang="en-US" sz="1600" i="0" u="none" strike="noStrike" kern="0" cap="none" spc="0" normalizeH="0" baseline="0" noProof="0" dirty="0">
                <a:ln>
                  <a:noFill/>
                </a:ln>
                <a:solidFill>
                  <a:schemeClr val="bg1"/>
                </a:solidFill>
                <a:effectLst/>
                <a:uLnTx/>
                <a:uFillTx/>
                <a:latin typeface="+mj-lt"/>
                <a:ea typeface="Segoe UI" pitchFamily="34" charset="0"/>
                <a:cs typeface="Cascadia Code" panose="020B0609020000020004" pitchFamily="49" charset="0"/>
              </a:endParaRPr>
            </a:p>
          </p:txBody>
        </p:sp>
        <p:pic>
          <p:nvPicPr>
            <p:cNvPr id="15" name="Picture 14" descr="Shape&#10;&#10;Description automatically generated with medium confidence">
              <a:extLst>
                <a:ext uri="{FF2B5EF4-FFF2-40B4-BE49-F238E27FC236}">
                  <a16:creationId xmlns:a16="http://schemas.microsoft.com/office/drawing/2014/main" id="{C089D2CD-8655-4BFB-A37C-23637A6281FE}"/>
                </a:ext>
              </a:extLst>
            </p:cNvPr>
            <p:cNvPicPr>
              <a:picLocks noChangeAspect="1"/>
            </p:cNvPicPr>
            <p:nvPr/>
          </p:nvPicPr>
          <p:blipFill>
            <a:blip r:embed="rId5"/>
            <a:stretch>
              <a:fillRect/>
            </a:stretch>
          </p:blipFill>
          <p:spPr>
            <a:xfrm>
              <a:off x="1423904" y="3954221"/>
              <a:ext cx="5637423" cy="874087"/>
            </a:xfrm>
            <a:prstGeom prst="rect">
              <a:avLst/>
            </a:prstGeom>
          </p:spPr>
        </p:pic>
        <p:sp>
          <p:nvSpPr>
            <p:cNvPr id="16" name="Rectangle 15">
              <a:extLst>
                <a:ext uri="{FF2B5EF4-FFF2-40B4-BE49-F238E27FC236}">
                  <a16:creationId xmlns:a16="http://schemas.microsoft.com/office/drawing/2014/main" id="{E7241D26-D48A-4F30-9445-268DC7C04EBD}"/>
                </a:ext>
              </a:extLst>
            </p:cNvPr>
            <p:cNvSpPr/>
            <p:nvPr/>
          </p:nvSpPr>
          <p:spPr bwMode="auto">
            <a:xfrm rot="5400000">
              <a:off x="4198112" y="1091007"/>
              <a:ext cx="76608" cy="5649821"/>
            </a:xfrm>
            <a:prstGeom prst="rect">
              <a:avLst/>
            </a:prstGeom>
            <a:solidFill>
              <a:schemeClr val="tx1">
                <a:lumMod val="50000"/>
                <a:lumOff val="50000"/>
              </a:schemeClr>
            </a:solidFill>
            <a:ln w="9525">
              <a:solidFill>
                <a:srgbClr val="50E6FF"/>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bg1"/>
                </a:solidFill>
                <a:latin typeface="Segoe UI"/>
                <a:ea typeface="Segoe UI" pitchFamily="34" charset="0"/>
                <a:cs typeface="Segoe UI" pitchFamily="34" charset="0"/>
              </a:endParaRPr>
            </a:p>
          </p:txBody>
        </p:sp>
        <p:sp>
          <p:nvSpPr>
            <p:cNvPr id="18" name="Rectangle 17">
              <a:extLst>
                <a:ext uri="{FF2B5EF4-FFF2-40B4-BE49-F238E27FC236}">
                  <a16:creationId xmlns:a16="http://schemas.microsoft.com/office/drawing/2014/main" id="{F48B70DB-D998-453C-91C8-BED2630268BF}"/>
                </a:ext>
              </a:extLst>
            </p:cNvPr>
            <p:cNvSpPr/>
            <p:nvPr/>
          </p:nvSpPr>
          <p:spPr bwMode="auto">
            <a:xfrm>
              <a:off x="7227538" y="3697567"/>
              <a:ext cx="1912839" cy="4367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defTabSz="807757" rtl="0" eaLnBrk="1" fontAlgn="base" latinLnBrk="0" hangingPunct="1">
                <a:lnSpc>
                  <a:spcPct val="100000"/>
                </a:lnSpc>
                <a:spcBef>
                  <a:spcPct val="0"/>
                </a:spcBef>
                <a:spcAft>
                  <a:spcPct val="0"/>
                </a:spcAft>
                <a:buClrTx/>
                <a:buSzTx/>
                <a:buFontTx/>
                <a:buNone/>
                <a:tabLst/>
                <a:defRPr/>
              </a:pPr>
              <a:r>
                <a:rPr kumimoji="0" lang="en-US" sz="1200" b="1" i="1" u="none" strike="noStrike" kern="0" cap="none" spc="0" normalizeH="0" baseline="0" noProof="0" dirty="0">
                  <a:ln>
                    <a:noFill/>
                  </a:ln>
                  <a:solidFill>
                    <a:schemeClr val="bg1"/>
                  </a:solidFill>
                  <a:effectLst/>
                  <a:uLnTx/>
                  <a:uFillTx/>
                  <a:latin typeface="+mj-lt"/>
                  <a:ea typeface="Segoe UI" pitchFamily="34" charset="0"/>
                  <a:cs typeface="Cascadia Code" panose="020B0609020000020004" pitchFamily="49" charset="0"/>
                </a:rPr>
                <a:t>Omitted for brevity</a:t>
              </a:r>
              <a:endParaRPr kumimoji="0" lang="en-US" sz="1200" i="1" u="none" strike="noStrike" kern="0" cap="none" spc="0" normalizeH="0" baseline="0" noProof="0" dirty="0">
                <a:ln>
                  <a:noFill/>
                </a:ln>
                <a:solidFill>
                  <a:schemeClr val="bg1"/>
                </a:solidFill>
                <a:effectLst/>
                <a:uLnTx/>
                <a:uFillTx/>
                <a:latin typeface="+mj-lt"/>
                <a:ea typeface="Segoe UI" pitchFamily="34" charset="0"/>
                <a:cs typeface="Cascadia Code" panose="020B0609020000020004" pitchFamily="49" charset="0"/>
              </a:endParaRPr>
            </a:p>
          </p:txBody>
        </p:sp>
        <p:cxnSp>
          <p:nvCxnSpPr>
            <p:cNvPr id="142" name="Straight Connector 141">
              <a:extLst>
                <a:ext uri="{FF2B5EF4-FFF2-40B4-BE49-F238E27FC236}">
                  <a16:creationId xmlns:a16="http://schemas.microsoft.com/office/drawing/2014/main" id="{3391D1E8-B4A2-400A-B66F-E948DC8EC89C}"/>
                </a:ext>
              </a:extLst>
            </p:cNvPr>
            <p:cNvCxnSpPr>
              <a:cxnSpLocks/>
            </p:cNvCxnSpPr>
            <p:nvPr/>
          </p:nvCxnSpPr>
          <p:spPr>
            <a:xfrm>
              <a:off x="1423904" y="4643146"/>
              <a:ext cx="5688796" cy="0"/>
            </a:xfrm>
            <a:prstGeom prst="line">
              <a:avLst/>
            </a:prstGeom>
            <a:ln>
              <a:solidFill>
                <a:srgbClr val="00B0F0">
                  <a:alpha val="42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97056111"/>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56755191-3235-4B3F-B6EF-58DD80477058}"/>
              </a:ext>
            </a:extLst>
          </p:cNvPr>
          <p:cNvSpPr/>
          <p:nvPr/>
        </p:nvSpPr>
        <p:spPr bwMode="auto">
          <a:xfrm>
            <a:off x="1930400" y="1743266"/>
            <a:ext cx="9126220" cy="2866834"/>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53" name="TextBox 52">
            <a:extLst>
              <a:ext uri="{FF2B5EF4-FFF2-40B4-BE49-F238E27FC236}">
                <a16:creationId xmlns:a16="http://schemas.microsoft.com/office/drawing/2014/main" id="{E36D81FC-EF6C-4E37-BD1B-9EEAB08BBD56}"/>
              </a:ext>
            </a:extLst>
          </p:cNvPr>
          <p:cNvSpPr txBox="1"/>
          <p:nvPr/>
        </p:nvSpPr>
        <p:spPr>
          <a:xfrm>
            <a:off x="1930400" y="1781430"/>
            <a:ext cx="9050020" cy="2433423"/>
          </a:xfrm>
          <a:prstGeom prst="rect">
            <a:avLst/>
          </a:prstGeom>
          <a:noFill/>
        </p:spPr>
        <p:txBody>
          <a:bodyPr wrap="square" anchor="ctr">
            <a:spAutoFit/>
          </a:bodyPr>
          <a:lstStyle/>
          <a:p>
            <a:pPr algn="ctr">
              <a:lnSpc>
                <a:spcPct val="300000"/>
              </a:lnSpc>
            </a:pPr>
            <a:r>
              <a:rPr lang="en-US" dirty="0">
                <a:latin typeface="Cascadia Mono PL" pitchFamily="1" charset="0"/>
                <a:cs typeface="Cascadia Mono PL" pitchFamily="1" charset="0"/>
              </a:rPr>
              <a:t>currents / dataexport.prod-02.AzureBlob.integration.12345 / </a:t>
            </a:r>
            <a:r>
              <a:rPr lang="en-US" dirty="0" err="1">
                <a:latin typeface="Cascadia Mono PL" pitchFamily="1" charset="0"/>
                <a:cs typeface="Cascadia Mono PL" pitchFamily="1" charset="0"/>
              </a:rPr>
              <a:t>event_type</a:t>
            </a:r>
            <a:r>
              <a:rPr lang="en-US" dirty="0">
                <a:latin typeface="Cascadia Mono PL" pitchFamily="1" charset="0"/>
                <a:cs typeface="Cascadia Mono PL" pitchFamily="1" charset="0"/>
              </a:rPr>
              <a:t>=</a:t>
            </a:r>
            <a:r>
              <a:rPr lang="en-US" dirty="0" err="1">
                <a:latin typeface="Cascadia Mono PL" pitchFamily="1" charset="0"/>
                <a:cs typeface="Cascadia Mono PL" pitchFamily="1" charset="0"/>
              </a:rPr>
              <a:t>users.behaviors.Purchase</a:t>
            </a:r>
            <a:r>
              <a:rPr lang="en-US" dirty="0">
                <a:latin typeface="Cascadia Mono PL" pitchFamily="1" charset="0"/>
                <a:cs typeface="Cascadia Mono PL" pitchFamily="1" charset="0"/>
              </a:rPr>
              <a:t> / date=2020-11-16-10 / 1 / A / </a:t>
            </a:r>
          </a:p>
          <a:p>
            <a:pPr algn="ctr">
              <a:lnSpc>
                <a:spcPct val="300000"/>
              </a:lnSpc>
            </a:pPr>
            <a:r>
              <a:rPr lang="en-US" dirty="0">
                <a:latin typeface="Cascadia Mono PL" pitchFamily="1" charset="0"/>
                <a:cs typeface="Cascadia Mono PL" pitchFamily="1" charset="0"/>
              </a:rPr>
              <a:t>dataexport.prod-02.AzureBlob.integration.12345+2+1.avro</a:t>
            </a:r>
          </a:p>
        </p:txBody>
      </p:sp>
      <p:sp>
        <p:nvSpPr>
          <p:cNvPr id="6" name="Rectangle 5">
            <a:extLst>
              <a:ext uri="{FF2B5EF4-FFF2-40B4-BE49-F238E27FC236}">
                <a16:creationId xmlns:a16="http://schemas.microsoft.com/office/drawing/2014/main" id="{4D3068BB-FB16-4B65-A687-BFC01587D3E7}"/>
              </a:ext>
            </a:extLst>
          </p:cNvPr>
          <p:cNvSpPr/>
          <p:nvPr/>
        </p:nvSpPr>
        <p:spPr bwMode="auto">
          <a:xfrm>
            <a:off x="2511425" y="2112098"/>
            <a:ext cx="1146175"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a:noFill/>
                <a:latin typeface="Segoe UI Semibold"/>
                <a:cs typeface="Segoe UI" pitchFamily="34" charset="0"/>
              </a:rPr>
              <a:t>Store</a:t>
            </a:r>
          </a:p>
        </p:txBody>
      </p:sp>
      <p:sp>
        <p:nvSpPr>
          <p:cNvPr id="7" name="TextBox 6">
            <a:extLst>
              <a:ext uri="{FF2B5EF4-FFF2-40B4-BE49-F238E27FC236}">
                <a16:creationId xmlns:a16="http://schemas.microsoft.com/office/drawing/2014/main" id="{3E09488D-83AB-407E-B165-1826EFE5CFEF}"/>
              </a:ext>
            </a:extLst>
          </p:cNvPr>
          <p:cNvSpPr txBox="1"/>
          <p:nvPr/>
        </p:nvSpPr>
        <p:spPr>
          <a:xfrm>
            <a:off x="2511425" y="1925752"/>
            <a:ext cx="1146175"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your-bucket-prefix</a:t>
            </a:r>
          </a:p>
        </p:txBody>
      </p:sp>
      <p:sp>
        <p:nvSpPr>
          <p:cNvPr id="8" name="Rectangle 7">
            <a:extLst>
              <a:ext uri="{FF2B5EF4-FFF2-40B4-BE49-F238E27FC236}">
                <a16:creationId xmlns:a16="http://schemas.microsoft.com/office/drawing/2014/main" id="{46E70641-BD9F-42EC-815F-B474C409E86C}"/>
              </a:ext>
            </a:extLst>
          </p:cNvPr>
          <p:cNvSpPr/>
          <p:nvPr/>
        </p:nvSpPr>
        <p:spPr bwMode="auto">
          <a:xfrm>
            <a:off x="5436577" y="2112098"/>
            <a:ext cx="984982"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a:noFill/>
                <a:latin typeface="Segoe UI Semibold"/>
                <a:cs typeface="Segoe UI" pitchFamily="34" charset="0"/>
              </a:rPr>
              <a:t>Store</a:t>
            </a:r>
          </a:p>
        </p:txBody>
      </p:sp>
      <p:sp>
        <p:nvSpPr>
          <p:cNvPr id="9" name="TextBox 8">
            <a:extLst>
              <a:ext uri="{FF2B5EF4-FFF2-40B4-BE49-F238E27FC236}">
                <a16:creationId xmlns:a16="http://schemas.microsoft.com/office/drawing/2014/main" id="{93790291-9616-481A-87CB-C577744D4D1B}"/>
              </a:ext>
            </a:extLst>
          </p:cNvPr>
          <p:cNvSpPr txBox="1"/>
          <p:nvPr/>
        </p:nvSpPr>
        <p:spPr>
          <a:xfrm>
            <a:off x="5360743" y="1925752"/>
            <a:ext cx="1146175"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cluster-identifier</a:t>
            </a:r>
          </a:p>
        </p:txBody>
      </p:sp>
      <p:sp>
        <p:nvSpPr>
          <p:cNvPr id="10" name="Rectangle 9">
            <a:extLst>
              <a:ext uri="{FF2B5EF4-FFF2-40B4-BE49-F238E27FC236}">
                <a16:creationId xmlns:a16="http://schemas.microsoft.com/office/drawing/2014/main" id="{38937668-8CA9-4E47-8D65-3B555656A3B4}"/>
              </a:ext>
            </a:extLst>
          </p:cNvPr>
          <p:cNvSpPr/>
          <p:nvPr/>
        </p:nvSpPr>
        <p:spPr bwMode="auto">
          <a:xfrm>
            <a:off x="6502155" y="2112098"/>
            <a:ext cx="1247775"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a:noFill/>
                <a:latin typeface="Segoe UI Semibold"/>
                <a:cs typeface="Segoe UI" pitchFamily="34" charset="0"/>
              </a:rPr>
              <a:t>Store</a:t>
            </a:r>
          </a:p>
        </p:txBody>
      </p:sp>
      <p:sp>
        <p:nvSpPr>
          <p:cNvPr id="14" name="TextBox 13">
            <a:extLst>
              <a:ext uri="{FF2B5EF4-FFF2-40B4-BE49-F238E27FC236}">
                <a16:creationId xmlns:a16="http://schemas.microsoft.com/office/drawing/2014/main" id="{E5BE42B0-B851-4F20-8460-FD90B0C5D71A}"/>
              </a:ext>
            </a:extLst>
          </p:cNvPr>
          <p:cNvSpPr txBox="1"/>
          <p:nvPr/>
        </p:nvSpPr>
        <p:spPr>
          <a:xfrm>
            <a:off x="6550025" y="1925752"/>
            <a:ext cx="1146175"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connection-type</a:t>
            </a:r>
          </a:p>
        </p:txBody>
      </p:sp>
      <p:sp>
        <p:nvSpPr>
          <p:cNvPr id="17" name="Rectangle 16">
            <a:extLst>
              <a:ext uri="{FF2B5EF4-FFF2-40B4-BE49-F238E27FC236}">
                <a16:creationId xmlns:a16="http://schemas.microsoft.com/office/drawing/2014/main" id="{53C37E46-DA16-4691-A504-2C0DD9017AF8}"/>
              </a:ext>
            </a:extLst>
          </p:cNvPr>
          <p:cNvSpPr/>
          <p:nvPr/>
        </p:nvSpPr>
        <p:spPr bwMode="auto">
          <a:xfrm>
            <a:off x="9429749" y="2112098"/>
            <a:ext cx="753817"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dirty="0">
                <a:noFill/>
                <a:latin typeface="Segoe UI Semibold"/>
                <a:cs typeface="Segoe UI" pitchFamily="34" charset="0"/>
              </a:rPr>
              <a:t>Store</a:t>
            </a:r>
          </a:p>
        </p:txBody>
      </p:sp>
      <p:sp>
        <p:nvSpPr>
          <p:cNvPr id="18" name="TextBox 17">
            <a:extLst>
              <a:ext uri="{FF2B5EF4-FFF2-40B4-BE49-F238E27FC236}">
                <a16:creationId xmlns:a16="http://schemas.microsoft.com/office/drawing/2014/main" id="{8245FC44-C621-44C2-82D6-ED4AD7925CDE}"/>
              </a:ext>
            </a:extLst>
          </p:cNvPr>
          <p:cNvSpPr txBox="1"/>
          <p:nvPr/>
        </p:nvSpPr>
        <p:spPr>
          <a:xfrm>
            <a:off x="9228806" y="1925752"/>
            <a:ext cx="1146175"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integration-id</a:t>
            </a:r>
          </a:p>
        </p:txBody>
      </p:sp>
      <p:sp>
        <p:nvSpPr>
          <p:cNvPr id="19" name="Rectangle 18">
            <a:extLst>
              <a:ext uri="{FF2B5EF4-FFF2-40B4-BE49-F238E27FC236}">
                <a16:creationId xmlns:a16="http://schemas.microsoft.com/office/drawing/2014/main" id="{6D3B8694-32C4-4D28-A3F2-6A5408F4077C}"/>
              </a:ext>
            </a:extLst>
          </p:cNvPr>
          <p:cNvSpPr/>
          <p:nvPr/>
        </p:nvSpPr>
        <p:spPr bwMode="auto">
          <a:xfrm>
            <a:off x="3502733" y="2908285"/>
            <a:ext cx="3218815"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a:noFill/>
                <a:latin typeface="Segoe UI Semibold"/>
                <a:cs typeface="Segoe UI" pitchFamily="34" charset="0"/>
              </a:rPr>
              <a:t>Store</a:t>
            </a:r>
          </a:p>
        </p:txBody>
      </p:sp>
      <p:sp>
        <p:nvSpPr>
          <p:cNvPr id="20" name="TextBox 19">
            <a:extLst>
              <a:ext uri="{FF2B5EF4-FFF2-40B4-BE49-F238E27FC236}">
                <a16:creationId xmlns:a16="http://schemas.microsoft.com/office/drawing/2014/main" id="{4F64340E-8F67-42F9-89C8-21D4B7FB1B30}"/>
              </a:ext>
            </a:extLst>
          </p:cNvPr>
          <p:cNvSpPr txBox="1"/>
          <p:nvPr/>
        </p:nvSpPr>
        <p:spPr>
          <a:xfrm>
            <a:off x="3502733" y="2729564"/>
            <a:ext cx="3218815"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event-type</a:t>
            </a:r>
          </a:p>
        </p:txBody>
      </p:sp>
      <p:sp>
        <p:nvSpPr>
          <p:cNvPr id="21" name="Rectangle 20">
            <a:extLst>
              <a:ext uri="{FF2B5EF4-FFF2-40B4-BE49-F238E27FC236}">
                <a16:creationId xmlns:a16="http://schemas.microsoft.com/office/drawing/2014/main" id="{7D0C0BA1-F7CD-4CEA-ACE7-C5BF24C2D092}"/>
              </a:ext>
            </a:extLst>
          </p:cNvPr>
          <p:cNvSpPr/>
          <p:nvPr/>
        </p:nvSpPr>
        <p:spPr bwMode="auto">
          <a:xfrm>
            <a:off x="7780410" y="2908285"/>
            <a:ext cx="1745298"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a:noFill/>
                <a:latin typeface="Segoe UI Semibold"/>
                <a:cs typeface="Segoe UI" pitchFamily="34" charset="0"/>
              </a:rPr>
              <a:t>Store</a:t>
            </a:r>
          </a:p>
        </p:txBody>
      </p:sp>
      <p:sp>
        <p:nvSpPr>
          <p:cNvPr id="22" name="TextBox 21">
            <a:extLst>
              <a:ext uri="{FF2B5EF4-FFF2-40B4-BE49-F238E27FC236}">
                <a16:creationId xmlns:a16="http://schemas.microsoft.com/office/drawing/2014/main" id="{CD402B4F-8D56-47F6-9E90-A6D8F95D7F88}"/>
              </a:ext>
            </a:extLst>
          </p:cNvPr>
          <p:cNvSpPr txBox="1"/>
          <p:nvPr/>
        </p:nvSpPr>
        <p:spPr>
          <a:xfrm>
            <a:off x="7780410" y="2729564"/>
            <a:ext cx="1745298"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date</a:t>
            </a:r>
          </a:p>
        </p:txBody>
      </p:sp>
      <p:sp>
        <p:nvSpPr>
          <p:cNvPr id="25" name="Rectangle 24">
            <a:extLst>
              <a:ext uri="{FF2B5EF4-FFF2-40B4-BE49-F238E27FC236}">
                <a16:creationId xmlns:a16="http://schemas.microsoft.com/office/drawing/2014/main" id="{5CF29089-1271-40FA-AB18-5144ABFB911C}"/>
              </a:ext>
            </a:extLst>
          </p:cNvPr>
          <p:cNvSpPr/>
          <p:nvPr/>
        </p:nvSpPr>
        <p:spPr bwMode="auto">
          <a:xfrm>
            <a:off x="9825513" y="2908285"/>
            <a:ext cx="342813"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a:noFill/>
                <a:latin typeface="Segoe UI Semibold"/>
                <a:cs typeface="Segoe UI" pitchFamily="34" charset="0"/>
              </a:rPr>
              <a:t>Store</a:t>
            </a:r>
          </a:p>
        </p:txBody>
      </p:sp>
      <p:sp>
        <p:nvSpPr>
          <p:cNvPr id="26" name="TextBox 25">
            <a:extLst>
              <a:ext uri="{FF2B5EF4-FFF2-40B4-BE49-F238E27FC236}">
                <a16:creationId xmlns:a16="http://schemas.microsoft.com/office/drawing/2014/main" id="{2A4D5345-4599-449D-B2FE-C4AEA5B2C21E}"/>
              </a:ext>
            </a:extLst>
          </p:cNvPr>
          <p:cNvSpPr txBox="1"/>
          <p:nvPr/>
        </p:nvSpPr>
        <p:spPr>
          <a:xfrm>
            <a:off x="9667990" y="2729564"/>
            <a:ext cx="657858"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schema-id</a:t>
            </a:r>
          </a:p>
        </p:txBody>
      </p:sp>
      <p:sp>
        <p:nvSpPr>
          <p:cNvPr id="27" name="Rectangle 26">
            <a:extLst>
              <a:ext uri="{FF2B5EF4-FFF2-40B4-BE49-F238E27FC236}">
                <a16:creationId xmlns:a16="http://schemas.microsoft.com/office/drawing/2014/main" id="{A8B3FAF8-DA6B-4C74-BF05-D94AD135533F}"/>
              </a:ext>
            </a:extLst>
          </p:cNvPr>
          <p:cNvSpPr/>
          <p:nvPr/>
        </p:nvSpPr>
        <p:spPr bwMode="auto">
          <a:xfrm>
            <a:off x="10359741" y="2908285"/>
            <a:ext cx="342813"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dirty="0">
                <a:noFill/>
                <a:latin typeface="Segoe UI Semibold"/>
                <a:cs typeface="Segoe UI" pitchFamily="34" charset="0"/>
              </a:rPr>
              <a:t>Store</a:t>
            </a:r>
          </a:p>
        </p:txBody>
      </p:sp>
      <p:sp>
        <p:nvSpPr>
          <p:cNvPr id="28" name="TextBox 27">
            <a:extLst>
              <a:ext uri="{FF2B5EF4-FFF2-40B4-BE49-F238E27FC236}">
                <a16:creationId xmlns:a16="http://schemas.microsoft.com/office/drawing/2014/main" id="{50FC798D-23F3-4850-89F2-DB21BB273D82}"/>
              </a:ext>
            </a:extLst>
          </p:cNvPr>
          <p:cNvSpPr txBox="1"/>
          <p:nvPr/>
        </p:nvSpPr>
        <p:spPr>
          <a:xfrm>
            <a:off x="10194598" y="2729564"/>
            <a:ext cx="657858"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zone</a:t>
            </a:r>
          </a:p>
        </p:txBody>
      </p:sp>
      <p:sp>
        <p:nvSpPr>
          <p:cNvPr id="31" name="Rectangle 30">
            <a:extLst>
              <a:ext uri="{FF2B5EF4-FFF2-40B4-BE49-F238E27FC236}">
                <a16:creationId xmlns:a16="http://schemas.microsoft.com/office/drawing/2014/main" id="{7BF4C2A8-FF55-4AB5-B0B0-0B98073A7D55}"/>
              </a:ext>
            </a:extLst>
          </p:cNvPr>
          <p:cNvSpPr/>
          <p:nvPr/>
        </p:nvSpPr>
        <p:spPr bwMode="auto">
          <a:xfrm>
            <a:off x="4232617" y="3756007"/>
            <a:ext cx="984982"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a:noFill/>
                <a:latin typeface="Segoe UI Semibold"/>
                <a:cs typeface="Segoe UI" pitchFamily="34" charset="0"/>
              </a:rPr>
              <a:t>Store</a:t>
            </a:r>
          </a:p>
        </p:txBody>
      </p:sp>
      <p:sp>
        <p:nvSpPr>
          <p:cNvPr id="42" name="TextBox 41">
            <a:extLst>
              <a:ext uri="{FF2B5EF4-FFF2-40B4-BE49-F238E27FC236}">
                <a16:creationId xmlns:a16="http://schemas.microsoft.com/office/drawing/2014/main" id="{BEEA9C97-CBEF-4923-B507-CCDEF14C844B}"/>
              </a:ext>
            </a:extLst>
          </p:cNvPr>
          <p:cNvSpPr txBox="1"/>
          <p:nvPr/>
        </p:nvSpPr>
        <p:spPr>
          <a:xfrm>
            <a:off x="4156783" y="3569661"/>
            <a:ext cx="1146175"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cluster-identifier</a:t>
            </a:r>
          </a:p>
        </p:txBody>
      </p:sp>
      <p:sp>
        <p:nvSpPr>
          <p:cNvPr id="43" name="Rectangle 42">
            <a:extLst>
              <a:ext uri="{FF2B5EF4-FFF2-40B4-BE49-F238E27FC236}">
                <a16:creationId xmlns:a16="http://schemas.microsoft.com/office/drawing/2014/main" id="{0410894C-1B0B-47BE-926A-845B7A273E2F}"/>
              </a:ext>
            </a:extLst>
          </p:cNvPr>
          <p:cNvSpPr/>
          <p:nvPr/>
        </p:nvSpPr>
        <p:spPr bwMode="auto">
          <a:xfrm>
            <a:off x="5302958" y="3756007"/>
            <a:ext cx="1247775"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a:noFill/>
                <a:latin typeface="Segoe UI Semibold"/>
                <a:cs typeface="Segoe UI" pitchFamily="34" charset="0"/>
              </a:rPr>
              <a:t>Store</a:t>
            </a:r>
          </a:p>
        </p:txBody>
      </p:sp>
      <p:sp>
        <p:nvSpPr>
          <p:cNvPr id="45" name="TextBox 44">
            <a:extLst>
              <a:ext uri="{FF2B5EF4-FFF2-40B4-BE49-F238E27FC236}">
                <a16:creationId xmlns:a16="http://schemas.microsoft.com/office/drawing/2014/main" id="{1C1F2EF3-86CD-4E26-9A55-F9CDF4EB44FA}"/>
              </a:ext>
            </a:extLst>
          </p:cNvPr>
          <p:cNvSpPr txBox="1"/>
          <p:nvPr/>
        </p:nvSpPr>
        <p:spPr>
          <a:xfrm>
            <a:off x="5350828" y="3569661"/>
            <a:ext cx="1146175"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connection-type</a:t>
            </a:r>
          </a:p>
        </p:txBody>
      </p:sp>
      <p:sp>
        <p:nvSpPr>
          <p:cNvPr id="46" name="Rectangle 45">
            <a:extLst>
              <a:ext uri="{FF2B5EF4-FFF2-40B4-BE49-F238E27FC236}">
                <a16:creationId xmlns:a16="http://schemas.microsoft.com/office/drawing/2014/main" id="{C7FD75B0-A570-467B-8000-5CB3AE151D59}"/>
              </a:ext>
            </a:extLst>
          </p:cNvPr>
          <p:cNvSpPr/>
          <p:nvPr/>
        </p:nvSpPr>
        <p:spPr bwMode="auto">
          <a:xfrm>
            <a:off x="8219354" y="3756007"/>
            <a:ext cx="753817"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dirty="0">
                <a:noFill/>
                <a:latin typeface="Segoe UI Semibold"/>
                <a:cs typeface="Segoe UI" pitchFamily="34" charset="0"/>
              </a:rPr>
              <a:t>Store</a:t>
            </a:r>
          </a:p>
        </p:txBody>
      </p:sp>
      <p:sp>
        <p:nvSpPr>
          <p:cNvPr id="96" name="TextBox 95">
            <a:extLst>
              <a:ext uri="{FF2B5EF4-FFF2-40B4-BE49-F238E27FC236}">
                <a16:creationId xmlns:a16="http://schemas.microsoft.com/office/drawing/2014/main" id="{05439484-77A6-49D5-9D9D-40809415F89D}"/>
              </a:ext>
            </a:extLst>
          </p:cNvPr>
          <p:cNvSpPr txBox="1"/>
          <p:nvPr/>
        </p:nvSpPr>
        <p:spPr>
          <a:xfrm>
            <a:off x="8018411" y="3569661"/>
            <a:ext cx="1146175"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integration-id</a:t>
            </a:r>
          </a:p>
        </p:txBody>
      </p:sp>
    </p:spTree>
    <p:extLst>
      <p:ext uri="{BB962C8B-B14F-4D97-AF65-F5344CB8AC3E}">
        <p14:creationId xmlns:p14="http://schemas.microsoft.com/office/powerpoint/2010/main" val="3277397840"/>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1321BC45-14ED-4101-B5D1-5ADDBF1A986F}"/>
              </a:ext>
            </a:extLst>
          </p:cNvPr>
          <p:cNvGrpSpPr/>
          <p:nvPr/>
        </p:nvGrpSpPr>
        <p:grpSpPr>
          <a:xfrm>
            <a:off x="467339" y="561329"/>
            <a:ext cx="10703767" cy="5057649"/>
            <a:chOff x="467339" y="561329"/>
            <a:chExt cx="10703767" cy="5057649"/>
          </a:xfrm>
        </p:grpSpPr>
        <p:pic>
          <p:nvPicPr>
            <p:cNvPr id="5" name="Picture 4" descr="A picture containing text, screenshot, computer&#10;&#10;Description automatically generated">
              <a:extLst>
                <a:ext uri="{FF2B5EF4-FFF2-40B4-BE49-F238E27FC236}">
                  <a16:creationId xmlns:a16="http://schemas.microsoft.com/office/drawing/2014/main" id="{D5D01F0C-120A-4897-936F-EE5FD802CF5D}"/>
                </a:ext>
              </a:extLst>
            </p:cNvPr>
            <p:cNvPicPr>
              <a:picLocks noChangeAspect="1"/>
            </p:cNvPicPr>
            <p:nvPr/>
          </p:nvPicPr>
          <p:blipFill>
            <a:blip r:embed="rId2"/>
            <a:stretch>
              <a:fillRect/>
            </a:stretch>
          </p:blipFill>
          <p:spPr>
            <a:xfrm>
              <a:off x="467339" y="561329"/>
              <a:ext cx="10703767" cy="5057649"/>
            </a:xfrm>
            <a:prstGeom prst="rect">
              <a:avLst/>
            </a:prstGeom>
          </p:spPr>
        </p:pic>
        <p:sp>
          <p:nvSpPr>
            <p:cNvPr id="137" name="Left Brace 136">
              <a:extLst>
                <a:ext uri="{FF2B5EF4-FFF2-40B4-BE49-F238E27FC236}">
                  <a16:creationId xmlns:a16="http://schemas.microsoft.com/office/drawing/2014/main" id="{222FABFB-FA1E-4E64-A097-9B1B94228309}"/>
                </a:ext>
              </a:extLst>
            </p:cNvPr>
            <p:cNvSpPr/>
            <p:nvPr/>
          </p:nvSpPr>
          <p:spPr>
            <a:xfrm rot="10800000">
              <a:off x="3762375" y="835794"/>
              <a:ext cx="152400" cy="1031767"/>
            </a:xfrm>
            <a:prstGeom prst="leftBrace">
              <a:avLst>
                <a:gd name="adj1" fmla="val 55208"/>
                <a:gd name="adj2" fmla="val 49555"/>
              </a:avLst>
            </a:prstGeom>
            <a:noFill/>
            <a:ln w="38100" cap="flat" cmpd="sng" algn="ctr">
              <a:solidFill>
                <a:srgbClr val="0076CF"/>
              </a:solidFill>
              <a:prstDash val="solid"/>
              <a:headEnd type="none" w="lg" len="med"/>
              <a:tailEnd type="none" w="lg" len="me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cxnSp>
          <p:nvCxnSpPr>
            <p:cNvPr id="6" name="Straight Connector 5">
              <a:extLst>
                <a:ext uri="{FF2B5EF4-FFF2-40B4-BE49-F238E27FC236}">
                  <a16:creationId xmlns:a16="http://schemas.microsoft.com/office/drawing/2014/main" id="{3E955CA1-213D-4682-A989-3505E0A4CAF0}"/>
                </a:ext>
              </a:extLst>
            </p:cNvPr>
            <p:cNvCxnSpPr>
              <a:cxnSpLocks/>
            </p:cNvCxnSpPr>
            <p:nvPr/>
          </p:nvCxnSpPr>
          <p:spPr>
            <a:xfrm>
              <a:off x="467339" y="1867561"/>
              <a:ext cx="3247411" cy="0"/>
            </a:xfrm>
            <a:prstGeom prst="line">
              <a:avLst/>
            </a:prstGeom>
            <a:ln>
              <a:solidFill>
                <a:srgbClr val="00B0F0">
                  <a:alpha val="42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32B7F95F-3750-49B8-9D09-E7E242BCE9F2}"/>
                </a:ext>
              </a:extLst>
            </p:cNvPr>
            <p:cNvCxnSpPr>
              <a:cxnSpLocks/>
            </p:cNvCxnSpPr>
            <p:nvPr/>
          </p:nvCxnSpPr>
          <p:spPr>
            <a:xfrm>
              <a:off x="467339" y="829221"/>
              <a:ext cx="3247411" cy="0"/>
            </a:xfrm>
            <a:prstGeom prst="line">
              <a:avLst/>
            </a:prstGeom>
            <a:ln>
              <a:solidFill>
                <a:srgbClr val="00B0F0">
                  <a:alpha val="42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4" name="Rectangle 103">
              <a:extLst>
                <a:ext uri="{FF2B5EF4-FFF2-40B4-BE49-F238E27FC236}">
                  <a16:creationId xmlns:a16="http://schemas.microsoft.com/office/drawing/2014/main" id="{7A102439-1E6E-481A-8008-01B4E98841CD}"/>
                </a:ext>
              </a:extLst>
            </p:cNvPr>
            <p:cNvSpPr/>
            <p:nvPr/>
          </p:nvSpPr>
          <p:spPr bwMode="auto">
            <a:xfrm>
              <a:off x="3857457" y="1126453"/>
              <a:ext cx="3211470" cy="4367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defTabSz="807757" rtl="0" eaLnBrk="1" fontAlgn="base" latinLnBrk="0" hangingPunct="1">
                <a:lnSpc>
                  <a:spcPct val="100000"/>
                </a:lnSpc>
                <a:spcBef>
                  <a:spcPct val="0"/>
                </a:spcBef>
                <a:spcAft>
                  <a:spcPct val="0"/>
                </a:spcAft>
                <a:buClrTx/>
                <a:buSzTx/>
                <a:buFontTx/>
                <a:buNone/>
                <a:tabLst/>
                <a:defRPr/>
              </a:pPr>
              <a:r>
                <a:rPr lang="en-US" sz="1100" b="1" kern="0" dirty="0">
                  <a:solidFill>
                    <a:schemeClr val="bg1"/>
                  </a:solidFill>
                  <a:latin typeface="Cascadia Code" panose="020B0609020000020004" pitchFamily="49" charset="0"/>
                  <a:ea typeface="Segoe UI" pitchFamily="34" charset="0"/>
                  <a:cs typeface="Cascadia Code" panose="020B0609020000020004" pitchFamily="49" charset="0"/>
                </a:rPr>
                <a:t>k</a:t>
              </a:r>
              <a:r>
                <a:rPr kumimoji="0" lang="en-US" sz="1100" b="1" i="0" u="none" strike="noStrike" kern="0" cap="none" spc="0" normalizeH="0" baseline="0" noProof="0" dirty="0" err="1">
                  <a:ln>
                    <a:noFill/>
                  </a:ln>
                  <a:solidFill>
                    <a:schemeClr val="bg1"/>
                  </a:solidFill>
                  <a:effectLst/>
                  <a:uLnTx/>
                  <a:uFillTx/>
                  <a:latin typeface="Cascadia Code" panose="020B0609020000020004" pitchFamily="49" charset="0"/>
                  <a:ea typeface="Segoe UI" pitchFamily="34" charset="0"/>
                  <a:cs typeface="Cascadia Code" panose="020B0609020000020004" pitchFamily="49" charset="0"/>
                </a:rPr>
                <a:t>ubectl</a:t>
              </a:r>
              <a:r>
                <a:rPr kumimoji="0" lang="en-US" sz="1100" b="1" i="0" u="none" strike="noStrike" kern="0" cap="none" spc="0" normalizeH="0" baseline="0" noProof="0" dirty="0">
                  <a:ln>
                    <a:noFill/>
                  </a:ln>
                  <a:solidFill>
                    <a:schemeClr val="bg1"/>
                  </a:solidFill>
                  <a:effectLst/>
                  <a:uLnTx/>
                  <a:uFillTx/>
                  <a:latin typeface="Cascadia Code" panose="020B0609020000020004" pitchFamily="49" charset="0"/>
                  <a:ea typeface="Segoe UI" pitchFamily="34" charset="0"/>
                  <a:cs typeface="Cascadia Code" panose="020B0609020000020004" pitchFamily="49" charset="0"/>
                </a:rPr>
                <a:t> cp </a:t>
              </a:r>
              <a:r>
                <a:rPr kumimoji="0" lang="en-US" sz="1100" b="1" i="0" u="none" strike="noStrike" kern="0" cap="none" spc="0" normalizeH="0" baseline="0" noProof="0" dirty="0" err="1">
                  <a:ln>
                    <a:noFill/>
                  </a:ln>
                  <a:solidFill>
                    <a:schemeClr val="bg1"/>
                  </a:solidFill>
                  <a:effectLst/>
                  <a:uLnTx/>
                  <a:uFillTx/>
                  <a:latin typeface="Cascadia Code" panose="020B0609020000020004" pitchFamily="49" charset="0"/>
                  <a:ea typeface="Segoe UI" pitchFamily="34" charset="0"/>
                  <a:cs typeface="Cascadia Code" panose="020B0609020000020004" pitchFamily="49" charset="0"/>
                </a:rPr>
                <a:t>src</a:t>
              </a:r>
              <a:r>
                <a:rPr kumimoji="0" lang="en-US" sz="1100" b="1" i="0" u="none" strike="noStrike" kern="0" cap="none" spc="0" normalizeH="0" baseline="0" noProof="0" dirty="0">
                  <a:ln>
                    <a:noFill/>
                  </a:ln>
                  <a:solidFill>
                    <a:schemeClr val="bg1"/>
                  </a:solidFill>
                  <a:effectLst/>
                  <a:uLnTx/>
                  <a:uFillTx/>
                  <a:latin typeface="Cascadia Code" panose="020B0609020000020004" pitchFamily="49" charset="0"/>
                  <a:ea typeface="Segoe UI" pitchFamily="34" charset="0"/>
                  <a:cs typeface="Cascadia Code" panose="020B0609020000020004" pitchFamily="49" charset="0"/>
                </a:rPr>
                <a:t> </a:t>
              </a:r>
              <a:r>
                <a:rPr kumimoji="0" lang="en-US" sz="1100" b="1" i="0" u="none" strike="noStrike" kern="0" cap="none" spc="0" normalizeH="0" baseline="0" noProof="0" dirty="0" err="1">
                  <a:ln>
                    <a:noFill/>
                  </a:ln>
                  <a:solidFill>
                    <a:schemeClr val="bg1"/>
                  </a:solidFill>
                  <a:effectLst/>
                  <a:uLnTx/>
                  <a:uFillTx/>
                  <a:latin typeface="Cascadia Code" panose="020B0609020000020004" pitchFamily="49" charset="0"/>
                  <a:ea typeface="Segoe UI" pitchFamily="34" charset="0"/>
                  <a:cs typeface="Cascadia Code" panose="020B0609020000020004" pitchFamily="49" charset="0"/>
                </a:rPr>
                <a:t>dest</a:t>
              </a:r>
              <a:endParaRPr kumimoji="0" lang="en-US" sz="1100" i="0" u="none" strike="noStrike" kern="0" cap="none" spc="0" normalizeH="0" baseline="0" noProof="0" dirty="0">
                <a:ln>
                  <a:noFill/>
                </a:ln>
                <a:solidFill>
                  <a:schemeClr val="bg1"/>
                </a:solidFill>
                <a:effectLst/>
                <a:uLnTx/>
                <a:uFillTx/>
                <a:latin typeface="Cascadia Code" panose="020B0609020000020004" pitchFamily="49" charset="0"/>
                <a:ea typeface="Segoe UI" pitchFamily="34" charset="0"/>
                <a:cs typeface="Cascadia Code" panose="020B0609020000020004" pitchFamily="49" charset="0"/>
              </a:endParaRPr>
            </a:p>
          </p:txBody>
        </p:sp>
        <p:sp>
          <p:nvSpPr>
            <p:cNvPr id="10" name="Left Brace 9">
              <a:extLst>
                <a:ext uri="{FF2B5EF4-FFF2-40B4-BE49-F238E27FC236}">
                  <a16:creationId xmlns:a16="http://schemas.microsoft.com/office/drawing/2014/main" id="{F06A0A4D-AE3F-435E-97D1-F320025CE159}"/>
                </a:ext>
              </a:extLst>
            </p:cNvPr>
            <p:cNvSpPr/>
            <p:nvPr/>
          </p:nvSpPr>
          <p:spPr>
            <a:xfrm rot="10800000">
              <a:off x="8128809" y="1367903"/>
              <a:ext cx="152400" cy="499657"/>
            </a:xfrm>
            <a:prstGeom prst="leftBrace">
              <a:avLst>
                <a:gd name="adj1" fmla="val 55208"/>
                <a:gd name="adj2" fmla="val 49555"/>
              </a:avLst>
            </a:prstGeom>
            <a:noFill/>
            <a:ln w="38100" cap="flat" cmpd="sng" algn="ctr">
              <a:solidFill>
                <a:srgbClr val="0076CF"/>
              </a:solidFill>
              <a:prstDash val="solid"/>
              <a:headEnd type="none" w="lg" len="med"/>
              <a:tailEnd type="none" w="lg" len="me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13" name="Rectangle 12">
              <a:extLst>
                <a:ext uri="{FF2B5EF4-FFF2-40B4-BE49-F238E27FC236}">
                  <a16:creationId xmlns:a16="http://schemas.microsoft.com/office/drawing/2014/main" id="{5C6A2884-1DA3-4FEF-9389-ECDFFE44D7A4}"/>
                </a:ext>
              </a:extLst>
            </p:cNvPr>
            <p:cNvSpPr/>
            <p:nvPr/>
          </p:nvSpPr>
          <p:spPr bwMode="auto">
            <a:xfrm>
              <a:off x="8205009" y="1399381"/>
              <a:ext cx="2663405" cy="4367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defTabSz="807757" rtl="0" eaLnBrk="1" fontAlgn="base" latinLnBrk="0" hangingPunct="1">
                <a:lnSpc>
                  <a:spcPct val="100000"/>
                </a:lnSpc>
                <a:spcBef>
                  <a:spcPct val="0"/>
                </a:spcBef>
                <a:spcAft>
                  <a:spcPct val="0"/>
                </a:spcAft>
                <a:buClrTx/>
                <a:buSzTx/>
                <a:buFontTx/>
                <a:buNone/>
                <a:tabLst/>
                <a:defRPr/>
              </a:pPr>
              <a:r>
                <a:rPr lang="en-US" sz="1100" b="1" kern="0" dirty="0">
                  <a:solidFill>
                    <a:srgbClr val="0070C0"/>
                  </a:solidFill>
                  <a:latin typeface="+mj-lt"/>
                  <a:ea typeface="Segoe UI" pitchFamily="34" charset="0"/>
                  <a:cs typeface="Cascadia Code" panose="020B0609020000020004" pitchFamily="49" charset="0"/>
                </a:rPr>
                <a:t>3 containers</a:t>
              </a:r>
              <a:br>
                <a:rPr lang="en-US" sz="1100" b="1" kern="0" dirty="0">
                  <a:solidFill>
                    <a:srgbClr val="0070C0"/>
                  </a:solidFill>
                  <a:latin typeface="+mj-lt"/>
                  <a:ea typeface="Segoe UI" pitchFamily="34" charset="0"/>
                  <a:cs typeface="Cascadia Code" panose="020B0609020000020004" pitchFamily="49" charset="0"/>
                </a:rPr>
              </a:br>
              <a:r>
                <a:rPr lang="en-US" sz="1100" b="1" kern="0" dirty="0">
                  <a:solidFill>
                    <a:srgbClr val="0070C0"/>
                  </a:solidFill>
                  <a:latin typeface="+mj-lt"/>
                  <a:ea typeface="Segoe UI" pitchFamily="34" charset="0"/>
                  <a:cs typeface="Cascadia Code" panose="020B0609020000020004" pitchFamily="49" charset="0"/>
                </a:rPr>
                <a:t>in SQL MI</a:t>
              </a:r>
              <a:endParaRPr kumimoji="0" lang="en-US" sz="1100" i="0" u="none" strike="noStrike" kern="0" cap="none" spc="0" normalizeH="0" baseline="0" noProof="0" dirty="0">
                <a:ln>
                  <a:noFill/>
                </a:ln>
                <a:solidFill>
                  <a:srgbClr val="0070C0"/>
                </a:solidFill>
                <a:effectLst/>
                <a:uLnTx/>
                <a:uFillTx/>
                <a:latin typeface="+mj-lt"/>
                <a:ea typeface="Segoe UI" pitchFamily="34" charset="0"/>
                <a:cs typeface="Cascadia Code" panose="020B0609020000020004" pitchFamily="49" charset="0"/>
              </a:endParaRPr>
            </a:p>
          </p:txBody>
        </p:sp>
        <p:pic>
          <p:nvPicPr>
            <p:cNvPr id="14" name="Graphic 13">
              <a:extLst>
                <a:ext uri="{FF2B5EF4-FFF2-40B4-BE49-F238E27FC236}">
                  <a16:creationId xmlns:a16="http://schemas.microsoft.com/office/drawing/2014/main" id="{6E38F132-4814-466E-BF4D-36806584F05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690348" y="4343241"/>
              <a:ext cx="320506" cy="320506"/>
            </a:xfrm>
            <a:prstGeom prst="rect">
              <a:avLst/>
            </a:prstGeom>
          </p:spPr>
        </p:pic>
        <p:sp>
          <p:nvSpPr>
            <p:cNvPr id="17" name="Left Brace 16">
              <a:extLst>
                <a:ext uri="{FF2B5EF4-FFF2-40B4-BE49-F238E27FC236}">
                  <a16:creationId xmlns:a16="http://schemas.microsoft.com/office/drawing/2014/main" id="{7D8024BA-83BC-4547-B077-C029705F3E80}"/>
                </a:ext>
              </a:extLst>
            </p:cNvPr>
            <p:cNvSpPr/>
            <p:nvPr/>
          </p:nvSpPr>
          <p:spPr>
            <a:xfrm rot="10800000">
              <a:off x="10406919" y="3912614"/>
              <a:ext cx="245374" cy="1181760"/>
            </a:xfrm>
            <a:prstGeom prst="leftBrace">
              <a:avLst>
                <a:gd name="adj1" fmla="val 55208"/>
                <a:gd name="adj2" fmla="val 49555"/>
              </a:avLst>
            </a:prstGeom>
            <a:noFill/>
            <a:ln w="38100" cap="flat" cmpd="sng" algn="ctr">
              <a:solidFill>
                <a:srgbClr val="0076CF"/>
              </a:solidFill>
              <a:prstDash val="solid"/>
              <a:headEnd type="none" w="lg" len="med"/>
              <a:tailEnd type="none" w="lg" len="me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cxnSp>
          <p:nvCxnSpPr>
            <p:cNvPr id="22" name="Straight Connector 21">
              <a:extLst>
                <a:ext uri="{FF2B5EF4-FFF2-40B4-BE49-F238E27FC236}">
                  <a16:creationId xmlns:a16="http://schemas.microsoft.com/office/drawing/2014/main" id="{E8BDC032-EF3E-40B9-A3E8-4581610EE8CA}"/>
                </a:ext>
              </a:extLst>
            </p:cNvPr>
            <p:cNvCxnSpPr>
              <a:cxnSpLocks/>
            </p:cNvCxnSpPr>
            <p:nvPr/>
          </p:nvCxnSpPr>
          <p:spPr>
            <a:xfrm>
              <a:off x="7402798" y="1367903"/>
              <a:ext cx="726011" cy="0"/>
            </a:xfrm>
            <a:prstGeom prst="line">
              <a:avLst/>
            </a:prstGeom>
            <a:ln>
              <a:solidFill>
                <a:srgbClr val="00B0F0">
                  <a:alpha val="42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06B58166-7E13-42F6-A1D9-BB1B9323C844}"/>
                </a:ext>
              </a:extLst>
            </p:cNvPr>
            <p:cNvCxnSpPr>
              <a:cxnSpLocks/>
            </p:cNvCxnSpPr>
            <p:nvPr/>
          </p:nvCxnSpPr>
          <p:spPr>
            <a:xfrm>
              <a:off x="7402798" y="1867560"/>
              <a:ext cx="726011" cy="0"/>
            </a:xfrm>
            <a:prstGeom prst="line">
              <a:avLst/>
            </a:prstGeom>
            <a:ln>
              <a:solidFill>
                <a:srgbClr val="00B0F0">
                  <a:alpha val="42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5FD3EFF6-F77F-46BB-9FF2-8DD54249E4DD}"/>
                </a:ext>
              </a:extLst>
            </p:cNvPr>
            <p:cNvCxnSpPr>
              <a:cxnSpLocks/>
            </p:cNvCxnSpPr>
            <p:nvPr/>
          </p:nvCxnSpPr>
          <p:spPr>
            <a:xfrm>
              <a:off x="7478998" y="3884699"/>
              <a:ext cx="2927922" cy="0"/>
            </a:xfrm>
            <a:prstGeom prst="line">
              <a:avLst/>
            </a:prstGeom>
            <a:ln>
              <a:solidFill>
                <a:srgbClr val="00B0F0">
                  <a:alpha val="42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2527111E-E63B-4192-A3B8-918B7ED5509E}"/>
                </a:ext>
              </a:extLst>
            </p:cNvPr>
            <p:cNvCxnSpPr>
              <a:cxnSpLocks/>
            </p:cNvCxnSpPr>
            <p:nvPr/>
          </p:nvCxnSpPr>
          <p:spPr>
            <a:xfrm>
              <a:off x="7478998" y="5094374"/>
              <a:ext cx="2927922" cy="0"/>
            </a:xfrm>
            <a:prstGeom prst="line">
              <a:avLst/>
            </a:prstGeom>
            <a:ln>
              <a:solidFill>
                <a:srgbClr val="00B0F0">
                  <a:alpha val="42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870518334"/>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D7441ADE-4F94-420E-A0C6-029F0C03B76F}"/>
              </a:ext>
            </a:extLst>
          </p:cNvPr>
          <p:cNvGrpSpPr/>
          <p:nvPr/>
        </p:nvGrpSpPr>
        <p:grpSpPr>
          <a:xfrm>
            <a:off x="-2" y="571500"/>
            <a:ext cx="12290428" cy="4754533"/>
            <a:chOff x="-2" y="571500"/>
            <a:chExt cx="12290428" cy="4754533"/>
          </a:xfrm>
        </p:grpSpPr>
        <p:sp>
          <p:nvSpPr>
            <p:cNvPr id="16" name="Rectangle: Rounded Corners 15">
              <a:extLst>
                <a:ext uri="{FF2B5EF4-FFF2-40B4-BE49-F238E27FC236}">
                  <a16:creationId xmlns:a16="http://schemas.microsoft.com/office/drawing/2014/main" id="{EA4B1CE2-9934-46ED-9341-1C476E05D476}"/>
                </a:ext>
              </a:extLst>
            </p:cNvPr>
            <p:cNvSpPr/>
            <p:nvPr/>
          </p:nvSpPr>
          <p:spPr bwMode="auto">
            <a:xfrm>
              <a:off x="0" y="1225289"/>
              <a:ext cx="12252325" cy="4100744"/>
            </a:xfrm>
            <a:prstGeom prst="roundRect">
              <a:avLst>
                <a:gd name="adj" fmla="val 0"/>
              </a:avLst>
            </a:prstGeom>
            <a:solidFill>
              <a:schemeClr val="bg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US" sz="1732" dirty="0" err="1">
                <a:solidFill>
                  <a:schemeClr val="bg1"/>
                </a:solidFill>
                <a:latin typeface="Segoe UI"/>
                <a:ea typeface="Segoe UI" pitchFamily="34" charset="0"/>
                <a:cs typeface="Segoe UI" pitchFamily="34" charset="0"/>
              </a:endParaRPr>
            </a:p>
          </p:txBody>
        </p:sp>
        <p:pic>
          <p:nvPicPr>
            <p:cNvPr id="3" name="Picture 2" descr="Graphical user interface&#10;&#10;Description automatically generated with medium confidence">
              <a:extLst>
                <a:ext uri="{FF2B5EF4-FFF2-40B4-BE49-F238E27FC236}">
                  <a16:creationId xmlns:a16="http://schemas.microsoft.com/office/drawing/2014/main" id="{3C991DED-A527-4D61-8BEE-244142B21E6A}"/>
                </a:ext>
              </a:extLst>
            </p:cNvPr>
            <p:cNvPicPr>
              <a:picLocks noChangeAspect="1"/>
            </p:cNvPicPr>
            <p:nvPr/>
          </p:nvPicPr>
          <p:blipFill>
            <a:blip r:embed="rId2"/>
            <a:stretch>
              <a:fillRect/>
            </a:stretch>
          </p:blipFill>
          <p:spPr>
            <a:xfrm>
              <a:off x="0" y="1317279"/>
              <a:ext cx="12252325" cy="3364604"/>
            </a:xfrm>
            <a:prstGeom prst="rect">
              <a:avLst/>
            </a:prstGeom>
          </p:spPr>
        </p:pic>
        <p:sp>
          <p:nvSpPr>
            <p:cNvPr id="4" name="Rectangle: Rounded Corners 3">
              <a:extLst>
                <a:ext uri="{FF2B5EF4-FFF2-40B4-BE49-F238E27FC236}">
                  <a16:creationId xmlns:a16="http://schemas.microsoft.com/office/drawing/2014/main" id="{C877482F-BCFB-42F2-AD63-8D451B15477E}"/>
                </a:ext>
              </a:extLst>
            </p:cNvPr>
            <p:cNvSpPr/>
            <p:nvPr/>
          </p:nvSpPr>
          <p:spPr bwMode="auto">
            <a:xfrm rot="16200000">
              <a:off x="5789510" y="-5218011"/>
              <a:ext cx="673304" cy="12252325"/>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US" sz="1732" dirty="0" err="1">
                <a:solidFill>
                  <a:schemeClr val="bg1"/>
                </a:solidFill>
                <a:latin typeface="Segoe UI"/>
                <a:ea typeface="Segoe UI" pitchFamily="34" charset="0"/>
                <a:cs typeface="Segoe UI" pitchFamily="34" charset="0"/>
              </a:endParaRPr>
            </a:p>
          </p:txBody>
        </p:sp>
        <p:sp>
          <p:nvSpPr>
            <p:cNvPr id="7" name="Rectangle 6">
              <a:extLst>
                <a:ext uri="{FF2B5EF4-FFF2-40B4-BE49-F238E27FC236}">
                  <a16:creationId xmlns:a16="http://schemas.microsoft.com/office/drawing/2014/main" id="{4AA79D92-EC66-4719-998B-57AD43C20FF9}"/>
                </a:ext>
              </a:extLst>
            </p:cNvPr>
            <p:cNvSpPr/>
            <p:nvPr/>
          </p:nvSpPr>
          <p:spPr bwMode="auto">
            <a:xfrm>
              <a:off x="-2" y="673131"/>
              <a:ext cx="6126164" cy="4367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algn="ctr" defTabSz="807757" rtl="0" eaLnBrk="1" fontAlgn="base" latinLnBrk="0" hangingPunct="1">
                <a:lnSpc>
                  <a:spcPct val="100000"/>
                </a:lnSpc>
                <a:spcBef>
                  <a:spcPct val="0"/>
                </a:spcBef>
                <a:spcAft>
                  <a:spcPct val="0"/>
                </a:spcAft>
                <a:buClrTx/>
                <a:buSzTx/>
                <a:buFontTx/>
                <a:buNone/>
                <a:tabLst/>
                <a:defRPr/>
              </a:pPr>
              <a:r>
                <a:rPr lang="en-US" sz="1400" dirty="0">
                  <a:solidFill>
                    <a:schemeClr val="bg1"/>
                  </a:solidFill>
                  <a:latin typeface="Cascadia Code" panose="020B0609020000020004" pitchFamily="49" charset="0"/>
                  <a:cs typeface="Cascadia Code" panose="020B0609020000020004" pitchFamily="49" charset="0"/>
                </a:rPr>
                <a:t>mcr.microsoft.com/azurearck8s/</a:t>
              </a:r>
              <a:r>
                <a:rPr lang="en-US" sz="1400" dirty="0">
                  <a:solidFill>
                    <a:srgbClr val="00B0F0"/>
                  </a:solidFill>
                  <a:latin typeface="Cascadia Code" panose="020B0609020000020004" pitchFamily="49" charset="0"/>
                  <a:cs typeface="Cascadia Code" panose="020B0609020000020004" pitchFamily="49" charset="0"/>
                </a:rPr>
                <a:t>fluent-bit:1.3.8</a:t>
              </a:r>
              <a:endParaRPr kumimoji="0" lang="en-US" sz="1400" i="0" u="none" strike="noStrike" kern="0" cap="none" spc="0" normalizeH="0" baseline="0" noProof="0" dirty="0">
                <a:ln>
                  <a:noFill/>
                </a:ln>
                <a:solidFill>
                  <a:srgbClr val="00B0F0"/>
                </a:solidFill>
                <a:effectLst/>
                <a:uLnTx/>
                <a:uFillTx/>
                <a:latin typeface="Cascadia Code" panose="020B0609020000020004" pitchFamily="49" charset="0"/>
                <a:ea typeface="Segoe UI" pitchFamily="34" charset="0"/>
                <a:cs typeface="Cascadia Code" panose="020B0609020000020004" pitchFamily="49" charset="0"/>
              </a:endParaRPr>
            </a:p>
          </p:txBody>
        </p:sp>
        <p:sp>
          <p:nvSpPr>
            <p:cNvPr id="9" name="Left Brace 8">
              <a:extLst>
                <a:ext uri="{FF2B5EF4-FFF2-40B4-BE49-F238E27FC236}">
                  <a16:creationId xmlns:a16="http://schemas.microsoft.com/office/drawing/2014/main" id="{8D655A2C-9214-4D7A-B587-CDA82D632156}"/>
                </a:ext>
              </a:extLst>
            </p:cNvPr>
            <p:cNvSpPr/>
            <p:nvPr/>
          </p:nvSpPr>
          <p:spPr>
            <a:xfrm rot="5400000">
              <a:off x="9144095" y="-1819574"/>
              <a:ext cx="128399" cy="6088064"/>
            </a:xfrm>
            <a:prstGeom prst="leftBrace">
              <a:avLst>
                <a:gd name="adj1" fmla="val 55208"/>
                <a:gd name="adj2" fmla="val 49555"/>
              </a:avLst>
            </a:prstGeom>
            <a:noFill/>
            <a:ln w="38100" cap="flat" cmpd="sng" algn="ctr">
              <a:solidFill>
                <a:srgbClr val="0076CF"/>
              </a:solidFill>
              <a:prstDash val="solid"/>
              <a:headEnd type="none" w="lg" len="med"/>
              <a:tailEnd type="none" w="lg" len="me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12" name="Rectangle 11">
              <a:extLst>
                <a:ext uri="{FF2B5EF4-FFF2-40B4-BE49-F238E27FC236}">
                  <a16:creationId xmlns:a16="http://schemas.microsoft.com/office/drawing/2014/main" id="{E6F5718B-399D-4003-871E-BB4755F51F49}"/>
                </a:ext>
              </a:extLst>
            </p:cNvPr>
            <p:cNvSpPr/>
            <p:nvPr/>
          </p:nvSpPr>
          <p:spPr bwMode="auto">
            <a:xfrm>
              <a:off x="6164262" y="673131"/>
              <a:ext cx="6126164" cy="4367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algn="ctr" defTabSz="807757" rtl="0" eaLnBrk="1" fontAlgn="base" latinLnBrk="0" hangingPunct="1">
                <a:lnSpc>
                  <a:spcPct val="100000"/>
                </a:lnSpc>
                <a:spcBef>
                  <a:spcPct val="0"/>
                </a:spcBef>
                <a:spcAft>
                  <a:spcPct val="0"/>
                </a:spcAft>
                <a:buClrTx/>
                <a:buSzTx/>
                <a:buFontTx/>
                <a:buNone/>
                <a:tabLst/>
                <a:defRPr/>
              </a:pPr>
              <a:r>
                <a:rPr lang="en-US" sz="1400" dirty="0">
                  <a:solidFill>
                    <a:schemeClr val="bg1"/>
                  </a:solidFill>
                  <a:latin typeface="Cascadia Code" panose="020B0609020000020004" pitchFamily="49" charset="0"/>
                  <a:cs typeface="Cascadia Code" panose="020B0609020000020004" pitchFamily="49" charset="0"/>
                </a:rPr>
                <a:t>fluent/</a:t>
              </a:r>
              <a:r>
                <a:rPr lang="en-US" sz="1400" dirty="0">
                  <a:solidFill>
                    <a:srgbClr val="00B0F0"/>
                  </a:solidFill>
                  <a:latin typeface="Cascadia Code" panose="020B0609020000020004" pitchFamily="49" charset="0"/>
                  <a:cs typeface="Cascadia Code" panose="020B0609020000020004" pitchFamily="49" charset="0"/>
                </a:rPr>
                <a:t>fluent-bit:1.3.8</a:t>
              </a:r>
              <a:endParaRPr kumimoji="0" lang="en-US" sz="1400" i="0" u="none" strike="noStrike" kern="0" cap="none" spc="0" normalizeH="0" baseline="0" noProof="0" dirty="0">
                <a:ln>
                  <a:noFill/>
                </a:ln>
                <a:solidFill>
                  <a:srgbClr val="00B0F0"/>
                </a:solidFill>
                <a:effectLst/>
                <a:uLnTx/>
                <a:uFillTx/>
                <a:latin typeface="Cascadia Code" panose="020B0609020000020004" pitchFamily="49" charset="0"/>
                <a:ea typeface="Segoe UI" pitchFamily="34" charset="0"/>
                <a:cs typeface="Cascadia Code" panose="020B0609020000020004" pitchFamily="49" charset="0"/>
              </a:endParaRPr>
            </a:p>
          </p:txBody>
        </p:sp>
        <p:sp>
          <p:nvSpPr>
            <p:cNvPr id="15" name="Left Brace 14">
              <a:extLst>
                <a:ext uri="{FF2B5EF4-FFF2-40B4-BE49-F238E27FC236}">
                  <a16:creationId xmlns:a16="http://schemas.microsoft.com/office/drawing/2014/main" id="{59EEB790-0900-41C3-BDA4-3994A5D58E29}"/>
                </a:ext>
              </a:extLst>
            </p:cNvPr>
            <p:cNvSpPr/>
            <p:nvPr/>
          </p:nvSpPr>
          <p:spPr>
            <a:xfrm rot="5400000">
              <a:off x="3086727" y="-1780644"/>
              <a:ext cx="143210" cy="6011865"/>
            </a:xfrm>
            <a:prstGeom prst="leftBrace">
              <a:avLst>
                <a:gd name="adj1" fmla="val 55208"/>
                <a:gd name="adj2" fmla="val 49555"/>
              </a:avLst>
            </a:prstGeom>
            <a:noFill/>
            <a:ln w="38100" cap="flat" cmpd="sng" algn="ctr">
              <a:solidFill>
                <a:srgbClr val="0076CF"/>
              </a:solidFill>
              <a:prstDash val="solid"/>
              <a:headEnd type="none" w="lg" len="med"/>
              <a:tailEnd type="none" w="lg" len="me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19" name="Rectangle 18">
              <a:extLst>
                <a:ext uri="{FF2B5EF4-FFF2-40B4-BE49-F238E27FC236}">
                  <a16:creationId xmlns:a16="http://schemas.microsoft.com/office/drawing/2014/main" id="{58C5EA61-F4E7-4195-833B-126E0CED2BB8}"/>
                </a:ext>
              </a:extLst>
            </p:cNvPr>
            <p:cNvSpPr/>
            <p:nvPr/>
          </p:nvSpPr>
          <p:spPr bwMode="auto">
            <a:xfrm>
              <a:off x="1095104" y="4710504"/>
              <a:ext cx="10342516" cy="4367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algn="ctr" defTabSz="807757" rtl="0" eaLnBrk="1" fontAlgn="base" latinLnBrk="0" hangingPunct="1">
                <a:lnSpc>
                  <a:spcPct val="100000"/>
                </a:lnSpc>
                <a:spcBef>
                  <a:spcPct val="0"/>
                </a:spcBef>
                <a:spcAft>
                  <a:spcPct val="0"/>
                </a:spcAft>
                <a:buClrTx/>
                <a:buSzTx/>
                <a:buFontTx/>
                <a:buNone/>
                <a:tabLst/>
                <a:defRPr/>
              </a:pPr>
              <a:r>
                <a:rPr kumimoji="0" lang="en-US" sz="1600" b="1" i="0" u="none" strike="noStrike" kern="0" cap="none" spc="0" normalizeH="0" baseline="0" noProof="0" dirty="0">
                  <a:ln>
                    <a:noFill/>
                  </a:ln>
                  <a:effectLst/>
                  <a:uLnTx/>
                  <a:uFillTx/>
                  <a:latin typeface="+mj-lt"/>
                  <a:ea typeface="Segoe UI" pitchFamily="34" charset="0"/>
                  <a:cs typeface="Cascadia Code" panose="020B0609020000020004" pitchFamily="49" charset="0"/>
                </a:rPr>
                <a:t>Both reverse Engineered </a:t>
              </a:r>
              <a:r>
                <a:rPr kumimoji="0" lang="en-US" sz="1600" b="1" i="0" u="none" strike="noStrike" kern="0" cap="none" spc="0" normalizeH="0" baseline="0" noProof="0">
                  <a:ln>
                    <a:noFill/>
                  </a:ln>
                  <a:effectLst/>
                  <a:uLnTx/>
                  <a:uFillTx/>
                  <a:latin typeface="+mj-lt"/>
                  <a:ea typeface="Segoe UI" pitchFamily="34" charset="0"/>
                  <a:cs typeface="Cascadia Code" panose="020B0609020000020004" pitchFamily="49" charset="0"/>
                </a:rPr>
                <a:t>Dockerfiles</a:t>
              </a:r>
              <a:r>
                <a:rPr kumimoji="0" lang="en-US" sz="1600" b="1" i="0" u="none" strike="noStrike" kern="0" cap="none" spc="0" normalizeH="0" baseline="0" noProof="0" dirty="0">
                  <a:ln>
                    <a:noFill/>
                  </a:ln>
                  <a:effectLst/>
                  <a:uLnTx/>
                  <a:uFillTx/>
                  <a:latin typeface="+mj-lt"/>
                  <a:ea typeface="Segoe UI" pitchFamily="34" charset="0"/>
                  <a:cs typeface="Cascadia Code" panose="020B0609020000020004" pitchFamily="49" charset="0"/>
                </a:rPr>
                <a:t> are fairly identical </a:t>
              </a:r>
              <a:br>
                <a:rPr kumimoji="0" lang="en-US" sz="1600" b="1" i="0" u="none" strike="noStrike" kern="0" cap="none" spc="0" normalizeH="0" baseline="0" noProof="0" dirty="0">
                  <a:ln>
                    <a:noFill/>
                  </a:ln>
                  <a:effectLst/>
                  <a:uLnTx/>
                  <a:uFillTx/>
                  <a:latin typeface="+mj-lt"/>
                  <a:ea typeface="Segoe UI" pitchFamily="34" charset="0"/>
                  <a:cs typeface="Cascadia Code" panose="020B0609020000020004" pitchFamily="49" charset="0"/>
                </a:rPr>
              </a:br>
              <a:r>
                <a:rPr kumimoji="0" lang="en-US" sz="1200" b="1" i="0" u="none" strike="noStrike" kern="0" cap="none" spc="0" normalizeH="0" baseline="0" noProof="0" dirty="0">
                  <a:ln>
                    <a:noFill/>
                  </a:ln>
                  <a:effectLst/>
                  <a:uLnTx/>
                  <a:uFillTx/>
                  <a:latin typeface="+mj-lt"/>
                  <a:ea typeface="Segoe UI" pitchFamily="34" charset="0"/>
                  <a:cs typeface="Cascadia Code" panose="020B0609020000020004" pitchFamily="49" charset="0"/>
                </a:rPr>
                <a:t>(which makes sense, they’re both fluent-bit 1.3.8)</a:t>
              </a:r>
              <a:endParaRPr kumimoji="0" lang="en-US" sz="1200" i="0" u="none" strike="noStrike" kern="0" cap="none" spc="0" normalizeH="0" baseline="0" noProof="0" dirty="0">
                <a:ln>
                  <a:noFill/>
                </a:ln>
                <a:effectLst/>
                <a:uLnTx/>
                <a:uFillTx/>
                <a:latin typeface="+mj-lt"/>
                <a:ea typeface="Segoe UI" pitchFamily="34" charset="0"/>
                <a:cs typeface="Cascadia Code" panose="020B0609020000020004" pitchFamily="49" charset="0"/>
              </a:endParaRPr>
            </a:p>
          </p:txBody>
        </p:sp>
      </p:grpSp>
    </p:spTree>
    <p:extLst>
      <p:ext uri="{BB962C8B-B14F-4D97-AF65-F5344CB8AC3E}">
        <p14:creationId xmlns:p14="http://schemas.microsoft.com/office/powerpoint/2010/main" val="2568814552"/>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CE29CE6C-4905-4D00-B4E9-3E3ACE09F822}"/>
              </a:ext>
            </a:extLst>
          </p:cNvPr>
          <p:cNvGrpSpPr/>
          <p:nvPr/>
        </p:nvGrpSpPr>
        <p:grpSpPr>
          <a:xfrm>
            <a:off x="-2" y="571500"/>
            <a:ext cx="12290428" cy="4754533"/>
            <a:chOff x="-2" y="571500"/>
            <a:chExt cx="12290428" cy="4754533"/>
          </a:xfrm>
        </p:grpSpPr>
        <p:grpSp>
          <p:nvGrpSpPr>
            <p:cNvPr id="21" name="Group 20">
              <a:extLst>
                <a:ext uri="{FF2B5EF4-FFF2-40B4-BE49-F238E27FC236}">
                  <a16:creationId xmlns:a16="http://schemas.microsoft.com/office/drawing/2014/main" id="{D7441ADE-4F94-420E-A0C6-029F0C03B76F}"/>
                </a:ext>
              </a:extLst>
            </p:cNvPr>
            <p:cNvGrpSpPr/>
            <p:nvPr/>
          </p:nvGrpSpPr>
          <p:grpSpPr>
            <a:xfrm>
              <a:off x="-2" y="571500"/>
              <a:ext cx="12290428" cy="4754533"/>
              <a:chOff x="-2" y="571500"/>
              <a:chExt cx="12290428" cy="4754533"/>
            </a:xfrm>
          </p:grpSpPr>
          <p:sp>
            <p:nvSpPr>
              <p:cNvPr id="16" name="Rectangle: Rounded Corners 15">
                <a:extLst>
                  <a:ext uri="{FF2B5EF4-FFF2-40B4-BE49-F238E27FC236}">
                    <a16:creationId xmlns:a16="http://schemas.microsoft.com/office/drawing/2014/main" id="{EA4B1CE2-9934-46ED-9341-1C476E05D476}"/>
                  </a:ext>
                </a:extLst>
              </p:cNvPr>
              <p:cNvSpPr/>
              <p:nvPr/>
            </p:nvSpPr>
            <p:spPr bwMode="auto">
              <a:xfrm>
                <a:off x="0" y="1225289"/>
                <a:ext cx="12252325" cy="4100744"/>
              </a:xfrm>
              <a:prstGeom prst="roundRect">
                <a:avLst>
                  <a:gd name="adj" fmla="val 0"/>
                </a:avLst>
              </a:prstGeom>
              <a:solidFill>
                <a:schemeClr val="bg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US" sz="1732" dirty="0" err="1">
                  <a:solidFill>
                    <a:schemeClr val="bg1"/>
                  </a:solidFill>
                  <a:latin typeface="Segoe UI"/>
                  <a:ea typeface="Segoe UI" pitchFamily="34" charset="0"/>
                  <a:cs typeface="Segoe UI" pitchFamily="34" charset="0"/>
                </a:endParaRPr>
              </a:p>
            </p:txBody>
          </p:sp>
          <p:pic>
            <p:nvPicPr>
              <p:cNvPr id="3" name="Picture 2">
                <a:extLst>
                  <a:ext uri="{FF2B5EF4-FFF2-40B4-BE49-F238E27FC236}">
                    <a16:creationId xmlns:a16="http://schemas.microsoft.com/office/drawing/2014/main" id="{3C991DED-A527-4D61-8BEE-244142B21E6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1317279"/>
                <a:ext cx="12252325" cy="3364603"/>
              </a:xfrm>
              <a:prstGeom prst="rect">
                <a:avLst/>
              </a:prstGeom>
            </p:spPr>
          </p:pic>
          <p:sp>
            <p:nvSpPr>
              <p:cNvPr id="4" name="Rectangle: Rounded Corners 3">
                <a:extLst>
                  <a:ext uri="{FF2B5EF4-FFF2-40B4-BE49-F238E27FC236}">
                    <a16:creationId xmlns:a16="http://schemas.microsoft.com/office/drawing/2014/main" id="{C877482F-BCFB-42F2-AD63-8D451B15477E}"/>
                  </a:ext>
                </a:extLst>
              </p:cNvPr>
              <p:cNvSpPr/>
              <p:nvPr/>
            </p:nvSpPr>
            <p:spPr bwMode="auto">
              <a:xfrm rot="16200000">
                <a:off x="5789510" y="-5218011"/>
                <a:ext cx="673304" cy="12252325"/>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US" sz="1732" dirty="0" err="1">
                  <a:solidFill>
                    <a:schemeClr val="bg1"/>
                  </a:solidFill>
                  <a:latin typeface="Segoe UI"/>
                  <a:ea typeface="Segoe UI" pitchFamily="34" charset="0"/>
                  <a:cs typeface="Segoe UI" pitchFamily="34" charset="0"/>
                </a:endParaRPr>
              </a:p>
            </p:txBody>
          </p:sp>
          <p:sp>
            <p:nvSpPr>
              <p:cNvPr id="7" name="Rectangle 6">
                <a:extLst>
                  <a:ext uri="{FF2B5EF4-FFF2-40B4-BE49-F238E27FC236}">
                    <a16:creationId xmlns:a16="http://schemas.microsoft.com/office/drawing/2014/main" id="{4AA79D92-EC66-4719-998B-57AD43C20FF9}"/>
                  </a:ext>
                </a:extLst>
              </p:cNvPr>
              <p:cNvSpPr/>
              <p:nvPr/>
            </p:nvSpPr>
            <p:spPr bwMode="auto">
              <a:xfrm>
                <a:off x="-2" y="673131"/>
                <a:ext cx="6126164" cy="4367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algn="ctr" defTabSz="807757" rtl="0" eaLnBrk="1" fontAlgn="base" latinLnBrk="0" hangingPunct="1">
                  <a:lnSpc>
                    <a:spcPct val="100000"/>
                  </a:lnSpc>
                  <a:spcBef>
                    <a:spcPct val="0"/>
                  </a:spcBef>
                  <a:spcAft>
                    <a:spcPct val="0"/>
                  </a:spcAft>
                  <a:buClrTx/>
                  <a:buSzTx/>
                  <a:buFontTx/>
                  <a:buNone/>
                  <a:tabLst/>
                  <a:defRPr/>
                </a:pPr>
                <a:r>
                  <a:rPr lang="en-US" sz="1400" dirty="0">
                    <a:solidFill>
                      <a:srgbClr val="00B0F0"/>
                    </a:solidFill>
                    <a:latin typeface="Cascadia Code" panose="020B0609020000020004" pitchFamily="49" charset="0"/>
                    <a:cs typeface="Cascadia Code" panose="020B0609020000020004" pitchFamily="49" charset="0"/>
                  </a:rPr>
                  <a:t>fluent-bit:1.3.8 </a:t>
                </a:r>
                <a:r>
                  <a:rPr lang="en-US" sz="1400" dirty="0">
                    <a:solidFill>
                      <a:schemeClr val="bg1"/>
                    </a:solidFill>
                    <a:latin typeface="Cascadia Code" panose="020B0609020000020004" pitchFamily="49" charset="0"/>
                    <a:cs typeface="Cascadia Code" panose="020B0609020000020004" pitchFamily="49" charset="0"/>
                  </a:rPr>
                  <a:t>original </a:t>
                </a:r>
                <a:r>
                  <a:rPr lang="en-US" sz="1400" dirty="0" err="1">
                    <a:solidFill>
                      <a:schemeClr val="bg1"/>
                    </a:solidFill>
                    <a:latin typeface="Cascadia Code" panose="020B0609020000020004" pitchFamily="49" charset="0"/>
                    <a:cs typeface="Cascadia Code" panose="020B0609020000020004" pitchFamily="49" charset="0"/>
                  </a:rPr>
                  <a:t>Dockerfile</a:t>
                </a:r>
                <a:endParaRPr kumimoji="0" lang="en-US" sz="1400" i="0" u="none" strike="noStrike" kern="0" cap="none" spc="0" normalizeH="0" baseline="0" noProof="0" dirty="0">
                  <a:ln>
                    <a:noFill/>
                  </a:ln>
                  <a:solidFill>
                    <a:schemeClr val="bg1"/>
                  </a:solidFill>
                  <a:effectLst/>
                  <a:uLnTx/>
                  <a:uFillTx/>
                  <a:latin typeface="Cascadia Code" panose="020B0609020000020004" pitchFamily="49" charset="0"/>
                  <a:ea typeface="Segoe UI" pitchFamily="34" charset="0"/>
                  <a:cs typeface="Cascadia Code" panose="020B0609020000020004" pitchFamily="49" charset="0"/>
                </a:endParaRPr>
              </a:p>
            </p:txBody>
          </p:sp>
          <p:sp>
            <p:nvSpPr>
              <p:cNvPr id="9" name="Left Brace 8">
                <a:extLst>
                  <a:ext uri="{FF2B5EF4-FFF2-40B4-BE49-F238E27FC236}">
                    <a16:creationId xmlns:a16="http://schemas.microsoft.com/office/drawing/2014/main" id="{8D655A2C-9214-4D7A-B587-CDA82D632156}"/>
                  </a:ext>
                </a:extLst>
              </p:cNvPr>
              <p:cNvSpPr/>
              <p:nvPr/>
            </p:nvSpPr>
            <p:spPr>
              <a:xfrm rot="5400000">
                <a:off x="9144095" y="-1819574"/>
                <a:ext cx="128399" cy="6088064"/>
              </a:xfrm>
              <a:prstGeom prst="leftBrace">
                <a:avLst>
                  <a:gd name="adj1" fmla="val 55208"/>
                  <a:gd name="adj2" fmla="val 49555"/>
                </a:avLst>
              </a:prstGeom>
              <a:noFill/>
              <a:ln w="38100" cap="flat" cmpd="sng" algn="ctr">
                <a:solidFill>
                  <a:srgbClr val="0076CF"/>
                </a:solidFill>
                <a:prstDash val="solid"/>
                <a:headEnd type="none" w="lg" len="med"/>
                <a:tailEnd type="none" w="lg" len="me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12" name="Rectangle 11">
                <a:extLst>
                  <a:ext uri="{FF2B5EF4-FFF2-40B4-BE49-F238E27FC236}">
                    <a16:creationId xmlns:a16="http://schemas.microsoft.com/office/drawing/2014/main" id="{E6F5718B-399D-4003-871E-BB4755F51F49}"/>
                  </a:ext>
                </a:extLst>
              </p:cNvPr>
              <p:cNvSpPr/>
              <p:nvPr/>
            </p:nvSpPr>
            <p:spPr bwMode="auto">
              <a:xfrm>
                <a:off x="6164262" y="673131"/>
                <a:ext cx="6126164" cy="4367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algn="ctr" defTabSz="807757" rtl="0" eaLnBrk="1" fontAlgn="base" latinLnBrk="0" hangingPunct="1">
                  <a:lnSpc>
                    <a:spcPct val="100000"/>
                  </a:lnSpc>
                  <a:spcBef>
                    <a:spcPct val="0"/>
                  </a:spcBef>
                  <a:spcAft>
                    <a:spcPct val="0"/>
                  </a:spcAft>
                  <a:buClrTx/>
                  <a:buSzTx/>
                  <a:buFontTx/>
                  <a:buNone/>
                  <a:tabLst/>
                  <a:defRPr/>
                </a:pPr>
                <a:r>
                  <a:rPr lang="en-US" sz="1400" dirty="0">
                    <a:solidFill>
                      <a:schemeClr val="bg1"/>
                    </a:solidFill>
                    <a:latin typeface="Cascadia Code" panose="020B0609020000020004" pitchFamily="49" charset="0"/>
                    <a:cs typeface="Cascadia Code" panose="020B0609020000020004" pitchFamily="49" charset="0"/>
                  </a:rPr>
                  <a:t>fluent/</a:t>
                </a:r>
                <a:r>
                  <a:rPr lang="en-US" sz="1400" dirty="0">
                    <a:solidFill>
                      <a:srgbClr val="00B0F0"/>
                    </a:solidFill>
                    <a:latin typeface="Cascadia Code" panose="020B0609020000020004" pitchFamily="49" charset="0"/>
                    <a:cs typeface="Cascadia Code" panose="020B0609020000020004" pitchFamily="49" charset="0"/>
                  </a:rPr>
                  <a:t>fluent-bit:1.3.8</a:t>
                </a:r>
                <a:endParaRPr kumimoji="0" lang="en-US" sz="1400" i="0" u="none" strike="noStrike" kern="0" cap="none" spc="0" normalizeH="0" baseline="0" noProof="0" dirty="0">
                  <a:ln>
                    <a:noFill/>
                  </a:ln>
                  <a:solidFill>
                    <a:srgbClr val="00B0F0"/>
                  </a:solidFill>
                  <a:effectLst/>
                  <a:uLnTx/>
                  <a:uFillTx/>
                  <a:latin typeface="Cascadia Code" panose="020B0609020000020004" pitchFamily="49" charset="0"/>
                  <a:ea typeface="Segoe UI" pitchFamily="34" charset="0"/>
                  <a:cs typeface="Cascadia Code" panose="020B0609020000020004" pitchFamily="49" charset="0"/>
                </a:endParaRPr>
              </a:p>
            </p:txBody>
          </p:sp>
          <p:sp>
            <p:nvSpPr>
              <p:cNvPr id="15" name="Left Brace 14">
                <a:extLst>
                  <a:ext uri="{FF2B5EF4-FFF2-40B4-BE49-F238E27FC236}">
                    <a16:creationId xmlns:a16="http://schemas.microsoft.com/office/drawing/2014/main" id="{59EEB790-0900-41C3-BDA4-3994A5D58E29}"/>
                  </a:ext>
                </a:extLst>
              </p:cNvPr>
              <p:cNvSpPr/>
              <p:nvPr/>
            </p:nvSpPr>
            <p:spPr>
              <a:xfrm rot="5400000">
                <a:off x="3086727" y="-1780644"/>
                <a:ext cx="143210" cy="6011865"/>
              </a:xfrm>
              <a:prstGeom prst="leftBrace">
                <a:avLst>
                  <a:gd name="adj1" fmla="val 55208"/>
                  <a:gd name="adj2" fmla="val 49555"/>
                </a:avLst>
              </a:prstGeom>
              <a:noFill/>
              <a:ln w="38100" cap="flat" cmpd="sng" algn="ctr">
                <a:solidFill>
                  <a:srgbClr val="0076CF"/>
                </a:solidFill>
                <a:prstDash val="solid"/>
                <a:headEnd type="none" w="lg" len="med"/>
                <a:tailEnd type="none" w="lg" len="me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19" name="Rectangle 18">
                <a:extLst>
                  <a:ext uri="{FF2B5EF4-FFF2-40B4-BE49-F238E27FC236}">
                    <a16:creationId xmlns:a16="http://schemas.microsoft.com/office/drawing/2014/main" id="{58C5EA61-F4E7-4195-833B-126E0CED2BB8}"/>
                  </a:ext>
                </a:extLst>
              </p:cNvPr>
              <p:cNvSpPr/>
              <p:nvPr/>
            </p:nvSpPr>
            <p:spPr bwMode="auto">
              <a:xfrm>
                <a:off x="1095104" y="4710504"/>
                <a:ext cx="10342516" cy="4367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algn="ctr" defTabSz="807757" rtl="0" eaLnBrk="1" fontAlgn="base" latinLnBrk="0" hangingPunct="1">
                  <a:lnSpc>
                    <a:spcPct val="100000"/>
                  </a:lnSpc>
                  <a:spcBef>
                    <a:spcPct val="0"/>
                  </a:spcBef>
                  <a:spcAft>
                    <a:spcPct val="0"/>
                  </a:spcAft>
                  <a:buClrTx/>
                  <a:buSzTx/>
                  <a:buFontTx/>
                  <a:buNone/>
                  <a:tabLst/>
                  <a:defRPr/>
                </a:pPr>
                <a:r>
                  <a:rPr kumimoji="0" lang="en-US" sz="1600" b="1" i="0" u="none" strike="noStrike" kern="0" cap="none" spc="0" normalizeH="0" baseline="0" noProof="0" dirty="0" err="1">
                    <a:ln>
                      <a:noFill/>
                    </a:ln>
                    <a:effectLst/>
                    <a:uLnTx/>
                    <a:uFillTx/>
                    <a:latin typeface="+mj-lt"/>
                    <a:ea typeface="Segoe UI" pitchFamily="34" charset="0"/>
                    <a:cs typeface="Cascadia Code" panose="020B0609020000020004" pitchFamily="49" charset="0"/>
                  </a:rPr>
                  <a:t>Dockerfiles</a:t>
                </a:r>
                <a:r>
                  <a:rPr kumimoji="0" lang="en-US" sz="1600" b="1" i="0" u="none" strike="noStrike" kern="0" cap="none" spc="0" normalizeH="0" baseline="0" noProof="0" dirty="0">
                    <a:ln>
                      <a:noFill/>
                    </a:ln>
                    <a:effectLst/>
                    <a:uLnTx/>
                    <a:uFillTx/>
                    <a:latin typeface="+mj-lt"/>
                    <a:ea typeface="Segoe UI" pitchFamily="34" charset="0"/>
                    <a:cs typeface="Cascadia Code" panose="020B0609020000020004" pitchFamily="49" charset="0"/>
                  </a:rPr>
                  <a:t> are identical – with added steps for base image </a:t>
                </a:r>
                <a:r>
                  <a:rPr kumimoji="0" lang="en-US" sz="1600" i="0" u="none" strike="noStrike" kern="0" cap="none" spc="0" normalizeH="0" baseline="0" noProof="0" dirty="0">
                    <a:ln>
                      <a:noFill/>
                    </a:ln>
                    <a:solidFill>
                      <a:srgbClr val="00B0F0"/>
                    </a:solidFill>
                    <a:effectLst/>
                    <a:uLnTx/>
                    <a:uFillTx/>
                    <a:latin typeface="Cascadia Code" panose="020B0609020000020004" pitchFamily="49" charset="0"/>
                    <a:ea typeface="Segoe UI" pitchFamily="34" charset="0"/>
                    <a:cs typeface="Cascadia Code" panose="020B0609020000020004" pitchFamily="49" charset="0"/>
                  </a:rPr>
                  <a:t>gcr.io/</a:t>
                </a:r>
                <a:r>
                  <a:rPr kumimoji="0" lang="en-US" sz="1600" i="0" u="none" strike="noStrike" kern="0" cap="none" spc="0" normalizeH="0" baseline="0" noProof="0" dirty="0" err="1">
                    <a:ln>
                      <a:noFill/>
                    </a:ln>
                    <a:solidFill>
                      <a:srgbClr val="00B0F0"/>
                    </a:solidFill>
                    <a:effectLst/>
                    <a:uLnTx/>
                    <a:uFillTx/>
                    <a:latin typeface="Cascadia Code" panose="020B0609020000020004" pitchFamily="49" charset="0"/>
                    <a:ea typeface="Segoe UI" pitchFamily="34" charset="0"/>
                    <a:cs typeface="Cascadia Code" panose="020B0609020000020004" pitchFamily="49" charset="0"/>
                  </a:rPr>
                  <a:t>distroless</a:t>
                </a:r>
                <a:r>
                  <a:rPr kumimoji="0" lang="en-US" sz="1600" i="0" u="none" strike="noStrike" kern="0" cap="none" spc="0" normalizeH="0" baseline="0" noProof="0" dirty="0">
                    <a:ln>
                      <a:noFill/>
                    </a:ln>
                    <a:solidFill>
                      <a:srgbClr val="00B0F0"/>
                    </a:solidFill>
                    <a:effectLst/>
                    <a:uLnTx/>
                    <a:uFillTx/>
                    <a:latin typeface="Cascadia Code" panose="020B0609020000020004" pitchFamily="49" charset="0"/>
                    <a:ea typeface="Segoe UI" pitchFamily="34" charset="0"/>
                    <a:cs typeface="Cascadia Code" panose="020B0609020000020004" pitchFamily="49" charset="0"/>
                  </a:rPr>
                  <a:t>/cc</a:t>
                </a:r>
                <a:endParaRPr kumimoji="0" lang="en-US" sz="1200" i="0" u="none" strike="noStrike" kern="0" cap="none" spc="0" normalizeH="0" baseline="0" noProof="0" dirty="0">
                  <a:ln>
                    <a:noFill/>
                  </a:ln>
                  <a:solidFill>
                    <a:srgbClr val="00B0F0"/>
                  </a:solidFill>
                  <a:effectLst/>
                  <a:uLnTx/>
                  <a:uFillTx/>
                  <a:latin typeface="Cascadia Code" panose="020B0609020000020004" pitchFamily="49" charset="0"/>
                  <a:ea typeface="Segoe UI" pitchFamily="34" charset="0"/>
                  <a:cs typeface="Cascadia Code" panose="020B0609020000020004" pitchFamily="49" charset="0"/>
                </a:endParaRPr>
              </a:p>
            </p:txBody>
          </p:sp>
        </p:grpSp>
        <p:sp>
          <p:nvSpPr>
            <p:cNvPr id="2" name="Left Brace 1">
              <a:extLst>
                <a:ext uri="{FF2B5EF4-FFF2-40B4-BE49-F238E27FC236}">
                  <a16:creationId xmlns:a16="http://schemas.microsoft.com/office/drawing/2014/main" id="{CC56157A-2771-4835-8570-8F8E98B17D68}"/>
                </a:ext>
              </a:extLst>
            </p:cNvPr>
            <p:cNvSpPr/>
            <p:nvPr/>
          </p:nvSpPr>
          <p:spPr>
            <a:xfrm rot="10800000">
              <a:off x="9454515" y="1715840"/>
              <a:ext cx="95082" cy="175201"/>
            </a:xfrm>
            <a:prstGeom prst="leftBrace">
              <a:avLst>
                <a:gd name="adj1" fmla="val 55208"/>
                <a:gd name="adj2" fmla="val 49555"/>
              </a:avLst>
            </a:prstGeom>
            <a:noFill/>
            <a:ln w="38100" cap="flat" cmpd="sng" algn="ctr">
              <a:solidFill>
                <a:srgbClr val="0076CF"/>
              </a:solidFill>
              <a:prstDash val="solid"/>
              <a:headEnd type="none" w="lg" len="med"/>
              <a:tailEnd type="none" w="lg" len="me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cxnSp>
          <p:nvCxnSpPr>
            <p:cNvPr id="5" name="Straight Connector 4">
              <a:extLst>
                <a:ext uri="{FF2B5EF4-FFF2-40B4-BE49-F238E27FC236}">
                  <a16:creationId xmlns:a16="http://schemas.microsoft.com/office/drawing/2014/main" id="{5B35D3B8-BF4F-4146-8373-D40413128CDE}"/>
                </a:ext>
              </a:extLst>
            </p:cNvPr>
            <p:cNvCxnSpPr>
              <a:cxnSpLocks/>
            </p:cNvCxnSpPr>
            <p:nvPr/>
          </p:nvCxnSpPr>
          <p:spPr>
            <a:xfrm>
              <a:off x="6159479" y="1894168"/>
              <a:ext cx="3247411" cy="0"/>
            </a:xfrm>
            <a:prstGeom prst="line">
              <a:avLst/>
            </a:prstGeom>
            <a:ln>
              <a:solidFill>
                <a:srgbClr val="00B0F0">
                  <a:alpha val="42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EFC108F0-0BDA-49E0-81AD-A7BF3181DC6F}"/>
                </a:ext>
              </a:extLst>
            </p:cNvPr>
            <p:cNvCxnSpPr>
              <a:cxnSpLocks/>
            </p:cNvCxnSpPr>
            <p:nvPr/>
          </p:nvCxnSpPr>
          <p:spPr>
            <a:xfrm>
              <a:off x="6159479" y="1709268"/>
              <a:ext cx="3247411" cy="0"/>
            </a:xfrm>
            <a:prstGeom prst="line">
              <a:avLst/>
            </a:prstGeom>
            <a:ln>
              <a:solidFill>
                <a:srgbClr val="00B0F0">
                  <a:alpha val="42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7F78BF20-374A-4751-9095-073AACA3C9DE}"/>
                </a:ext>
              </a:extLst>
            </p:cNvPr>
            <p:cNvSpPr/>
            <p:nvPr/>
          </p:nvSpPr>
          <p:spPr bwMode="auto">
            <a:xfrm>
              <a:off x="9502056" y="1585091"/>
              <a:ext cx="2287905" cy="4367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defTabSz="807757" rtl="0" eaLnBrk="1" fontAlgn="base" latinLnBrk="0" hangingPunct="1">
                <a:lnSpc>
                  <a:spcPct val="100000"/>
                </a:lnSpc>
                <a:spcBef>
                  <a:spcPct val="0"/>
                </a:spcBef>
                <a:spcAft>
                  <a:spcPct val="0"/>
                </a:spcAft>
                <a:buClrTx/>
                <a:buSzTx/>
                <a:buFontTx/>
                <a:buNone/>
                <a:tabLst/>
                <a:defRPr/>
              </a:pPr>
              <a:r>
                <a:rPr lang="en-US" sz="1100" b="1" kern="0" dirty="0">
                  <a:solidFill>
                    <a:schemeClr val="bg1"/>
                  </a:solidFill>
                  <a:latin typeface="Cascadia Code" panose="020B0609020000020004" pitchFamily="49" charset="0"/>
                  <a:ea typeface="Segoe UI" pitchFamily="34" charset="0"/>
                  <a:cs typeface="Cascadia Code" panose="020B0609020000020004" pitchFamily="49" charset="0"/>
                </a:rPr>
                <a:t>gcr.io/</a:t>
              </a:r>
              <a:r>
                <a:rPr lang="en-US" sz="1100" b="1" kern="0" dirty="0" err="1">
                  <a:solidFill>
                    <a:schemeClr val="bg1"/>
                  </a:solidFill>
                  <a:latin typeface="Cascadia Code" panose="020B0609020000020004" pitchFamily="49" charset="0"/>
                  <a:ea typeface="Segoe UI" pitchFamily="34" charset="0"/>
                  <a:cs typeface="Cascadia Code" panose="020B0609020000020004" pitchFamily="49" charset="0"/>
                </a:rPr>
                <a:t>distroless</a:t>
              </a:r>
              <a:r>
                <a:rPr lang="en-US" sz="1100" b="1" kern="0" dirty="0">
                  <a:solidFill>
                    <a:schemeClr val="bg1"/>
                  </a:solidFill>
                  <a:latin typeface="Cascadia Code" panose="020B0609020000020004" pitchFamily="49" charset="0"/>
                  <a:ea typeface="Segoe UI" pitchFamily="34" charset="0"/>
                  <a:cs typeface="Cascadia Code" panose="020B0609020000020004" pitchFamily="49" charset="0"/>
                </a:rPr>
                <a:t>/cc </a:t>
              </a:r>
              <a:r>
                <a:rPr lang="en-US" sz="1100" b="1" kern="0" dirty="0">
                  <a:solidFill>
                    <a:schemeClr val="bg1"/>
                  </a:solidFill>
                  <a:latin typeface="+mj-lt"/>
                  <a:ea typeface="Segoe UI" pitchFamily="34" charset="0"/>
                  <a:cs typeface="Cascadia Code" panose="020B0609020000020004" pitchFamily="49" charset="0"/>
                </a:rPr>
                <a:t>base image</a:t>
              </a:r>
              <a:endParaRPr kumimoji="0" lang="en-US" sz="1100" i="0" u="none" strike="noStrike" kern="0" cap="none" spc="0" normalizeH="0" baseline="0" noProof="0" dirty="0">
                <a:ln>
                  <a:noFill/>
                </a:ln>
                <a:solidFill>
                  <a:schemeClr val="bg1"/>
                </a:solidFill>
                <a:effectLst/>
                <a:uLnTx/>
                <a:uFillTx/>
                <a:latin typeface="+mj-lt"/>
                <a:ea typeface="Segoe UI" pitchFamily="34" charset="0"/>
                <a:cs typeface="Cascadia Code" panose="020B0609020000020004" pitchFamily="49" charset="0"/>
              </a:endParaRPr>
            </a:p>
          </p:txBody>
        </p:sp>
      </p:grpSp>
    </p:spTree>
    <p:extLst>
      <p:ext uri="{BB962C8B-B14F-4D97-AF65-F5344CB8AC3E}">
        <p14:creationId xmlns:p14="http://schemas.microsoft.com/office/powerpoint/2010/main" val="3506293448"/>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4DAD97EB-69B6-4CCE-93D2-42439F8B6F46}"/>
              </a:ext>
            </a:extLst>
          </p:cNvPr>
          <p:cNvSpPr/>
          <p:nvPr/>
        </p:nvSpPr>
        <p:spPr bwMode="auto">
          <a:xfrm>
            <a:off x="1" y="0"/>
            <a:ext cx="12252324" cy="5999163"/>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1" name="Group 10">
            <a:extLst>
              <a:ext uri="{FF2B5EF4-FFF2-40B4-BE49-F238E27FC236}">
                <a16:creationId xmlns:a16="http://schemas.microsoft.com/office/drawing/2014/main" id="{AA2E24F7-BC4B-4471-9FD8-1E50ABA10BB9}"/>
              </a:ext>
            </a:extLst>
          </p:cNvPr>
          <p:cNvGrpSpPr/>
          <p:nvPr/>
        </p:nvGrpSpPr>
        <p:grpSpPr>
          <a:xfrm>
            <a:off x="848427" y="632114"/>
            <a:ext cx="10806826" cy="3806389"/>
            <a:chOff x="398847" y="555914"/>
            <a:chExt cx="10806826" cy="3806389"/>
          </a:xfrm>
        </p:grpSpPr>
        <p:sp>
          <p:nvSpPr>
            <p:cNvPr id="6" name="Isosceles Triangle 5">
              <a:extLst>
                <a:ext uri="{FF2B5EF4-FFF2-40B4-BE49-F238E27FC236}">
                  <a16:creationId xmlns:a16="http://schemas.microsoft.com/office/drawing/2014/main" id="{B09FC813-A14B-4C18-AE0D-AE6B7D89D751}"/>
                </a:ext>
              </a:extLst>
            </p:cNvPr>
            <p:cNvSpPr/>
            <p:nvPr/>
          </p:nvSpPr>
          <p:spPr bwMode="auto">
            <a:xfrm>
              <a:off x="5161113" y="2580194"/>
              <a:ext cx="2411818" cy="1246557"/>
            </a:xfrm>
            <a:prstGeom prst="triangle">
              <a:avLst>
                <a:gd name="adj" fmla="val 50000"/>
              </a:avLst>
            </a:prstGeom>
            <a:gradFill flip="none" rotWithShape="1">
              <a:gsLst>
                <a:gs pos="0">
                  <a:srgbClr val="00B0F0">
                    <a:alpha val="5000"/>
                  </a:srgbClr>
                </a:gs>
                <a:gs pos="100000">
                  <a:srgbClr val="0070C0">
                    <a:alpha val="20000"/>
                  </a:srgbClr>
                </a:gs>
              </a:gsLst>
              <a:lin ang="18900000" scaled="1"/>
              <a:tileRect/>
            </a:gradFill>
            <a:ln w="1270">
              <a:solidFill>
                <a:srgbClr val="00B0F0">
                  <a:alpha val="60000"/>
                </a:srgbClr>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53" name="Rectangle 52">
              <a:extLst>
                <a:ext uri="{FF2B5EF4-FFF2-40B4-BE49-F238E27FC236}">
                  <a16:creationId xmlns:a16="http://schemas.microsoft.com/office/drawing/2014/main" id="{D7E5870E-1823-4CEE-8550-ECB70A2C5363}"/>
                </a:ext>
              </a:extLst>
            </p:cNvPr>
            <p:cNvSpPr/>
            <p:nvPr/>
          </p:nvSpPr>
          <p:spPr bwMode="auto">
            <a:xfrm>
              <a:off x="1078729" y="2013813"/>
              <a:ext cx="1800996" cy="1920080"/>
            </a:xfrm>
            <a:prstGeom prst="rect">
              <a:avLst/>
            </a:prstGeom>
            <a:solidFill>
              <a:srgbClr val="FFFFFF">
                <a:lumMod val="95000"/>
              </a:srgbClr>
            </a:solidFill>
            <a:ln w="9525" cap="flat" cmpd="sng" algn="ctr">
              <a:gradFill>
                <a:gsLst>
                  <a:gs pos="0">
                    <a:srgbClr val="27BEF1">
                      <a:alpha val="72941"/>
                    </a:srgbClr>
                  </a:gs>
                  <a:gs pos="100000">
                    <a:srgbClr val="50E6FF"/>
                  </a:gs>
                </a:gsLst>
                <a:lin ang="16200000" scaled="0"/>
              </a:gradFill>
              <a:prstDash val="solid"/>
              <a:headEnd type="none" w="med" len="med"/>
              <a:tailEnd type="none" w="med" len="med"/>
            </a:ln>
            <a:effectLst>
              <a:outerShdw blurRad="63500" algn="ctr" rotWithShape="0">
                <a:prstClr val="black">
                  <a:alpha val="20000"/>
                </a:prstClr>
              </a:outerShdw>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54" name="Graphic 53">
              <a:extLst>
                <a:ext uri="{FF2B5EF4-FFF2-40B4-BE49-F238E27FC236}">
                  <a16:creationId xmlns:a16="http://schemas.microsoft.com/office/drawing/2014/main" id="{9C589A5D-3DD0-46C6-A2EB-9B83A7673CD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648252" y="555914"/>
              <a:ext cx="635707" cy="635707"/>
            </a:xfrm>
            <a:prstGeom prst="rect">
              <a:avLst/>
            </a:prstGeom>
            <a:effectLst/>
          </p:spPr>
        </p:pic>
        <p:sp>
          <p:nvSpPr>
            <p:cNvPr id="55" name="Isosceles Triangle 54">
              <a:extLst>
                <a:ext uri="{FF2B5EF4-FFF2-40B4-BE49-F238E27FC236}">
                  <a16:creationId xmlns:a16="http://schemas.microsoft.com/office/drawing/2014/main" id="{3FB97C50-9E9D-494B-A6DD-2774D1208C98}"/>
                </a:ext>
              </a:extLst>
            </p:cNvPr>
            <p:cNvSpPr/>
            <p:nvPr/>
          </p:nvSpPr>
          <p:spPr bwMode="auto">
            <a:xfrm>
              <a:off x="1075939" y="1355753"/>
              <a:ext cx="1798207" cy="647350"/>
            </a:xfrm>
            <a:prstGeom prst="triangle">
              <a:avLst>
                <a:gd name="adj" fmla="val 50000"/>
              </a:avLst>
            </a:prstGeom>
            <a:gradFill flip="none" rotWithShape="1">
              <a:gsLst>
                <a:gs pos="0">
                  <a:srgbClr val="00B0F0">
                    <a:alpha val="5000"/>
                  </a:srgbClr>
                </a:gs>
                <a:gs pos="100000">
                  <a:srgbClr val="0070C0">
                    <a:alpha val="20000"/>
                  </a:srgbClr>
                </a:gs>
              </a:gsLst>
              <a:lin ang="18900000" scaled="1"/>
              <a:tileRect/>
            </a:gradFill>
            <a:ln w="1270">
              <a:solidFill>
                <a:srgbClr val="00B0F0">
                  <a:alpha val="60000"/>
                </a:srgbClr>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56" name="Graphic 55">
              <a:extLst>
                <a:ext uri="{FF2B5EF4-FFF2-40B4-BE49-F238E27FC236}">
                  <a16:creationId xmlns:a16="http://schemas.microsoft.com/office/drawing/2014/main" id="{BCACBB59-CDF9-4141-A81E-96EC3F46BB7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778151" y="1547506"/>
              <a:ext cx="393781" cy="393781"/>
            </a:xfrm>
            <a:prstGeom prst="rect">
              <a:avLst/>
            </a:prstGeom>
          </p:spPr>
        </p:pic>
        <p:sp>
          <p:nvSpPr>
            <p:cNvPr id="60" name="TextBox 59">
              <a:extLst>
                <a:ext uri="{FF2B5EF4-FFF2-40B4-BE49-F238E27FC236}">
                  <a16:creationId xmlns:a16="http://schemas.microsoft.com/office/drawing/2014/main" id="{DA652D0A-053A-4AD7-A374-0F1D8A14E2D8}"/>
                </a:ext>
              </a:extLst>
            </p:cNvPr>
            <p:cNvSpPr txBox="1"/>
            <p:nvPr/>
          </p:nvSpPr>
          <p:spPr>
            <a:xfrm>
              <a:off x="1078729" y="1045804"/>
              <a:ext cx="1798206" cy="369332"/>
            </a:xfrm>
            <a:prstGeom prst="rect">
              <a:avLst/>
            </a:prstGeom>
            <a:noFill/>
          </p:spPr>
          <p:txBody>
            <a:bodyPr wrap="square">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i="0" u="none" strike="noStrike" kern="1200" cap="none" spc="0" normalizeH="0" baseline="0" noProof="0" dirty="0">
                  <a:ln>
                    <a:noFill/>
                  </a:ln>
                  <a:effectLst/>
                  <a:uLnTx/>
                  <a:uFillTx/>
                  <a:latin typeface="+mj-lt"/>
                  <a:ea typeface="Segoe UI" pitchFamily="34" charset="0"/>
                  <a:cs typeface="Cascadia Code" panose="020B0609020000020004" pitchFamily="49" charset="0"/>
                </a:rPr>
                <a:t>Purview</a:t>
              </a:r>
              <a:endParaRPr kumimoji="0" lang="en-US" sz="4800" i="0" u="none" strike="noStrike" kern="1200" cap="none" spc="0" normalizeH="0" baseline="0" noProof="0" dirty="0">
                <a:ln>
                  <a:noFill/>
                </a:ln>
                <a:effectLst/>
                <a:uLnTx/>
                <a:uFillTx/>
                <a:latin typeface="+mj-lt"/>
                <a:ea typeface="Segoe UI" pitchFamily="34" charset="0"/>
                <a:cs typeface="Segoe UI Semibold" panose="020B0702040204020203" pitchFamily="34" charset="0"/>
              </a:endParaRPr>
            </a:p>
          </p:txBody>
        </p:sp>
        <p:pic>
          <p:nvPicPr>
            <p:cNvPr id="61" name="Graphic 60">
              <a:extLst>
                <a:ext uri="{FF2B5EF4-FFF2-40B4-BE49-F238E27FC236}">
                  <a16:creationId xmlns:a16="http://schemas.microsoft.com/office/drawing/2014/main" id="{76612697-3D90-4818-BB68-284F9818BF8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192286" y="2074643"/>
              <a:ext cx="179137" cy="179137"/>
            </a:xfrm>
            <a:prstGeom prst="rect">
              <a:avLst/>
            </a:prstGeom>
          </p:spPr>
        </p:pic>
        <p:sp>
          <p:nvSpPr>
            <p:cNvPr id="62" name="TextBox 61">
              <a:extLst>
                <a:ext uri="{FF2B5EF4-FFF2-40B4-BE49-F238E27FC236}">
                  <a16:creationId xmlns:a16="http://schemas.microsoft.com/office/drawing/2014/main" id="{8C7858A7-D000-43DC-AD53-0D7B2260BA97}"/>
                </a:ext>
              </a:extLst>
            </p:cNvPr>
            <p:cNvSpPr txBox="1"/>
            <p:nvPr/>
          </p:nvSpPr>
          <p:spPr>
            <a:xfrm>
              <a:off x="1323342" y="2049213"/>
              <a:ext cx="1697332" cy="230832"/>
            </a:xfrm>
            <a:prstGeom prst="rect">
              <a:avLst/>
            </a:prstGeom>
            <a:noFill/>
          </p:spPr>
          <p:txBody>
            <a:bodyPr wrap="square">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900" i="0" u="none" strike="noStrike" kern="1200" cap="none" spc="0" normalizeH="0" baseline="0" noProof="0" dirty="0">
                  <a:ln>
                    <a:noFill/>
                  </a:ln>
                  <a:solidFill>
                    <a:srgbClr val="000000"/>
                  </a:solidFill>
                  <a:effectLst/>
                  <a:uLnTx/>
                  <a:uFillTx/>
                  <a:latin typeface="+mj-lt"/>
                  <a:ea typeface="Segoe UI" pitchFamily="34" charset="0"/>
                  <a:cs typeface="Cascadia Code" panose="020B0609020000020004" pitchFamily="49" charset="0"/>
                </a:rPr>
                <a:t>Scan everyday at 12 PM</a:t>
              </a:r>
              <a:endParaRPr kumimoji="0" lang="en-US" sz="2000" i="0" u="none" strike="noStrike" kern="1200" cap="none" spc="0" normalizeH="0" baseline="0" noProof="0" dirty="0">
                <a:ln>
                  <a:noFill/>
                </a:ln>
                <a:solidFill>
                  <a:srgbClr val="000000"/>
                </a:solidFill>
                <a:effectLst/>
                <a:uLnTx/>
                <a:uFillTx/>
                <a:latin typeface="+mj-lt"/>
                <a:ea typeface="Segoe UI" pitchFamily="34" charset="0"/>
                <a:cs typeface="Segoe UI Semibold" panose="020B0702040204020203" pitchFamily="34" charset="0"/>
              </a:endParaRPr>
            </a:p>
          </p:txBody>
        </p:sp>
        <p:cxnSp>
          <p:nvCxnSpPr>
            <p:cNvPr id="63" name="Straight Connector 62">
              <a:extLst>
                <a:ext uri="{FF2B5EF4-FFF2-40B4-BE49-F238E27FC236}">
                  <a16:creationId xmlns:a16="http://schemas.microsoft.com/office/drawing/2014/main" id="{D97D639F-E85E-4975-841C-274F101BBB46}"/>
                </a:ext>
              </a:extLst>
            </p:cNvPr>
            <p:cNvCxnSpPr>
              <a:cxnSpLocks/>
            </p:cNvCxnSpPr>
            <p:nvPr/>
          </p:nvCxnSpPr>
          <p:spPr>
            <a:xfrm flipH="1">
              <a:off x="1926374" y="2278965"/>
              <a:ext cx="1" cy="287533"/>
            </a:xfrm>
            <a:prstGeom prst="line">
              <a:avLst/>
            </a:prstGeom>
            <a:ln w="25400">
              <a:solidFill>
                <a:srgbClr val="137BD3"/>
              </a:solidFill>
              <a:headEnd type="none" w="sm" len="med"/>
              <a:tailEnd type="triangle" w="med" len="med"/>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AD71C549-5E74-44D1-ABB2-E573B11E1A6A}"/>
                </a:ext>
              </a:extLst>
            </p:cNvPr>
            <p:cNvSpPr txBox="1"/>
            <p:nvPr/>
          </p:nvSpPr>
          <p:spPr>
            <a:xfrm>
              <a:off x="1075939" y="2587919"/>
              <a:ext cx="1800996" cy="230832"/>
            </a:xfrm>
            <a:prstGeom prst="rect">
              <a:avLst/>
            </a:prstGeom>
            <a:noFill/>
          </p:spPr>
          <p:txBody>
            <a:bodyPr wrap="square">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i="0" u="none" strike="noStrike" kern="1200" cap="none" spc="0" normalizeH="0" baseline="0" noProof="0" dirty="0">
                  <a:ln>
                    <a:noFill/>
                  </a:ln>
                  <a:solidFill>
                    <a:srgbClr val="00B0F0"/>
                  </a:solidFill>
                  <a:effectLst/>
                  <a:uLnTx/>
                  <a:uFillTx/>
                  <a:latin typeface="+mj-lt"/>
                  <a:ea typeface="Segoe UI" pitchFamily="34" charset="0"/>
                  <a:cs typeface="Cascadia Code" panose="020B0609020000020004" pitchFamily="49" charset="0"/>
                </a:rPr>
                <a:t>Found Sensitive Assets</a:t>
              </a:r>
              <a:endParaRPr kumimoji="0" lang="en-US" sz="2000" i="0" u="none" strike="noStrike" kern="1200" cap="none" spc="0" normalizeH="0" baseline="0" noProof="0" dirty="0">
                <a:ln>
                  <a:noFill/>
                </a:ln>
                <a:solidFill>
                  <a:srgbClr val="00B0F0"/>
                </a:solidFill>
                <a:effectLst/>
                <a:uLnTx/>
                <a:uFillTx/>
                <a:latin typeface="+mj-lt"/>
                <a:ea typeface="Segoe UI" pitchFamily="34" charset="0"/>
                <a:cs typeface="Segoe UI Semibold" panose="020B0702040204020203" pitchFamily="34" charset="0"/>
              </a:endParaRPr>
            </a:p>
          </p:txBody>
        </p:sp>
        <p:sp>
          <p:nvSpPr>
            <p:cNvPr id="70" name="Rectangle 69">
              <a:extLst>
                <a:ext uri="{FF2B5EF4-FFF2-40B4-BE49-F238E27FC236}">
                  <a16:creationId xmlns:a16="http://schemas.microsoft.com/office/drawing/2014/main" id="{B6F43E32-45AF-4246-9F27-592D68B8A79D}"/>
                </a:ext>
              </a:extLst>
            </p:cNvPr>
            <p:cNvSpPr/>
            <p:nvPr/>
          </p:nvSpPr>
          <p:spPr bwMode="auto">
            <a:xfrm>
              <a:off x="3781676" y="2973853"/>
              <a:ext cx="1629128" cy="65045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b="0" u="none" strike="noStrike" kern="1200" cap="none" spc="0" normalizeH="0" baseline="0" noProof="0" dirty="0">
                  <a:ln>
                    <a:noFill/>
                  </a:ln>
                  <a:solidFill>
                    <a:srgbClr val="50E6FF"/>
                  </a:solidFill>
                  <a:effectLst/>
                  <a:uLnTx/>
                  <a:uFillTx/>
                  <a:latin typeface="Segoe UI Semibold"/>
                  <a:ea typeface="Segoe UI" pitchFamily="34" charset="0"/>
                  <a:cs typeface="Segoe UI Semibold" panose="020B0702040204020203" pitchFamily="34" charset="0"/>
                </a:rPr>
                <a:t>Atlas Hook</a:t>
              </a:r>
              <a:endParaRPr kumimoji="0" lang="en-US" b="1" u="none" strike="noStrike" kern="1200" cap="none" spc="0" normalizeH="0" baseline="0" noProof="0" dirty="0">
                <a:ln>
                  <a:noFill/>
                </a:ln>
                <a:solidFill>
                  <a:srgbClr val="50E6FF"/>
                </a:solidFill>
                <a:effectLst/>
                <a:uLnTx/>
                <a:uFillTx/>
                <a:ea typeface="Segoe UI" pitchFamily="34" charset="0"/>
                <a:cs typeface="Segoe UI Semibold" panose="020B0702040204020203" pitchFamily="34" charset="0"/>
              </a:endParaRPr>
            </a:p>
          </p:txBody>
        </p:sp>
        <p:pic>
          <p:nvPicPr>
            <p:cNvPr id="73" name="Graphic 72">
              <a:extLst>
                <a:ext uri="{FF2B5EF4-FFF2-40B4-BE49-F238E27FC236}">
                  <a16:creationId xmlns:a16="http://schemas.microsoft.com/office/drawing/2014/main" id="{FDE4AC52-A9CC-427F-A5EB-408A9DD95E72}"/>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010275" y="3159688"/>
              <a:ext cx="718128" cy="718128"/>
            </a:xfrm>
            <a:prstGeom prst="rect">
              <a:avLst/>
            </a:prstGeom>
          </p:spPr>
        </p:pic>
        <p:sp>
          <p:nvSpPr>
            <p:cNvPr id="75" name="TextBox 74">
              <a:extLst>
                <a:ext uri="{FF2B5EF4-FFF2-40B4-BE49-F238E27FC236}">
                  <a16:creationId xmlns:a16="http://schemas.microsoft.com/office/drawing/2014/main" id="{BD91A102-F2A0-4677-8B2B-561D9CCC7122}"/>
                </a:ext>
              </a:extLst>
            </p:cNvPr>
            <p:cNvSpPr txBox="1"/>
            <p:nvPr/>
          </p:nvSpPr>
          <p:spPr>
            <a:xfrm>
              <a:off x="5468841" y="3877816"/>
              <a:ext cx="1800996" cy="377026"/>
            </a:xfrm>
            <a:prstGeom prst="rect">
              <a:avLst/>
            </a:prstGeom>
            <a:noFill/>
          </p:spPr>
          <p:txBody>
            <a:bodyPr wrap="square">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i="0" u="none" strike="noStrike" kern="1200" cap="none" spc="0" normalizeH="0" baseline="0" noProof="0" dirty="0">
                  <a:ln>
                    <a:noFill/>
                  </a:ln>
                  <a:effectLst/>
                  <a:uLnTx/>
                  <a:uFillTx/>
                  <a:latin typeface="+mj-lt"/>
                  <a:ea typeface="Segoe UI" pitchFamily="34" charset="0"/>
                  <a:cs typeface="Cascadia Code" panose="020B0609020000020004" pitchFamily="49" charset="0"/>
                </a:rPr>
                <a:t>Kafka endpoint</a:t>
              </a:r>
              <a:br>
                <a:rPr kumimoji="0" lang="en-US" sz="1050" i="0" u="none" strike="noStrike" kern="1200" cap="none" spc="0" normalizeH="0" baseline="0" noProof="0" dirty="0">
                  <a:ln>
                    <a:noFill/>
                  </a:ln>
                  <a:effectLst/>
                  <a:uLnTx/>
                  <a:uFillTx/>
                  <a:latin typeface="+mj-lt"/>
                  <a:ea typeface="Segoe UI" pitchFamily="34" charset="0"/>
                  <a:cs typeface="Cascadia Code" panose="020B0609020000020004" pitchFamily="49" charset="0"/>
                </a:rPr>
              </a:br>
              <a:r>
                <a:rPr kumimoji="0" lang="en-US" sz="800" b="1" i="0" u="none" strike="noStrike" kern="1200" cap="none" spc="0" normalizeH="0" baseline="0" noProof="0" dirty="0">
                  <a:ln>
                    <a:noFill/>
                  </a:ln>
                  <a:effectLst/>
                  <a:uLnTx/>
                  <a:uFillTx/>
                  <a:latin typeface="+mj-lt"/>
                  <a:ea typeface="Segoe UI" pitchFamily="34" charset="0"/>
                  <a:cs typeface="Cascadia Code" panose="020B0609020000020004" pitchFamily="49" charset="0"/>
                </a:rPr>
                <a:t>(Managed Purview)</a:t>
              </a:r>
              <a:endParaRPr kumimoji="0" lang="en-US" sz="2800" b="1" i="0" u="none" strike="noStrike" kern="1200" cap="none" spc="0" normalizeH="0" baseline="0" noProof="0" dirty="0">
                <a:ln>
                  <a:noFill/>
                </a:ln>
                <a:effectLst/>
                <a:uLnTx/>
                <a:uFillTx/>
                <a:latin typeface="+mj-lt"/>
                <a:ea typeface="Segoe UI" pitchFamily="34" charset="0"/>
                <a:cs typeface="Segoe UI Semibold" panose="020B0702040204020203" pitchFamily="34" charset="0"/>
              </a:endParaRPr>
            </a:p>
          </p:txBody>
        </p:sp>
        <p:cxnSp>
          <p:nvCxnSpPr>
            <p:cNvPr id="76" name="Straight Connector 75">
              <a:extLst>
                <a:ext uri="{FF2B5EF4-FFF2-40B4-BE49-F238E27FC236}">
                  <a16:creationId xmlns:a16="http://schemas.microsoft.com/office/drawing/2014/main" id="{997B2C9F-4EC5-4D87-AD97-F35EC4DDCE13}"/>
                </a:ext>
              </a:extLst>
            </p:cNvPr>
            <p:cNvCxnSpPr>
              <a:cxnSpLocks/>
            </p:cNvCxnSpPr>
            <p:nvPr/>
          </p:nvCxnSpPr>
          <p:spPr>
            <a:xfrm>
              <a:off x="3132621" y="3527844"/>
              <a:ext cx="2725254" cy="0"/>
            </a:xfrm>
            <a:prstGeom prst="line">
              <a:avLst/>
            </a:prstGeom>
            <a:ln w="50800">
              <a:solidFill>
                <a:srgbClr val="50E6FF"/>
              </a:solidFill>
              <a:headEnd type="none" w="sm" len="med"/>
              <a:tailEnd type="triangle" w="med" len="med"/>
            </a:ln>
            <a:effectLst>
              <a:glow rad="63500">
                <a:schemeClr val="accent2">
                  <a:satMod val="175000"/>
                  <a:alpha val="18000"/>
                </a:schemeClr>
              </a:glow>
            </a:effectLst>
          </p:spPr>
          <p:style>
            <a:lnRef idx="1">
              <a:schemeClr val="accent1"/>
            </a:lnRef>
            <a:fillRef idx="0">
              <a:schemeClr val="accent1"/>
            </a:fillRef>
            <a:effectRef idx="0">
              <a:schemeClr val="accent1"/>
            </a:effectRef>
            <a:fontRef idx="minor">
              <a:schemeClr val="tx1"/>
            </a:fontRef>
          </p:style>
        </p:cxnSp>
        <p:sp>
          <p:nvSpPr>
            <p:cNvPr id="77" name="Rectangle 76">
              <a:extLst>
                <a:ext uri="{FF2B5EF4-FFF2-40B4-BE49-F238E27FC236}">
                  <a16:creationId xmlns:a16="http://schemas.microsoft.com/office/drawing/2014/main" id="{70ACCFD9-530B-4B47-83BA-053F01358751}"/>
                </a:ext>
              </a:extLst>
            </p:cNvPr>
            <p:cNvSpPr/>
            <p:nvPr/>
          </p:nvSpPr>
          <p:spPr bwMode="auto">
            <a:xfrm>
              <a:off x="8068432" y="3156334"/>
              <a:ext cx="1800996" cy="363600"/>
            </a:xfrm>
            <a:prstGeom prst="rect">
              <a:avLst/>
            </a:prstGeom>
            <a:solidFill>
              <a:srgbClr val="F2F7FD"/>
            </a:solidFill>
            <a:ln w="6350" cap="flat" cmpd="sng" algn="ctr">
              <a:solidFill>
                <a:srgbClr val="50E6FF"/>
              </a:solidFill>
              <a:prstDash val="dash"/>
              <a:headEnd type="none" w="med" len="med"/>
              <a:tailEnd type="none" w="med" len="med"/>
            </a:ln>
            <a:effectLst>
              <a:glow rad="25400">
                <a:srgbClr val="50E6FF">
                  <a:satMod val="175000"/>
                  <a:alpha val="40000"/>
                </a:srgbClr>
              </a:glow>
            </a:effectLst>
          </p:spPr>
          <p:txBody>
            <a:bodyPr rot="0" spcFirstLastPara="0" vertOverflow="overflow" horzOverflow="overflow" vert="horz" wrap="square" lIns="159190" tIns="127352" rIns="159190" bIns="127352" numCol="1" spcCol="0" rtlCol="0" fromWordArt="0" anchor="t" anchorCtr="0" forceAA="0" compatLnSpc="1">
              <a:prstTxWarp prst="textNoShape">
                <a:avLst/>
              </a:prstTxWarp>
              <a:noAutofit/>
            </a:bodyPr>
            <a:lstStyle/>
            <a:p>
              <a:pPr marL="0" marR="0" lvl="0" indent="0" defTabSz="811735" eaLnBrk="1" fontAlgn="base" latinLnBrk="0" hangingPunct="1">
                <a:lnSpc>
                  <a:spcPct val="100000"/>
                </a:lnSpc>
                <a:spcBef>
                  <a:spcPct val="0"/>
                </a:spcBef>
                <a:spcAft>
                  <a:spcPct val="0"/>
                </a:spcAft>
                <a:buClrTx/>
                <a:buSzTx/>
                <a:buFontTx/>
                <a:buNone/>
                <a:tabLst/>
                <a:defRPr/>
              </a:pPr>
              <a:endParaRPr kumimoji="0" lang="en-CA" sz="1741" b="0" i="0" u="none" strike="noStrike" kern="0" cap="none" spc="0" normalizeH="0" baseline="0" noProof="0" dirty="0" err="1">
                <a:ln>
                  <a:noFill/>
                </a:ln>
                <a:solidFill>
                  <a:srgbClr val="FFFFFF"/>
                </a:solidFill>
                <a:effectLst/>
                <a:uLnTx/>
                <a:uFillTx/>
                <a:ea typeface="Segoe UI" pitchFamily="34" charset="0"/>
                <a:cs typeface="Segoe UI" pitchFamily="34" charset="0"/>
              </a:endParaRPr>
            </a:p>
          </p:txBody>
        </p:sp>
        <p:sp>
          <p:nvSpPr>
            <p:cNvPr id="78" name="Rectangle 77">
              <a:extLst>
                <a:ext uri="{FF2B5EF4-FFF2-40B4-BE49-F238E27FC236}">
                  <a16:creationId xmlns:a16="http://schemas.microsoft.com/office/drawing/2014/main" id="{3E0A4D8F-0441-4720-AF23-FC43FF712697}"/>
                </a:ext>
              </a:extLst>
            </p:cNvPr>
            <p:cNvSpPr/>
            <p:nvPr/>
          </p:nvSpPr>
          <p:spPr bwMode="auto">
            <a:xfrm>
              <a:off x="8110433" y="3209112"/>
              <a:ext cx="1727143" cy="266780"/>
            </a:xfrm>
            <a:prstGeom prst="rect">
              <a:avLst/>
            </a:prstGeom>
            <a:solidFill>
              <a:srgbClr val="FFFFFF">
                <a:lumMod val="95000"/>
              </a:srgbClr>
            </a:solidFill>
            <a:ln w="9525" cap="flat" cmpd="sng" algn="ctr">
              <a:gradFill>
                <a:gsLst>
                  <a:gs pos="100000">
                    <a:srgbClr val="E6E6E6">
                      <a:lumMod val="90000"/>
                      <a:alpha val="73000"/>
                    </a:srgbClr>
                  </a:gs>
                  <a:gs pos="0">
                    <a:srgbClr val="008575">
                      <a:lumMod val="30000"/>
                      <a:lumOff val="70000"/>
                    </a:srgbClr>
                  </a:gs>
                </a:gsLst>
                <a:lin ang="16200000" scaled="0"/>
              </a:gradFill>
              <a:prstDash val="solid"/>
              <a:headEnd type="none" w="med" len="med"/>
              <a:tailEnd type="none" w="med" len="med"/>
            </a:ln>
            <a:effectLst>
              <a:outerShdw blurRad="63500" algn="ctr" rotWithShape="0">
                <a:prstClr val="black">
                  <a:alpha val="20000"/>
                </a:prstClr>
              </a:outerShdw>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cs typeface="Segoe UI" pitchFamily="34" charset="0"/>
              </a:endParaRPr>
            </a:p>
          </p:txBody>
        </p:sp>
        <p:pic>
          <p:nvPicPr>
            <p:cNvPr id="79" name="Graphic 78">
              <a:extLst>
                <a:ext uri="{FF2B5EF4-FFF2-40B4-BE49-F238E27FC236}">
                  <a16:creationId xmlns:a16="http://schemas.microsoft.com/office/drawing/2014/main" id="{F14CFDC8-7EFA-48B6-BE43-3210B8899AC5}"/>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8169878" y="3251302"/>
              <a:ext cx="186601" cy="186601"/>
            </a:xfrm>
            <a:prstGeom prst="rect">
              <a:avLst/>
            </a:prstGeom>
          </p:spPr>
        </p:pic>
        <p:sp>
          <p:nvSpPr>
            <p:cNvPr id="80" name="TextBox 79">
              <a:extLst>
                <a:ext uri="{FF2B5EF4-FFF2-40B4-BE49-F238E27FC236}">
                  <a16:creationId xmlns:a16="http://schemas.microsoft.com/office/drawing/2014/main" id="{07740AFD-16A3-4ED3-94B4-09A2E495A61C}"/>
                </a:ext>
              </a:extLst>
            </p:cNvPr>
            <p:cNvSpPr txBox="1"/>
            <p:nvPr/>
          </p:nvSpPr>
          <p:spPr>
            <a:xfrm>
              <a:off x="8198030" y="3207980"/>
              <a:ext cx="1772844" cy="253916"/>
            </a:xfrm>
            <a:prstGeom prst="rect">
              <a:avLst/>
            </a:prstGeom>
            <a:noFill/>
          </p:spPr>
          <p:txBody>
            <a:bodyPr wrap="square">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i="0" u="none" strike="noStrike" kern="1200" cap="none" spc="0" normalizeH="0" baseline="0" noProof="0" dirty="0">
                  <a:ln>
                    <a:noFill/>
                  </a:ln>
                  <a:solidFill>
                    <a:srgbClr val="000000"/>
                  </a:solidFill>
                  <a:effectLst/>
                  <a:uLnTx/>
                  <a:uFillTx/>
                  <a:latin typeface="+mj-lt"/>
                  <a:ea typeface="Segoe UI" pitchFamily="34" charset="0"/>
                  <a:cs typeface="Cascadia Code" panose="020B0609020000020004" pitchFamily="49" charset="0"/>
                </a:rPr>
                <a:t>Custom Microservice</a:t>
              </a:r>
              <a:endParaRPr kumimoji="0" lang="en-US" sz="2800" i="0" u="none" strike="noStrike" kern="1200" cap="none" spc="0" normalizeH="0" baseline="0" noProof="0" dirty="0">
                <a:ln>
                  <a:noFill/>
                </a:ln>
                <a:solidFill>
                  <a:srgbClr val="000000"/>
                </a:solidFill>
                <a:effectLst/>
                <a:uLnTx/>
                <a:uFillTx/>
                <a:latin typeface="+mj-lt"/>
                <a:ea typeface="Segoe UI" pitchFamily="34" charset="0"/>
                <a:cs typeface="Segoe UI Semibold" panose="020B0702040204020203" pitchFamily="34" charset="0"/>
              </a:endParaRPr>
            </a:p>
          </p:txBody>
        </p:sp>
        <p:cxnSp>
          <p:nvCxnSpPr>
            <p:cNvPr id="82" name="Straight Connector 81">
              <a:extLst>
                <a:ext uri="{FF2B5EF4-FFF2-40B4-BE49-F238E27FC236}">
                  <a16:creationId xmlns:a16="http://schemas.microsoft.com/office/drawing/2014/main" id="{5D2B4AE9-95E2-479C-BCB5-24681180D87C}"/>
                </a:ext>
              </a:extLst>
            </p:cNvPr>
            <p:cNvCxnSpPr>
              <a:cxnSpLocks/>
              <a:endCxn id="77" idx="1"/>
            </p:cNvCxnSpPr>
            <p:nvPr/>
          </p:nvCxnSpPr>
          <p:spPr>
            <a:xfrm>
              <a:off x="6858000" y="3338134"/>
              <a:ext cx="1210432" cy="0"/>
            </a:xfrm>
            <a:prstGeom prst="line">
              <a:avLst/>
            </a:prstGeom>
            <a:ln w="25400">
              <a:solidFill>
                <a:srgbClr val="50E6FF"/>
              </a:solidFill>
              <a:headEnd type="none" w="sm" len="med"/>
              <a:tailEnd type="triangle" w="med" len="med"/>
            </a:ln>
          </p:spPr>
          <p:style>
            <a:lnRef idx="1">
              <a:schemeClr val="accent1"/>
            </a:lnRef>
            <a:fillRef idx="0">
              <a:schemeClr val="accent1"/>
            </a:fillRef>
            <a:effectRef idx="0">
              <a:schemeClr val="accent1"/>
            </a:effectRef>
            <a:fontRef idx="minor">
              <a:schemeClr val="tx1"/>
            </a:fontRef>
          </p:style>
        </p:cxnSp>
        <p:sp>
          <p:nvSpPr>
            <p:cNvPr id="86" name="TextBox 85">
              <a:extLst>
                <a:ext uri="{FF2B5EF4-FFF2-40B4-BE49-F238E27FC236}">
                  <a16:creationId xmlns:a16="http://schemas.microsoft.com/office/drawing/2014/main" id="{BB4E395C-7DF2-4D97-821B-2806FE891410}"/>
                </a:ext>
              </a:extLst>
            </p:cNvPr>
            <p:cNvSpPr txBox="1"/>
            <p:nvPr/>
          </p:nvSpPr>
          <p:spPr>
            <a:xfrm>
              <a:off x="10183599" y="3676668"/>
              <a:ext cx="989997" cy="361637"/>
            </a:xfrm>
            <a:prstGeom prst="rect">
              <a:avLst/>
            </a:prstGeom>
            <a:noFill/>
          </p:spPr>
          <p:txBody>
            <a:bodyPr wrap="square">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i="0" u="none" strike="noStrike" kern="1200" cap="none" spc="0" normalizeH="0" baseline="0" noProof="0" dirty="0">
                  <a:ln>
                    <a:noFill/>
                  </a:ln>
                  <a:effectLst/>
                  <a:uLnTx/>
                  <a:uFillTx/>
                  <a:latin typeface="+mj-lt"/>
                  <a:ea typeface="Segoe UI" pitchFamily="34" charset="0"/>
                  <a:cs typeface="Cascadia Code" panose="020B0609020000020004" pitchFamily="49" charset="0"/>
                </a:rPr>
                <a:t>Webhook</a:t>
              </a:r>
              <a:br>
                <a:rPr kumimoji="0" lang="en-US" sz="1050" i="0" u="none" strike="noStrike" kern="1200" cap="none" spc="0" normalizeH="0" baseline="0" noProof="0" dirty="0">
                  <a:ln>
                    <a:noFill/>
                  </a:ln>
                  <a:effectLst/>
                  <a:uLnTx/>
                  <a:uFillTx/>
                  <a:latin typeface="+mj-lt"/>
                  <a:ea typeface="Segoe UI" pitchFamily="34" charset="0"/>
                  <a:cs typeface="Cascadia Code" panose="020B0609020000020004" pitchFamily="49" charset="0"/>
                </a:rPr>
              </a:br>
              <a:r>
                <a:rPr kumimoji="0" lang="en-US" sz="700" i="0" u="none" strike="noStrike" kern="1200" cap="none" spc="0" normalizeH="0" baseline="0" noProof="0" dirty="0">
                  <a:ln>
                    <a:noFill/>
                  </a:ln>
                  <a:effectLst/>
                  <a:uLnTx/>
                  <a:uFillTx/>
                  <a:latin typeface="+mj-lt"/>
                  <a:ea typeface="Segoe UI" pitchFamily="34" charset="0"/>
                  <a:cs typeface="Cascadia Code" panose="020B0609020000020004" pitchFamily="49" charset="0"/>
                </a:rPr>
                <a:t>of some sort</a:t>
              </a:r>
              <a:endParaRPr kumimoji="0" lang="en-US" sz="2800" i="0" u="none" strike="noStrike" kern="1200" cap="none" spc="0" normalizeH="0" baseline="0" noProof="0" dirty="0">
                <a:ln>
                  <a:noFill/>
                </a:ln>
                <a:effectLst/>
                <a:uLnTx/>
                <a:uFillTx/>
                <a:latin typeface="+mj-lt"/>
                <a:ea typeface="Segoe UI" pitchFamily="34" charset="0"/>
                <a:cs typeface="Segoe UI Semibold" panose="020B0702040204020203" pitchFamily="34" charset="0"/>
              </a:endParaRPr>
            </a:p>
          </p:txBody>
        </p:sp>
        <p:sp>
          <p:nvSpPr>
            <p:cNvPr id="87" name="TextBox 86">
              <a:extLst>
                <a:ext uri="{FF2B5EF4-FFF2-40B4-BE49-F238E27FC236}">
                  <a16:creationId xmlns:a16="http://schemas.microsoft.com/office/drawing/2014/main" id="{D5AC5387-E4E2-4DA0-915D-54B6C3639B02}"/>
                </a:ext>
              </a:extLst>
            </p:cNvPr>
            <p:cNvSpPr txBox="1"/>
            <p:nvPr/>
          </p:nvSpPr>
          <p:spPr>
            <a:xfrm>
              <a:off x="6512808" y="3099501"/>
              <a:ext cx="1800996" cy="230832"/>
            </a:xfrm>
            <a:prstGeom prst="rect">
              <a:avLst/>
            </a:prstGeom>
            <a:noFill/>
          </p:spPr>
          <p:txBody>
            <a:bodyPr wrap="square">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i="0" u="none" strike="noStrike" kern="1200" cap="none" spc="0" normalizeH="0" baseline="0" noProof="0" dirty="0">
                  <a:ln>
                    <a:noFill/>
                  </a:ln>
                  <a:solidFill>
                    <a:srgbClr val="50E6FF"/>
                  </a:solidFill>
                  <a:effectLst/>
                  <a:uLnTx/>
                  <a:uFillTx/>
                  <a:latin typeface="+mj-lt"/>
                  <a:ea typeface="Segoe UI" pitchFamily="34" charset="0"/>
                  <a:cs typeface="Cascadia Code" panose="020B0609020000020004" pitchFamily="49" charset="0"/>
                </a:rPr>
                <a:t>Read topic</a:t>
              </a:r>
              <a:endParaRPr kumimoji="0" lang="en-US" sz="2000" i="0" u="none" strike="noStrike" kern="1200" cap="none" spc="0" normalizeH="0" baseline="0" noProof="0" dirty="0">
                <a:ln>
                  <a:noFill/>
                </a:ln>
                <a:solidFill>
                  <a:srgbClr val="50E6FF"/>
                </a:solidFill>
                <a:effectLst/>
                <a:uLnTx/>
                <a:uFillTx/>
                <a:latin typeface="+mj-lt"/>
                <a:ea typeface="Segoe UI" pitchFamily="34" charset="0"/>
                <a:cs typeface="Segoe UI Semibold" panose="020B0702040204020203" pitchFamily="34" charset="0"/>
              </a:endParaRPr>
            </a:p>
          </p:txBody>
        </p:sp>
        <p:pic>
          <p:nvPicPr>
            <p:cNvPr id="3" name="Picture 2">
              <a:extLst>
                <a:ext uri="{FF2B5EF4-FFF2-40B4-BE49-F238E27FC236}">
                  <a16:creationId xmlns:a16="http://schemas.microsoft.com/office/drawing/2014/main" id="{ABF21CA2-9D98-4207-A36D-FB54168DCC82}"/>
                </a:ext>
              </a:extLst>
            </p:cNvPr>
            <p:cNvPicPr>
              <a:picLocks noChangeAspect="1"/>
            </p:cNvPicPr>
            <p:nvPr/>
          </p:nvPicPr>
          <p:blipFill rotWithShape="1">
            <a:blip r:embed="rId13"/>
            <a:srcRect r="16223"/>
            <a:stretch/>
          </p:blipFill>
          <p:spPr>
            <a:xfrm>
              <a:off x="537761" y="2843826"/>
              <a:ext cx="2929121" cy="1405561"/>
            </a:xfrm>
            <a:prstGeom prst="rect">
              <a:avLst/>
            </a:prstGeom>
            <a:ln w="38100">
              <a:solidFill>
                <a:srgbClr val="50E6FF"/>
              </a:solidFill>
            </a:ln>
          </p:spPr>
        </p:pic>
        <p:cxnSp>
          <p:nvCxnSpPr>
            <p:cNvPr id="7" name="Straight Connector 6">
              <a:extLst>
                <a:ext uri="{FF2B5EF4-FFF2-40B4-BE49-F238E27FC236}">
                  <a16:creationId xmlns:a16="http://schemas.microsoft.com/office/drawing/2014/main" id="{83BA4046-66BC-47B3-8717-04DAA92B7F8D}"/>
                </a:ext>
              </a:extLst>
            </p:cNvPr>
            <p:cNvCxnSpPr>
              <a:cxnSpLocks/>
            </p:cNvCxnSpPr>
            <p:nvPr/>
          </p:nvCxnSpPr>
          <p:spPr>
            <a:xfrm flipH="1">
              <a:off x="2171932" y="1878484"/>
              <a:ext cx="755476" cy="0"/>
            </a:xfrm>
            <a:prstGeom prst="line">
              <a:avLst/>
            </a:prstGeom>
            <a:ln w="25400">
              <a:solidFill>
                <a:schemeClr val="tx1"/>
              </a:solidFill>
              <a:headEnd type="none" w="sm" len="med"/>
              <a:tailEnd type="triangle" w="med" len="med"/>
            </a:ln>
          </p:spPr>
          <p:style>
            <a:lnRef idx="1">
              <a:schemeClr val="accent1"/>
            </a:lnRef>
            <a:fillRef idx="0">
              <a:schemeClr val="accent1"/>
            </a:fillRef>
            <a:effectRef idx="0">
              <a:schemeClr val="accent1"/>
            </a:effectRef>
            <a:fontRef idx="minor">
              <a:schemeClr val="tx1"/>
            </a:fontRef>
          </p:style>
        </p:cxnSp>
        <p:pic>
          <p:nvPicPr>
            <p:cNvPr id="173" name="Picture 2" descr="Hacker - Free computer icons">
              <a:extLst>
                <a:ext uri="{FF2B5EF4-FFF2-40B4-BE49-F238E27FC236}">
                  <a16:creationId xmlns:a16="http://schemas.microsoft.com/office/drawing/2014/main" id="{4C603A6B-6B47-42BF-B653-256A38579CAB}"/>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889605" y="1624392"/>
              <a:ext cx="335647" cy="335647"/>
            </a:xfrm>
            <a:prstGeom prst="rect">
              <a:avLst/>
            </a:prstGeom>
            <a:noFill/>
            <a:extLst>
              <a:ext uri="{909E8E84-426E-40DD-AFC4-6F175D3DCCD1}">
                <a14:hiddenFill xmlns:a14="http://schemas.microsoft.com/office/drawing/2010/main">
                  <a:solidFill>
                    <a:srgbClr val="FFFFFF"/>
                  </a:solidFill>
                </a14:hiddenFill>
              </a:ext>
            </a:extLst>
          </p:spPr>
        </p:pic>
        <p:sp>
          <p:nvSpPr>
            <p:cNvPr id="175" name="TextBox 174">
              <a:extLst>
                <a:ext uri="{FF2B5EF4-FFF2-40B4-BE49-F238E27FC236}">
                  <a16:creationId xmlns:a16="http://schemas.microsoft.com/office/drawing/2014/main" id="{03A34CEA-6293-4655-BFD5-DDE33680EA26}"/>
                </a:ext>
              </a:extLst>
            </p:cNvPr>
            <p:cNvSpPr txBox="1"/>
            <p:nvPr/>
          </p:nvSpPr>
          <p:spPr>
            <a:xfrm>
              <a:off x="3210512" y="1618199"/>
              <a:ext cx="1429563" cy="25391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effectLst/>
                  <a:uLnTx/>
                  <a:uFillTx/>
                  <a:latin typeface="Segoe UI Semibold"/>
                  <a:ea typeface="+mn-ea"/>
                  <a:cs typeface="Segoe UI Light" panose="020B0502040204020203" pitchFamily="34" charset="0"/>
                </a:rPr>
                <a:t>Authorized DBA</a:t>
              </a:r>
            </a:p>
          </p:txBody>
        </p:sp>
        <p:sp>
          <p:nvSpPr>
            <p:cNvPr id="177" name="TextBox 176">
              <a:extLst>
                <a:ext uri="{FF2B5EF4-FFF2-40B4-BE49-F238E27FC236}">
                  <a16:creationId xmlns:a16="http://schemas.microsoft.com/office/drawing/2014/main" id="{EFF0C85D-60A2-423C-AA00-06E59A5EC466}"/>
                </a:ext>
              </a:extLst>
            </p:cNvPr>
            <p:cNvSpPr txBox="1"/>
            <p:nvPr/>
          </p:nvSpPr>
          <p:spPr>
            <a:xfrm>
              <a:off x="3209780" y="1763068"/>
              <a:ext cx="2757506"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effectLst/>
                  <a:uLnTx/>
                  <a:uFillTx/>
                  <a:ea typeface="+mn-ea"/>
                  <a:cs typeface="Segoe UI Light" panose="020B0502040204020203" pitchFamily="34" charset="0"/>
                </a:rPr>
                <a:t>Decrypts </a:t>
              </a:r>
              <a:r>
                <a:rPr kumimoji="0" lang="en-US" sz="900" b="1" i="0" u="none" strike="noStrike" kern="1200" cap="none" spc="0" normalizeH="0" baseline="0" noProof="0" dirty="0">
                  <a:ln>
                    <a:noFill/>
                  </a:ln>
                  <a:solidFill>
                    <a:srgbClr val="00B0F0"/>
                  </a:solidFill>
                  <a:effectLst/>
                  <a:uLnTx/>
                  <a:uFillTx/>
                  <a:ea typeface="+mn-ea"/>
                  <a:cs typeface="Segoe UI Light" panose="020B0502040204020203" pitchFamily="34" charset="0"/>
                </a:rPr>
                <a:t>sensitive</a:t>
              </a:r>
              <a:r>
                <a:rPr kumimoji="0" lang="en-US" sz="900" b="0" i="0" u="none" strike="noStrike" kern="1200" cap="none" spc="0" normalizeH="0" baseline="0" noProof="0" dirty="0">
                  <a:ln>
                    <a:noFill/>
                  </a:ln>
                  <a:effectLst/>
                  <a:uLnTx/>
                  <a:uFillTx/>
                  <a:ea typeface="+mn-ea"/>
                  <a:cs typeface="Segoe UI Light" panose="020B0502040204020203" pitchFamily="34" charset="0"/>
                </a:rPr>
                <a:t> data to plaintext</a:t>
              </a:r>
            </a:p>
          </p:txBody>
        </p:sp>
        <p:pic>
          <p:nvPicPr>
            <p:cNvPr id="182" name="Graphic 181">
              <a:extLst>
                <a:ext uri="{FF2B5EF4-FFF2-40B4-BE49-F238E27FC236}">
                  <a16:creationId xmlns:a16="http://schemas.microsoft.com/office/drawing/2014/main" id="{7732F346-9B13-44B5-8A8F-BDE4BB653199}"/>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2031994" y="1792974"/>
              <a:ext cx="171327" cy="169033"/>
            </a:xfrm>
            <a:prstGeom prst="rect">
              <a:avLst/>
            </a:prstGeom>
          </p:spPr>
        </p:pic>
        <p:sp>
          <p:nvSpPr>
            <p:cNvPr id="186" name="Rectangle 185">
              <a:extLst>
                <a:ext uri="{FF2B5EF4-FFF2-40B4-BE49-F238E27FC236}">
                  <a16:creationId xmlns:a16="http://schemas.microsoft.com/office/drawing/2014/main" id="{5D5F0181-E147-4E3A-8E47-C9D027ECA3FC}"/>
                </a:ext>
              </a:extLst>
            </p:cNvPr>
            <p:cNvSpPr/>
            <p:nvPr/>
          </p:nvSpPr>
          <p:spPr bwMode="auto">
            <a:xfrm>
              <a:off x="3776042" y="3552589"/>
              <a:ext cx="1629128" cy="65045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US" sz="900" dirty="0">
                  <a:solidFill>
                    <a:srgbClr val="50E6FF"/>
                  </a:solidFill>
                  <a:latin typeface="Cascadia Code" panose="020B0609020000020004" pitchFamily="49" charset="0"/>
                  <a:ea typeface="Segoe UI" pitchFamily="34" charset="0"/>
                  <a:cs typeface="Cascadia Code" panose="020B0609020000020004" pitchFamily="49" charset="0"/>
                </a:rPr>
                <a:t>ENTITY_UPDATE</a:t>
              </a:r>
              <a:br>
                <a:rPr lang="en-US" sz="900" dirty="0">
                  <a:solidFill>
                    <a:srgbClr val="50E6FF"/>
                  </a:solidFill>
                  <a:latin typeface="Cascadia Code" panose="020B0609020000020004" pitchFamily="49" charset="0"/>
                  <a:ea typeface="Segoe UI" pitchFamily="34" charset="0"/>
                  <a:cs typeface="Cascadia Code" panose="020B0609020000020004" pitchFamily="49" charset="0"/>
                </a:rPr>
              </a:br>
              <a:r>
                <a:rPr lang="en-US" sz="900" dirty="0">
                  <a:solidFill>
                    <a:srgbClr val="50E6FF"/>
                  </a:solidFill>
                  <a:latin typeface="Cascadia Code" panose="020B0609020000020004" pitchFamily="49" charset="0"/>
                  <a:ea typeface="Segoe UI" pitchFamily="34" charset="0"/>
                  <a:cs typeface="Cascadia Code" panose="020B0609020000020004" pitchFamily="49" charset="0"/>
                </a:rPr>
                <a:t>CLASSIFICATION_ADD</a:t>
              </a:r>
              <a:br>
                <a:rPr lang="en-US" sz="900" dirty="0">
                  <a:solidFill>
                    <a:srgbClr val="50E6FF"/>
                  </a:solidFill>
                  <a:latin typeface="Cascadia Code" panose="020B0609020000020004" pitchFamily="49" charset="0"/>
                  <a:ea typeface="Segoe UI" pitchFamily="34" charset="0"/>
                  <a:cs typeface="Cascadia Code" panose="020B0609020000020004" pitchFamily="49" charset="0"/>
                </a:rPr>
              </a:br>
              <a:r>
                <a:rPr lang="en-US" sz="900" dirty="0">
                  <a:solidFill>
                    <a:srgbClr val="50E6FF"/>
                  </a:solidFill>
                  <a:latin typeface="Cascadia Code" panose="020B0609020000020004" pitchFamily="49" charset="0"/>
                  <a:ea typeface="Segoe UI" pitchFamily="34" charset="0"/>
                  <a:cs typeface="Cascadia Code" panose="020B0609020000020004" pitchFamily="49" charset="0"/>
                </a:rPr>
                <a:t>…</a:t>
              </a:r>
              <a:endParaRPr kumimoji="0" lang="en-US" sz="900" b="1" u="none" strike="noStrike" kern="1200" cap="none" spc="0" normalizeH="0" baseline="0" noProof="0" dirty="0">
                <a:ln>
                  <a:noFill/>
                </a:ln>
                <a:solidFill>
                  <a:srgbClr val="50E6FF"/>
                </a:solidFill>
                <a:effectLst/>
                <a:uLnTx/>
                <a:uFillTx/>
                <a:latin typeface="Cascadia Code" panose="020B0609020000020004" pitchFamily="49" charset="0"/>
                <a:ea typeface="Segoe UI" pitchFamily="34" charset="0"/>
                <a:cs typeface="Cascadia Code" panose="020B0609020000020004" pitchFamily="49" charset="0"/>
              </a:endParaRPr>
            </a:p>
          </p:txBody>
        </p:sp>
        <p:sp>
          <p:nvSpPr>
            <p:cNvPr id="190" name="TextBox 189">
              <a:extLst>
                <a:ext uri="{FF2B5EF4-FFF2-40B4-BE49-F238E27FC236}">
                  <a16:creationId xmlns:a16="http://schemas.microsoft.com/office/drawing/2014/main" id="{789468AC-14E4-4961-99BA-34F1420C6121}"/>
                </a:ext>
              </a:extLst>
            </p:cNvPr>
            <p:cNvSpPr txBox="1"/>
            <p:nvPr/>
          </p:nvSpPr>
          <p:spPr>
            <a:xfrm>
              <a:off x="430237" y="1560323"/>
              <a:ext cx="1429563" cy="253916"/>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effectLst/>
                  <a:uLnTx/>
                  <a:uFillTx/>
                  <a:latin typeface="Segoe UI Semibold"/>
                  <a:ea typeface="+mn-ea"/>
                  <a:cs typeface="Segoe UI Light" panose="020B0502040204020203" pitchFamily="34" charset="0"/>
                </a:rPr>
                <a:t>Azure SQL DB</a:t>
              </a:r>
            </a:p>
          </p:txBody>
        </p:sp>
        <p:sp>
          <p:nvSpPr>
            <p:cNvPr id="192" name="TextBox 191">
              <a:extLst>
                <a:ext uri="{FF2B5EF4-FFF2-40B4-BE49-F238E27FC236}">
                  <a16:creationId xmlns:a16="http://schemas.microsoft.com/office/drawing/2014/main" id="{6D93B8AE-3E8C-432C-AFAB-BDEC38A4158B}"/>
                </a:ext>
              </a:extLst>
            </p:cNvPr>
            <p:cNvSpPr txBox="1"/>
            <p:nvPr/>
          </p:nvSpPr>
          <p:spPr>
            <a:xfrm>
              <a:off x="398847" y="1705192"/>
              <a:ext cx="1447367" cy="230832"/>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effectLst/>
                  <a:uLnTx/>
                  <a:uFillTx/>
                  <a:ea typeface="+mn-ea"/>
                  <a:cs typeface="Segoe UI Light" panose="020B0502040204020203" pitchFamily="34" charset="0"/>
                </a:rPr>
                <a:t>Column Level Encryption</a:t>
              </a:r>
            </a:p>
          </p:txBody>
        </p:sp>
        <p:pic>
          <p:nvPicPr>
            <p:cNvPr id="195" name="Graphic 194">
              <a:extLst>
                <a:ext uri="{FF2B5EF4-FFF2-40B4-BE49-F238E27FC236}">
                  <a16:creationId xmlns:a16="http://schemas.microsoft.com/office/drawing/2014/main" id="{ACB55917-83FC-4FC3-A308-804C5C7D6317}"/>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0508376" y="3380175"/>
              <a:ext cx="322409" cy="322409"/>
            </a:xfrm>
            <a:prstGeom prst="rect">
              <a:avLst/>
            </a:prstGeom>
          </p:spPr>
        </p:pic>
        <p:cxnSp>
          <p:nvCxnSpPr>
            <p:cNvPr id="197" name="Straight Connector 196">
              <a:extLst>
                <a:ext uri="{FF2B5EF4-FFF2-40B4-BE49-F238E27FC236}">
                  <a16:creationId xmlns:a16="http://schemas.microsoft.com/office/drawing/2014/main" id="{16388FA5-E162-4690-8AFE-382B33F2271D}"/>
                </a:ext>
              </a:extLst>
            </p:cNvPr>
            <p:cNvCxnSpPr>
              <a:cxnSpLocks/>
            </p:cNvCxnSpPr>
            <p:nvPr/>
          </p:nvCxnSpPr>
          <p:spPr>
            <a:xfrm>
              <a:off x="6858000" y="3766565"/>
              <a:ext cx="1210432" cy="0"/>
            </a:xfrm>
            <a:prstGeom prst="line">
              <a:avLst/>
            </a:prstGeom>
            <a:ln w="25400">
              <a:solidFill>
                <a:srgbClr val="50E6FF"/>
              </a:solidFill>
              <a:headEnd type="none" w="sm" len="med"/>
              <a:tailEnd type="triangle" w="med" len="med"/>
            </a:ln>
          </p:spPr>
          <p:style>
            <a:lnRef idx="1">
              <a:schemeClr val="accent1"/>
            </a:lnRef>
            <a:fillRef idx="0">
              <a:schemeClr val="accent1"/>
            </a:fillRef>
            <a:effectRef idx="0">
              <a:schemeClr val="accent1"/>
            </a:effectRef>
            <a:fontRef idx="minor">
              <a:schemeClr val="tx1"/>
            </a:fontRef>
          </p:style>
        </p:cxnSp>
        <p:sp>
          <p:nvSpPr>
            <p:cNvPr id="199" name="TextBox 198">
              <a:extLst>
                <a:ext uri="{FF2B5EF4-FFF2-40B4-BE49-F238E27FC236}">
                  <a16:creationId xmlns:a16="http://schemas.microsoft.com/office/drawing/2014/main" id="{1F60DEAF-DF09-4453-A8E4-54F75BCEFF2C}"/>
                </a:ext>
              </a:extLst>
            </p:cNvPr>
            <p:cNvSpPr txBox="1"/>
            <p:nvPr/>
          </p:nvSpPr>
          <p:spPr>
            <a:xfrm>
              <a:off x="6512808" y="3527932"/>
              <a:ext cx="1800996" cy="230832"/>
            </a:xfrm>
            <a:prstGeom prst="rect">
              <a:avLst/>
            </a:prstGeom>
            <a:noFill/>
          </p:spPr>
          <p:txBody>
            <a:bodyPr wrap="square">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i="0" u="none" strike="noStrike" kern="1200" cap="none" spc="0" normalizeH="0" baseline="0" noProof="0" dirty="0">
                  <a:ln>
                    <a:noFill/>
                  </a:ln>
                  <a:solidFill>
                    <a:srgbClr val="50E6FF"/>
                  </a:solidFill>
                  <a:effectLst/>
                  <a:uLnTx/>
                  <a:uFillTx/>
                  <a:latin typeface="+mj-lt"/>
                  <a:ea typeface="Segoe UI" pitchFamily="34" charset="0"/>
                  <a:cs typeface="Cascadia Code" panose="020B0609020000020004" pitchFamily="49" charset="0"/>
                </a:rPr>
                <a:t>Spark Streaming</a:t>
              </a:r>
              <a:endParaRPr kumimoji="0" lang="en-US" sz="2000" i="0" u="none" strike="noStrike" kern="1200" cap="none" spc="0" normalizeH="0" baseline="0" noProof="0" dirty="0">
                <a:ln>
                  <a:noFill/>
                </a:ln>
                <a:solidFill>
                  <a:srgbClr val="50E6FF"/>
                </a:solidFill>
                <a:effectLst/>
                <a:uLnTx/>
                <a:uFillTx/>
                <a:latin typeface="+mj-lt"/>
                <a:ea typeface="Segoe UI" pitchFamily="34" charset="0"/>
                <a:cs typeface="Segoe UI Semibold" panose="020B0702040204020203" pitchFamily="34" charset="0"/>
              </a:endParaRPr>
            </a:p>
          </p:txBody>
        </p:sp>
        <p:sp>
          <p:nvSpPr>
            <p:cNvPr id="209" name="Rectangle 208">
              <a:extLst>
                <a:ext uri="{FF2B5EF4-FFF2-40B4-BE49-F238E27FC236}">
                  <a16:creationId xmlns:a16="http://schemas.microsoft.com/office/drawing/2014/main" id="{411DC02A-70AB-48DC-AECD-21E23FC0E456}"/>
                </a:ext>
              </a:extLst>
            </p:cNvPr>
            <p:cNvSpPr/>
            <p:nvPr/>
          </p:nvSpPr>
          <p:spPr bwMode="auto">
            <a:xfrm>
              <a:off x="8068432" y="3571563"/>
              <a:ext cx="1800996" cy="363600"/>
            </a:xfrm>
            <a:prstGeom prst="rect">
              <a:avLst/>
            </a:prstGeom>
            <a:solidFill>
              <a:srgbClr val="F2F7FD"/>
            </a:solidFill>
            <a:ln w="6350" cap="flat" cmpd="sng" algn="ctr">
              <a:solidFill>
                <a:srgbClr val="50E6FF"/>
              </a:solidFill>
              <a:prstDash val="dash"/>
              <a:headEnd type="none" w="med" len="med"/>
              <a:tailEnd type="none" w="med" len="med"/>
            </a:ln>
            <a:effectLst>
              <a:glow rad="25400">
                <a:srgbClr val="50E6FF">
                  <a:satMod val="175000"/>
                  <a:alpha val="40000"/>
                </a:srgbClr>
              </a:glow>
            </a:effectLst>
          </p:spPr>
          <p:txBody>
            <a:bodyPr rot="0" spcFirstLastPara="0" vertOverflow="overflow" horzOverflow="overflow" vert="horz" wrap="square" lIns="159190" tIns="127352" rIns="159190" bIns="127352" numCol="1" spcCol="0" rtlCol="0" fromWordArt="0" anchor="t" anchorCtr="0" forceAA="0" compatLnSpc="1">
              <a:prstTxWarp prst="textNoShape">
                <a:avLst/>
              </a:prstTxWarp>
              <a:noAutofit/>
            </a:bodyPr>
            <a:lstStyle/>
            <a:p>
              <a:pPr marL="0" marR="0" lvl="0" indent="0" defTabSz="811735" eaLnBrk="1" fontAlgn="base" latinLnBrk="0" hangingPunct="1">
                <a:lnSpc>
                  <a:spcPct val="100000"/>
                </a:lnSpc>
                <a:spcBef>
                  <a:spcPct val="0"/>
                </a:spcBef>
                <a:spcAft>
                  <a:spcPct val="0"/>
                </a:spcAft>
                <a:buClrTx/>
                <a:buSzTx/>
                <a:buFontTx/>
                <a:buNone/>
                <a:tabLst/>
                <a:defRPr/>
              </a:pPr>
              <a:endParaRPr kumimoji="0" lang="en-CA" sz="1741" b="0" i="0" u="none" strike="noStrike" kern="0" cap="none" spc="0" normalizeH="0" baseline="0" noProof="0" dirty="0" err="1">
                <a:ln>
                  <a:noFill/>
                </a:ln>
                <a:solidFill>
                  <a:srgbClr val="FFFFFF"/>
                </a:solidFill>
                <a:effectLst/>
                <a:uLnTx/>
                <a:uFillTx/>
                <a:ea typeface="Segoe UI" pitchFamily="34" charset="0"/>
                <a:cs typeface="Segoe UI" pitchFamily="34" charset="0"/>
              </a:endParaRPr>
            </a:p>
          </p:txBody>
        </p:sp>
        <p:sp>
          <p:nvSpPr>
            <p:cNvPr id="211" name="Rectangle 210">
              <a:extLst>
                <a:ext uri="{FF2B5EF4-FFF2-40B4-BE49-F238E27FC236}">
                  <a16:creationId xmlns:a16="http://schemas.microsoft.com/office/drawing/2014/main" id="{BFB2C20C-EFC6-410F-A3CB-F6A3C9C7CB0F}"/>
                </a:ext>
              </a:extLst>
            </p:cNvPr>
            <p:cNvSpPr/>
            <p:nvPr/>
          </p:nvSpPr>
          <p:spPr bwMode="auto">
            <a:xfrm>
              <a:off x="8110433" y="3624341"/>
              <a:ext cx="1727143" cy="266780"/>
            </a:xfrm>
            <a:prstGeom prst="rect">
              <a:avLst/>
            </a:prstGeom>
            <a:solidFill>
              <a:srgbClr val="FFFFFF">
                <a:lumMod val="95000"/>
              </a:srgbClr>
            </a:solidFill>
            <a:ln w="9525" cap="flat" cmpd="sng" algn="ctr">
              <a:gradFill>
                <a:gsLst>
                  <a:gs pos="100000">
                    <a:srgbClr val="E6E6E6">
                      <a:lumMod val="90000"/>
                      <a:alpha val="73000"/>
                    </a:srgbClr>
                  </a:gs>
                  <a:gs pos="0">
                    <a:srgbClr val="008575">
                      <a:lumMod val="30000"/>
                      <a:lumOff val="70000"/>
                    </a:srgbClr>
                  </a:gs>
                </a:gsLst>
                <a:lin ang="16200000" scaled="0"/>
              </a:gradFill>
              <a:prstDash val="solid"/>
              <a:headEnd type="none" w="med" len="med"/>
              <a:tailEnd type="none" w="med" len="med"/>
            </a:ln>
            <a:effectLst>
              <a:outerShdw blurRad="63500" algn="ctr" rotWithShape="0">
                <a:prstClr val="black">
                  <a:alpha val="20000"/>
                </a:prstClr>
              </a:outerShdw>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cs typeface="Segoe UI" pitchFamily="34" charset="0"/>
              </a:endParaRPr>
            </a:p>
          </p:txBody>
        </p:sp>
        <p:sp>
          <p:nvSpPr>
            <p:cNvPr id="213" name="TextBox 212">
              <a:extLst>
                <a:ext uri="{FF2B5EF4-FFF2-40B4-BE49-F238E27FC236}">
                  <a16:creationId xmlns:a16="http://schemas.microsoft.com/office/drawing/2014/main" id="{20CB97FE-3D34-4210-83FD-B22793925DC0}"/>
                </a:ext>
              </a:extLst>
            </p:cNvPr>
            <p:cNvSpPr txBox="1"/>
            <p:nvPr/>
          </p:nvSpPr>
          <p:spPr>
            <a:xfrm>
              <a:off x="8169878" y="3623209"/>
              <a:ext cx="1800996" cy="253916"/>
            </a:xfrm>
            <a:prstGeom prst="rect">
              <a:avLst/>
            </a:prstGeom>
            <a:noFill/>
          </p:spPr>
          <p:txBody>
            <a:bodyPr wrap="square">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i="0" u="none" strike="noStrike" kern="1200" cap="none" spc="0" normalizeH="0" baseline="0" noProof="0" dirty="0">
                  <a:ln>
                    <a:noFill/>
                  </a:ln>
                  <a:solidFill>
                    <a:srgbClr val="000000"/>
                  </a:solidFill>
                  <a:effectLst/>
                  <a:uLnTx/>
                  <a:uFillTx/>
                  <a:latin typeface="+mj-lt"/>
                  <a:ea typeface="Segoe UI" pitchFamily="34" charset="0"/>
                  <a:cs typeface="Cascadia Code" panose="020B0609020000020004" pitchFamily="49" charset="0"/>
                </a:rPr>
                <a:t>Streaming App</a:t>
              </a:r>
              <a:endParaRPr kumimoji="0" lang="en-US" sz="2800" i="0" u="none" strike="noStrike" kern="1200" cap="none" spc="0" normalizeH="0" baseline="0" noProof="0" dirty="0">
                <a:ln>
                  <a:noFill/>
                </a:ln>
                <a:solidFill>
                  <a:srgbClr val="000000"/>
                </a:solidFill>
                <a:effectLst/>
                <a:uLnTx/>
                <a:uFillTx/>
                <a:latin typeface="+mj-lt"/>
                <a:ea typeface="Segoe UI" pitchFamily="34" charset="0"/>
                <a:cs typeface="Segoe UI Semibold" panose="020B0702040204020203" pitchFamily="34" charset="0"/>
              </a:endParaRPr>
            </a:p>
          </p:txBody>
        </p:sp>
        <p:pic>
          <p:nvPicPr>
            <p:cNvPr id="201" name="Graphic 200">
              <a:extLst>
                <a:ext uri="{FF2B5EF4-FFF2-40B4-BE49-F238E27FC236}">
                  <a16:creationId xmlns:a16="http://schemas.microsoft.com/office/drawing/2014/main" id="{D4AB1E87-DBFF-455F-9871-9597FA8CF9B3}"/>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8155974" y="3651694"/>
              <a:ext cx="217276" cy="217276"/>
            </a:xfrm>
            <a:prstGeom prst="rect">
              <a:avLst/>
            </a:prstGeom>
          </p:spPr>
        </p:pic>
        <p:cxnSp>
          <p:nvCxnSpPr>
            <p:cNvPr id="215" name="Connector: Elbow 214">
              <a:extLst>
                <a:ext uri="{FF2B5EF4-FFF2-40B4-BE49-F238E27FC236}">
                  <a16:creationId xmlns:a16="http://schemas.microsoft.com/office/drawing/2014/main" id="{9D04744B-B9D2-4687-A648-374C3B49E978}"/>
                </a:ext>
              </a:extLst>
            </p:cNvPr>
            <p:cNvCxnSpPr>
              <a:cxnSpLocks/>
              <a:stCxn id="80" idx="3"/>
              <a:endCxn id="195" idx="1"/>
            </p:cNvCxnSpPr>
            <p:nvPr/>
          </p:nvCxnSpPr>
          <p:spPr>
            <a:xfrm>
              <a:off x="9970874" y="3334938"/>
              <a:ext cx="537502" cy="206442"/>
            </a:xfrm>
            <a:prstGeom prst="bentConnector3">
              <a:avLst/>
            </a:prstGeom>
            <a:ln w="1905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17" name="Connector: Elbow 216">
              <a:extLst>
                <a:ext uri="{FF2B5EF4-FFF2-40B4-BE49-F238E27FC236}">
                  <a16:creationId xmlns:a16="http://schemas.microsoft.com/office/drawing/2014/main" id="{B5616EE7-6C8A-4C7F-B5CA-EC183A50C229}"/>
                </a:ext>
              </a:extLst>
            </p:cNvPr>
            <p:cNvCxnSpPr>
              <a:cxnSpLocks/>
              <a:stCxn id="213" idx="3"/>
              <a:endCxn id="195" idx="1"/>
            </p:cNvCxnSpPr>
            <p:nvPr/>
          </p:nvCxnSpPr>
          <p:spPr>
            <a:xfrm flipV="1">
              <a:off x="9970874" y="3541380"/>
              <a:ext cx="537502" cy="208787"/>
            </a:xfrm>
            <a:prstGeom prst="bentConnector3">
              <a:avLst/>
            </a:prstGeom>
            <a:ln w="1905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Icon&#10;&#10;Description automatically generated">
              <a:extLst>
                <a:ext uri="{FF2B5EF4-FFF2-40B4-BE49-F238E27FC236}">
                  <a16:creationId xmlns:a16="http://schemas.microsoft.com/office/drawing/2014/main" id="{AC0D2799-04B9-4FB8-B3CE-650FD67CFFBA}"/>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0883264" y="3380175"/>
              <a:ext cx="322409" cy="322409"/>
            </a:xfrm>
            <a:prstGeom prst="rect">
              <a:avLst/>
            </a:prstGeom>
            <a:noFill/>
          </p:spPr>
        </p:pic>
        <p:pic>
          <p:nvPicPr>
            <p:cNvPr id="184" name="Picture 2" descr="Apache Kafka - Globant Blog">
              <a:extLst>
                <a:ext uri="{FF2B5EF4-FFF2-40B4-BE49-F238E27FC236}">
                  <a16:creationId xmlns:a16="http://schemas.microsoft.com/office/drawing/2014/main" id="{A5237816-1034-4FC0-94EA-368B45D5CB42}"/>
                </a:ext>
              </a:extLst>
            </p:cNvPr>
            <p:cNvPicPr>
              <a:picLocks noChangeAspect="1" noChangeArrowheads="1"/>
            </p:cNvPicPr>
            <p:nvPr/>
          </p:nvPicPr>
          <p:blipFill>
            <a:blip r:embed="rId22">
              <a:lum bright="70000" contrast="-70000"/>
              <a:extLst>
                <a:ext uri="{28A0092B-C50C-407E-A947-70E740481C1C}">
                  <a14:useLocalDpi xmlns:a14="http://schemas.microsoft.com/office/drawing/2010/main" val="0"/>
                </a:ext>
              </a:extLst>
            </a:blip>
            <a:srcRect/>
            <a:stretch>
              <a:fillRect/>
            </a:stretch>
          </p:blipFill>
          <p:spPr bwMode="auto">
            <a:xfrm>
              <a:off x="6038690" y="2855776"/>
              <a:ext cx="664542" cy="369301"/>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3074" name="Picture 2" descr="Icon&#10;&#10;Description automatically generated">
              <a:extLst>
                <a:ext uri="{FF2B5EF4-FFF2-40B4-BE49-F238E27FC236}">
                  <a16:creationId xmlns:a16="http://schemas.microsoft.com/office/drawing/2014/main" id="{551B26D9-C297-416C-ABED-8EAEEB9BCD4D}"/>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6261785" y="2285338"/>
              <a:ext cx="314763" cy="369301"/>
            </a:xfrm>
            <a:prstGeom prst="rect">
              <a:avLst/>
            </a:prstGeom>
            <a:noFill/>
          </p:spPr>
        </p:pic>
        <p:sp>
          <p:nvSpPr>
            <p:cNvPr id="2" name="TextBox 1">
              <a:extLst>
                <a:ext uri="{FF2B5EF4-FFF2-40B4-BE49-F238E27FC236}">
                  <a16:creationId xmlns:a16="http://schemas.microsoft.com/office/drawing/2014/main" id="{D9EE384B-B7CC-4DEA-89D1-F7FD9CAEB2A8}"/>
                </a:ext>
              </a:extLst>
            </p:cNvPr>
            <p:cNvSpPr txBox="1"/>
            <p:nvPr/>
          </p:nvSpPr>
          <p:spPr>
            <a:xfrm>
              <a:off x="6063736" y="2618581"/>
              <a:ext cx="1429563" cy="25391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err="1">
                  <a:ln>
                    <a:noFill/>
                  </a:ln>
                  <a:effectLst/>
                  <a:uLnTx/>
                  <a:uFillTx/>
                  <a:latin typeface="Segoe UI Semibold"/>
                  <a:ea typeface="+mn-ea"/>
                  <a:cs typeface="Segoe UI Light" panose="020B0502040204020203" pitchFamily="34" charset="0"/>
                </a:rPr>
                <a:t>Kafdrop</a:t>
              </a:r>
              <a:endParaRPr kumimoji="0" lang="en-US" sz="1050" b="0" i="0" u="none" strike="noStrike" kern="1200" cap="none" spc="0" normalizeH="0" baseline="0" noProof="0" dirty="0">
                <a:ln>
                  <a:noFill/>
                </a:ln>
                <a:effectLst/>
                <a:uLnTx/>
                <a:uFillTx/>
                <a:latin typeface="Segoe UI Semibold"/>
                <a:ea typeface="+mn-ea"/>
                <a:cs typeface="Segoe UI Light" panose="020B0502040204020203" pitchFamily="34" charset="0"/>
              </a:endParaRPr>
            </a:p>
          </p:txBody>
        </p:sp>
        <p:pic>
          <p:nvPicPr>
            <p:cNvPr id="5" name="Graphic 4" descr="Icon of a box with connected dots and lines">
              <a:extLst>
                <a:ext uri="{FF2B5EF4-FFF2-40B4-BE49-F238E27FC236}">
                  <a16:creationId xmlns:a16="http://schemas.microsoft.com/office/drawing/2014/main" id="{80EB1CCA-4C57-4EFF-B146-77736BA961DC}"/>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5977552" y="2661559"/>
              <a:ext cx="156840" cy="173644"/>
            </a:xfrm>
            <a:prstGeom prst="rect">
              <a:avLst/>
            </a:prstGeom>
          </p:spPr>
        </p:pic>
        <p:grpSp>
          <p:nvGrpSpPr>
            <p:cNvPr id="9" name="Group 8">
              <a:extLst>
                <a:ext uri="{FF2B5EF4-FFF2-40B4-BE49-F238E27FC236}">
                  <a16:creationId xmlns:a16="http://schemas.microsoft.com/office/drawing/2014/main" id="{90AA46C2-6B05-4ACF-8DBD-867B0CADE47C}"/>
                </a:ext>
              </a:extLst>
            </p:cNvPr>
            <p:cNvGrpSpPr/>
            <p:nvPr/>
          </p:nvGrpSpPr>
          <p:grpSpPr>
            <a:xfrm>
              <a:off x="677528" y="1216906"/>
              <a:ext cx="8443819" cy="3145397"/>
              <a:chOff x="677528" y="1216906"/>
              <a:chExt cx="8443819" cy="3145397"/>
            </a:xfrm>
          </p:grpSpPr>
          <p:grpSp>
            <p:nvGrpSpPr>
              <p:cNvPr id="57" name="Group 56">
                <a:extLst>
                  <a:ext uri="{FF2B5EF4-FFF2-40B4-BE49-F238E27FC236}">
                    <a16:creationId xmlns:a16="http://schemas.microsoft.com/office/drawing/2014/main" id="{E958CA89-35F6-4ACD-9B11-BAD5F4D1D273}"/>
                  </a:ext>
                </a:extLst>
              </p:cNvPr>
              <p:cNvGrpSpPr/>
              <p:nvPr/>
            </p:nvGrpSpPr>
            <p:grpSpPr>
              <a:xfrm>
                <a:off x="4389919" y="2793602"/>
                <a:ext cx="304834" cy="304831"/>
                <a:chOff x="4718307" y="4571921"/>
                <a:chExt cx="102763" cy="102763"/>
              </a:xfrm>
            </p:grpSpPr>
            <p:sp>
              <p:nvSpPr>
                <p:cNvPr id="65" name="Oval 64">
                  <a:extLst>
                    <a:ext uri="{FF2B5EF4-FFF2-40B4-BE49-F238E27FC236}">
                      <a16:creationId xmlns:a16="http://schemas.microsoft.com/office/drawing/2014/main" id="{CE769FFB-EDDC-47E3-BAEC-4CC7D17FAFF2}"/>
                    </a:ext>
                  </a:extLst>
                </p:cNvPr>
                <p:cNvSpPr/>
                <p:nvPr/>
              </p:nvSpPr>
              <p:spPr bwMode="auto">
                <a:xfrm>
                  <a:off x="4718307" y="4571921"/>
                  <a:ext cx="102763" cy="102763"/>
                </a:xfrm>
                <a:prstGeom prst="ellipse">
                  <a:avLst/>
                </a:prstGeom>
                <a:solidFill>
                  <a:srgbClr val="00B0F0"/>
                </a:solidFill>
                <a:ln w="38100" cap="flat" cmpd="sng" algn="ctr">
                  <a:solidFill>
                    <a:srgbClr val="0078D4"/>
                  </a:solidFill>
                  <a:prstDash val="solid"/>
                  <a:headEnd type="none" w="med" len="med"/>
                  <a:tailEnd type="none" w="med" len="med"/>
                </a:ln>
                <a:effectLst>
                  <a:glow rad="63500">
                    <a:srgbClr val="50E6FF">
                      <a:satMod val="175000"/>
                      <a:alpha val="40000"/>
                    </a:srgbClr>
                  </a:glow>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CA" sz="1000" b="1" i="0" u="none" strike="noStrike" kern="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66" name="Rectangle 65">
                  <a:extLst>
                    <a:ext uri="{FF2B5EF4-FFF2-40B4-BE49-F238E27FC236}">
                      <a16:creationId xmlns:a16="http://schemas.microsoft.com/office/drawing/2014/main" id="{E9430F0B-5D54-46B3-A0F8-2ED8BC8FCE4C}"/>
                    </a:ext>
                  </a:extLst>
                </p:cNvPr>
                <p:cNvSpPr/>
                <p:nvPr/>
              </p:nvSpPr>
              <p:spPr>
                <a:xfrm>
                  <a:off x="4746829" y="4581186"/>
                  <a:ext cx="45719" cy="93380"/>
                </a:xfrm>
                <a:prstGeom prst="rect">
                  <a:avLst/>
                </a:prstGeom>
              </p:spPr>
              <p:txBody>
                <a:bodyPr wrap="square" lIns="0" tIns="0" rIns="0" bIns="0" anchor="b" anchorCtr="0">
                  <a:spAutoFit/>
                </a:bodyPr>
                <a:lstStyle/>
                <a:p>
                  <a:pPr marL="0" marR="0" lvl="0" indent="-399944" algn="ctr" defTabSz="799917" rtl="0" eaLnBrk="1" fontAlgn="base" latinLnBrk="0" hangingPunct="1">
                    <a:lnSpc>
                      <a:spcPct val="90000"/>
                    </a:lnSpc>
                    <a:spcBef>
                      <a:spcPts val="0"/>
                    </a:spcBef>
                    <a:spcAft>
                      <a:spcPts val="0"/>
                    </a:spcAft>
                    <a:buClrTx/>
                    <a:buSzTx/>
                    <a:buFontTx/>
                    <a:buNone/>
                    <a:tabLst/>
                    <a:defRPr/>
                  </a:pPr>
                  <a:r>
                    <a:rPr kumimoji="0" lang="en-US" sz="2000" b="1" i="0" u="none" strike="noStrike" kern="0" cap="none" spc="0" normalizeH="0" baseline="0" noProof="0" dirty="0">
                      <a:ln>
                        <a:noFill/>
                      </a:ln>
                      <a:solidFill>
                        <a:srgbClr val="FFFFFF"/>
                      </a:solidFill>
                      <a:effectLst/>
                      <a:uLnTx/>
                      <a:uFillTx/>
                      <a:latin typeface="Segoe UI Semibold"/>
                      <a:ea typeface="+mn-ea"/>
                      <a:cs typeface="+mn-cs"/>
                    </a:rPr>
                    <a:t>3</a:t>
                  </a:r>
                </a:p>
              </p:txBody>
            </p:sp>
          </p:grpSp>
          <p:grpSp>
            <p:nvGrpSpPr>
              <p:cNvPr id="67" name="Group 66">
                <a:extLst>
                  <a:ext uri="{FF2B5EF4-FFF2-40B4-BE49-F238E27FC236}">
                    <a16:creationId xmlns:a16="http://schemas.microsoft.com/office/drawing/2014/main" id="{59336051-21AA-4735-92C7-5FD66F374B50}"/>
                  </a:ext>
                </a:extLst>
              </p:cNvPr>
              <p:cNvGrpSpPr/>
              <p:nvPr/>
            </p:nvGrpSpPr>
            <p:grpSpPr>
              <a:xfrm>
                <a:off x="2905011" y="1216906"/>
                <a:ext cx="304834" cy="304831"/>
                <a:chOff x="4718307" y="4571921"/>
                <a:chExt cx="102763" cy="102763"/>
              </a:xfrm>
            </p:grpSpPr>
            <p:sp>
              <p:nvSpPr>
                <p:cNvPr id="69" name="Oval 68">
                  <a:extLst>
                    <a:ext uri="{FF2B5EF4-FFF2-40B4-BE49-F238E27FC236}">
                      <a16:creationId xmlns:a16="http://schemas.microsoft.com/office/drawing/2014/main" id="{CF34AABD-FB23-473B-8ACC-8B16B5D23A35}"/>
                    </a:ext>
                  </a:extLst>
                </p:cNvPr>
                <p:cNvSpPr/>
                <p:nvPr/>
              </p:nvSpPr>
              <p:spPr bwMode="auto">
                <a:xfrm>
                  <a:off x="4718307" y="4571921"/>
                  <a:ext cx="102763" cy="102763"/>
                </a:xfrm>
                <a:prstGeom prst="ellipse">
                  <a:avLst/>
                </a:prstGeom>
                <a:solidFill>
                  <a:srgbClr val="00B0F0"/>
                </a:solidFill>
                <a:ln w="38100" cap="flat" cmpd="sng" algn="ctr">
                  <a:solidFill>
                    <a:srgbClr val="0078D4"/>
                  </a:solidFill>
                  <a:prstDash val="solid"/>
                  <a:headEnd type="none" w="med" len="med"/>
                  <a:tailEnd type="none" w="med" len="med"/>
                </a:ln>
                <a:effectLst>
                  <a:glow rad="63500">
                    <a:srgbClr val="50E6FF">
                      <a:satMod val="175000"/>
                      <a:alpha val="40000"/>
                    </a:srgbClr>
                  </a:glow>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CA" sz="1000" b="1" i="0" u="none" strike="noStrike" kern="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71" name="Rectangle 70">
                  <a:extLst>
                    <a:ext uri="{FF2B5EF4-FFF2-40B4-BE49-F238E27FC236}">
                      <a16:creationId xmlns:a16="http://schemas.microsoft.com/office/drawing/2014/main" id="{DE4A5992-D8CB-44C7-9AB0-ACC6365DA419}"/>
                    </a:ext>
                  </a:extLst>
                </p:cNvPr>
                <p:cNvSpPr/>
                <p:nvPr/>
              </p:nvSpPr>
              <p:spPr>
                <a:xfrm>
                  <a:off x="4746829" y="4581186"/>
                  <a:ext cx="45719" cy="93380"/>
                </a:xfrm>
                <a:prstGeom prst="rect">
                  <a:avLst/>
                </a:prstGeom>
              </p:spPr>
              <p:txBody>
                <a:bodyPr wrap="square" lIns="0" tIns="0" rIns="0" bIns="0" anchor="b" anchorCtr="0">
                  <a:spAutoFit/>
                </a:bodyPr>
                <a:lstStyle/>
                <a:p>
                  <a:pPr marL="0" marR="0" lvl="0" indent="-399944" algn="ctr" defTabSz="799917" rtl="0" eaLnBrk="1" fontAlgn="base" latinLnBrk="0" hangingPunct="1">
                    <a:lnSpc>
                      <a:spcPct val="90000"/>
                    </a:lnSpc>
                    <a:spcBef>
                      <a:spcPts val="0"/>
                    </a:spcBef>
                    <a:spcAft>
                      <a:spcPts val="0"/>
                    </a:spcAft>
                    <a:buClrTx/>
                    <a:buSzTx/>
                    <a:buFontTx/>
                    <a:buNone/>
                    <a:tabLst/>
                    <a:defRPr/>
                  </a:pPr>
                  <a:r>
                    <a:rPr kumimoji="0" lang="en-US" sz="2000" b="1" i="0" u="none" strike="noStrike" kern="0" cap="none" spc="0" normalizeH="0" baseline="0" noProof="0" dirty="0">
                      <a:ln>
                        <a:noFill/>
                      </a:ln>
                      <a:solidFill>
                        <a:srgbClr val="FFFFFF"/>
                      </a:solidFill>
                      <a:effectLst/>
                      <a:uLnTx/>
                      <a:uFillTx/>
                      <a:latin typeface="Segoe UI Semibold"/>
                      <a:ea typeface="+mn-ea"/>
                      <a:cs typeface="+mn-cs"/>
                    </a:rPr>
                    <a:t>1</a:t>
                  </a:r>
                </a:p>
              </p:txBody>
            </p:sp>
          </p:grpSp>
          <p:grpSp>
            <p:nvGrpSpPr>
              <p:cNvPr id="72" name="Group 71">
                <a:extLst>
                  <a:ext uri="{FF2B5EF4-FFF2-40B4-BE49-F238E27FC236}">
                    <a16:creationId xmlns:a16="http://schemas.microsoft.com/office/drawing/2014/main" id="{C7C81B88-6DB4-4D9A-8622-12992F656803}"/>
                  </a:ext>
                </a:extLst>
              </p:cNvPr>
              <p:cNvGrpSpPr/>
              <p:nvPr/>
            </p:nvGrpSpPr>
            <p:grpSpPr>
              <a:xfrm>
                <a:off x="677528" y="2409520"/>
                <a:ext cx="304834" cy="304831"/>
                <a:chOff x="4718307" y="4571921"/>
                <a:chExt cx="102763" cy="102763"/>
              </a:xfrm>
            </p:grpSpPr>
            <p:sp>
              <p:nvSpPr>
                <p:cNvPr id="74" name="Oval 73">
                  <a:extLst>
                    <a:ext uri="{FF2B5EF4-FFF2-40B4-BE49-F238E27FC236}">
                      <a16:creationId xmlns:a16="http://schemas.microsoft.com/office/drawing/2014/main" id="{B5250B45-5914-4776-A447-8EE2D9DD5CB1}"/>
                    </a:ext>
                  </a:extLst>
                </p:cNvPr>
                <p:cNvSpPr/>
                <p:nvPr/>
              </p:nvSpPr>
              <p:spPr bwMode="auto">
                <a:xfrm>
                  <a:off x="4718307" y="4571921"/>
                  <a:ext cx="102763" cy="102763"/>
                </a:xfrm>
                <a:prstGeom prst="ellipse">
                  <a:avLst/>
                </a:prstGeom>
                <a:solidFill>
                  <a:srgbClr val="00B0F0"/>
                </a:solidFill>
                <a:ln w="38100" cap="flat" cmpd="sng" algn="ctr">
                  <a:solidFill>
                    <a:srgbClr val="0078D4"/>
                  </a:solidFill>
                  <a:prstDash val="solid"/>
                  <a:headEnd type="none" w="med" len="med"/>
                  <a:tailEnd type="none" w="med" len="med"/>
                </a:ln>
                <a:effectLst>
                  <a:glow rad="63500">
                    <a:srgbClr val="50E6FF">
                      <a:satMod val="175000"/>
                      <a:alpha val="40000"/>
                    </a:srgbClr>
                  </a:glow>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CA" sz="1000" b="1" i="0" u="none" strike="noStrike" kern="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81" name="Rectangle 80">
                  <a:extLst>
                    <a:ext uri="{FF2B5EF4-FFF2-40B4-BE49-F238E27FC236}">
                      <a16:creationId xmlns:a16="http://schemas.microsoft.com/office/drawing/2014/main" id="{48573692-A7DB-46E3-BF9D-AF2EF47453D4}"/>
                    </a:ext>
                  </a:extLst>
                </p:cNvPr>
                <p:cNvSpPr/>
                <p:nvPr/>
              </p:nvSpPr>
              <p:spPr>
                <a:xfrm>
                  <a:off x="4746829" y="4581186"/>
                  <a:ext cx="45719" cy="93380"/>
                </a:xfrm>
                <a:prstGeom prst="rect">
                  <a:avLst/>
                </a:prstGeom>
              </p:spPr>
              <p:txBody>
                <a:bodyPr wrap="square" lIns="0" tIns="0" rIns="0" bIns="0" anchor="b" anchorCtr="0">
                  <a:spAutoFit/>
                </a:bodyPr>
                <a:lstStyle/>
                <a:p>
                  <a:pPr marL="0" marR="0" lvl="0" indent="-399944" algn="ctr" defTabSz="799917" rtl="0" eaLnBrk="1" fontAlgn="base" latinLnBrk="0" hangingPunct="1">
                    <a:lnSpc>
                      <a:spcPct val="90000"/>
                    </a:lnSpc>
                    <a:spcBef>
                      <a:spcPts val="0"/>
                    </a:spcBef>
                    <a:spcAft>
                      <a:spcPts val="0"/>
                    </a:spcAft>
                    <a:buClrTx/>
                    <a:buSzTx/>
                    <a:buFontTx/>
                    <a:buNone/>
                    <a:tabLst/>
                    <a:defRPr/>
                  </a:pPr>
                  <a:r>
                    <a:rPr kumimoji="0" lang="en-US" sz="2000" b="1" i="0" u="none" strike="noStrike" kern="0" cap="none" spc="0" normalizeH="0" baseline="0" noProof="0" dirty="0">
                      <a:ln>
                        <a:noFill/>
                      </a:ln>
                      <a:solidFill>
                        <a:srgbClr val="FFFFFF"/>
                      </a:solidFill>
                      <a:effectLst/>
                      <a:uLnTx/>
                      <a:uFillTx/>
                      <a:latin typeface="Segoe UI Semibold"/>
                      <a:ea typeface="+mn-ea"/>
                      <a:cs typeface="+mn-cs"/>
                    </a:rPr>
                    <a:t>2</a:t>
                  </a:r>
                </a:p>
              </p:txBody>
            </p:sp>
          </p:grpSp>
          <p:grpSp>
            <p:nvGrpSpPr>
              <p:cNvPr id="83" name="Group 82">
                <a:extLst>
                  <a:ext uri="{FF2B5EF4-FFF2-40B4-BE49-F238E27FC236}">
                    <a16:creationId xmlns:a16="http://schemas.microsoft.com/office/drawing/2014/main" id="{C95C0EB1-28BF-4C87-A70B-5C85A52D42E3}"/>
                  </a:ext>
                </a:extLst>
              </p:cNvPr>
              <p:cNvGrpSpPr/>
              <p:nvPr/>
            </p:nvGrpSpPr>
            <p:grpSpPr>
              <a:xfrm>
                <a:off x="8816513" y="4057472"/>
                <a:ext cx="304834" cy="304831"/>
                <a:chOff x="4718307" y="4571921"/>
                <a:chExt cx="102763" cy="102763"/>
              </a:xfrm>
            </p:grpSpPr>
            <p:sp>
              <p:nvSpPr>
                <p:cNvPr id="84" name="Oval 83">
                  <a:extLst>
                    <a:ext uri="{FF2B5EF4-FFF2-40B4-BE49-F238E27FC236}">
                      <a16:creationId xmlns:a16="http://schemas.microsoft.com/office/drawing/2014/main" id="{423451D4-F19D-49CE-A65A-1CB895E04A34}"/>
                    </a:ext>
                  </a:extLst>
                </p:cNvPr>
                <p:cNvSpPr/>
                <p:nvPr/>
              </p:nvSpPr>
              <p:spPr bwMode="auto">
                <a:xfrm>
                  <a:off x="4718307" y="4571921"/>
                  <a:ext cx="102763" cy="102763"/>
                </a:xfrm>
                <a:prstGeom prst="ellipse">
                  <a:avLst/>
                </a:prstGeom>
                <a:solidFill>
                  <a:srgbClr val="00B0F0"/>
                </a:solidFill>
                <a:ln w="38100" cap="flat" cmpd="sng" algn="ctr">
                  <a:solidFill>
                    <a:srgbClr val="0078D4"/>
                  </a:solidFill>
                  <a:prstDash val="solid"/>
                  <a:headEnd type="none" w="med" len="med"/>
                  <a:tailEnd type="none" w="med" len="med"/>
                </a:ln>
                <a:effectLst>
                  <a:glow rad="63500">
                    <a:srgbClr val="50E6FF">
                      <a:satMod val="175000"/>
                      <a:alpha val="40000"/>
                    </a:srgbClr>
                  </a:glow>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CA" sz="1000" b="1" i="0" u="none" strike="noStrike" kern="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85" name="Rectangle 84">
                  <a:extLst>
                    <a:ext uri="{FF2B5EF4-FFF2-40B4-BE49-F238E27FC236}">
                      <a16:creationId xmlns:a16="http://schemas.microsoft.com/office/drawing/2014/main" id="{18591E01-0D43-4884-B23C-62F55094685A}"/>
                    </a:ext>
                  </a:extLst>
                </p:cNvPr>
                <p:cNvSpPr/>
                <p:nvPr/>
              </p:nvSpPr>
              <p:spPr>
                <a:xfrm>
                  <a:off x="4746829" y="4581186"/>
                  <a:ext cx="45719" cy="93380"/>
                </a:xfrm>
                <a:prstGeom prst="rect">
                  <a:avLst/>
                </a:prstGeom>
              </p:spPr>
              <p:txBody>
                <a:bodyPr wrap="square" lIns="0" tIns="0" rIns="0" bIns="0" anchor="b" anchorCtr="0">
                  <a:spAutoFit/>
                </a:bodyPr>
                <a:lstStyle/>
                <a:p>
                  <a:pPr marL="0" marR="0" lvl="0" indent="-399944" algn="ctr" defTabSz="799917" rtl="0" eaLnBrk="1" fontAlgn="base" latinLnBrk="0" hangingPunct="1">
                    <a:lnSpc>
                      <a:spcPct val="90000"/>
                    </a:lnSpc>
                    <a:spcBef>
                      <a:spcPts val="0"/>
                    </a:spcBef>
                    <a:spcAft>
                      <a:spcPts val="0"/>
                    </a:spcAft>
                    <a:buClrTx/>
                    <a:buSzTx/>
                    <a:buFontTx/>
                    <a:buNone/>
                    <a:tabLst/>
                    <a:defRPr/>
                  </a:pPr>
                  <a:r>
                    <a:rPr kumimoji="0" lang="en-US" sz="2000" b="1" i="0" u="none" strike="noStrike" kern="0" cap="none" spc="0" normalizeH="0" baseline="0" noProof="0" dirty="0">
                      <a:ln>
                        <a:noFill/>
                      </a:ln>
                      <a:solidFill>
                        <a:srgbClr val="FFFFFF"/>
                      </a:solidFill>
                      <a:effectLst/>
                      <a:uLnTx/>
                      <a:uFillTx/>
                      <a:latin typeface="Segoe UI Semibold"/>
                      <a:ea typeface="+mn-ea"/>
                      <a:cs typeface="+mn-cs"/>
                    </a:rPr>
                    <a:t>5</a:t>
                  </a:r>
                </a:p>
              </p:txBody>
            </p:sp>
          </p:grpSp>
          <p:grpSp>
            <p:nvGrpSpPr>
              <p:cNvPr id="88" name="Group 87">
                <a:extLst>
                  <a:ext uri="{FF2B5EF4-FFF2-40B4-BE49-F238E27FC236}">
                    <a16:creationId xmlns:a16="http://schemas.microsoft.com/office/drawing/2014/main" id="{AFCD13E4-B372-4140-A2A6-BCF49E197E3D}"/>
                  </a:ext>
                </a:extLst>
              </p:cNvPr>
              <p:cNvGrpSpPr/>
              <p:nvPr/>
            </p:nvGrpSpPr>
            <p:grpSpPr>
              <a:xfrm>
                <a:off x="6728403" y="2367366"/>
                <a:ext cx="304834" cy="304831"/>
                <a:chOff x="4718307" y="4571921"/>
                <a:chExt cx="102763" cy="102763"/>
              </a:xfrm>
            </p:grpSpPr>
            <p:sp>
              <p:nvSpPr>
                <p:cNvPr id="89" name="Oval 88">
                  <a:extLst>
                    <a:ext uri="{FF2B5EF4-FFF2-40B4-BE49-F238E27FC236}">
                      <a16:creationId xmlns:a16="http://schemas.microsoft.com/office/drawing/2014/main" id="{3B4B1E23-8661-407B-8A06-6C288AB2F457}"/>
                    </a:ext>
                  </a:extLst>
                </p:cNvPr>
                <p:cNvSpPr/>
                <p:nvPr/>
              </p:nvSpPr>
              <p:spPr bwMode="auto">
                <a:xfrm>
                  <a:off x="4718307" y="4571921"/>
                  <a:ext cx="102763" cy="102763"/>
                </a:xfrm>
                <a:prstGeom prst="ellipse">
                  <a:avLst/>
                </a:prstGeom>
                <a:solidFill>
                  <a:srgbClr val="00B0F0"/>
                </a:solidFill>
                <a:ln w="38100" cap="flat" cmpd="sng" algn="ctr">
                  <a:solidFill>
                    <a:srgbClr val="0078D4"/>
                  </a:solidFill>
                  <a:prstDash val="solid"/>
                  <a:headEnd type="none" w="med" len="med"/>
                  <a:tailEnd type="none" w="med" len="med"/>
                </a:ln>
                <a:effectLst>
                  <a:glow rad="63500">
                    <a:srgbClr val="50E6FF">
                      <a:satMod val="175000"/>
                      <a:alpha val="40000"/>
                    </a:srgbClr>
                  </a:glow>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CA" sz="1000" b="1" i="0" u="none" strike="noStrike" kern="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90" name="Rectangle 89">
                  <a:extLst>
                    <a:ext uri="{FF2B5EF4-FFF2-40B4-BE49-F238E27FC236}">
                      <a16:creationId xmlns:a16="http://schemas.microsoft.com/office/drawing/2014/main" id="{27870D71-0CAE-4839-8341-5E9F0BC46134}"/>
                    </a:ext>
                  </a:extLst>
                </p:cNvPr>
                <p:cNvSpPr/>
                <p:nvPr/>
              </p:nvSpPr>
              <p:spPr>
                <a:xfrm>
                  <a:off x="4746829" y="4581186"/>
                  <a:ext cx="45719" cy="93380"/>
                </a:xfrm>
                <a:prstGeom prst="rect">
                  <a:avLst/>
                </a:prstGeom>
              </p:spPr>
              <p:txBody>
                <a:bodyPr wrap="square" lIns="0" tIns="0" rIns="0" bIns="0" anchor="b" anchorCtr="0">
                  <a:spAutoFit/>
                </a:bodyPr>
                <a:lstStyle/>
                <a:p>
                  <a:pPr marL="0" marR="0" lvl="0" indent="-399944" algn="ctr" defTabSz="799917" rtl="0" eaLnBrk="1" fontAlgn="base" latinLnBrk="0" hangingPunct="1">
                    <a:lnSpc>
                      <a:spcPct val="90000"/>
                    </a:lnSpc>
                    <a:spcBef>
                      <a:spcPts val="0"/>
                    </a:spcBef>
                    <a:spcAft>
                      <a:spcPts val="0"/>
                    </a:spcAft>
                    <a:buClrTx/>
                    <a:buSzTx/>
                    <a:buFontTx/>
                    <a:buNone/>
                    <a:tabLst/>
                    <a:defRPr/>
                  </a:pPr>
                  <a:r>
                    <a:rPr kumimoji="0" lang="en-US" sz="2000" b="1" i="0" u="none" strike="noStrike" kern="0" cap="none" spc="0" normalizeH="0" baseline="0" noProof="0" dirty="0">
                      <a:ln>
                        <a:noFill/>
                      </a:ln>
                      <a:solidFill>
                        <a:srgbClr val="FFFFFF"/>
                      </a:solidFill>
                      <a:effectLst/>
                      <a:uLnTx/>
                      <a:uFillTx/>
                      <a:latin typeface="Segoe UI Semibold"/>
                      <a:ea typeface="+mn-ea"/>
                      <a:cs typeface="+mn-cs"/>
                    </a:rPr>
                    <a:t>4</a:t>
                  </a:r>
                </a:p>
              </p:txBody>
            </p:sp>
          </p:grpSp>
        </p:grpSp>
      </p:grpSp>
    </p:spTree>
    <p:extLst>
      <p:ext uri="{BB962C8B-B14F-4D97-AF65-F5344CB8AC3E}">
        <p14:creationId xmlns:p14="http://schemas.microsoft.com/office/powerpoint/2010/main" val="1355352840"/>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1A202C"/>
        </a:solidFill>
        <a:effectLst/>
      </p:bgPr>
    </p:bg>
    <p:spTree>
      <p:nvGrpSpPr>
        <p:cNvPr id="1" name=""/>
        <p:cNvGrpSpPr/>
        <p:nvPr/>
      </p:nvGrpSpPr>
      <p:grpSpPr>
        <a:xfrm>
          <a:off x="0" y="0"/>
          <a:ext cx="0" cy="0"/>
          <a:chOff x="0" y="0"/>
          <a:chExt cx="0" cy="0"/>
        </a:xfrm>
      </p:grpSpPr>
      <p:grpSp>
        <p:nvGrpSpPr>
          <p:cNvPr id="55" name="Group 54">
            <a:extLst>
              <a:ext uri="{FF2B5EF4-FFF2-40B4-BE49-F238E27FC236}">
                <a16:creationId xmlns:a16="http://schemas.microsoft.com/office/drawing/2014/main" id="{073796AD-5CFE-441D-A884-CDC630603C1E}"/>
              </a:ext>
            </a:extLst>
          </p:cNvPr>
          <p:cNvGrpSpPr/>
          <p:nvPr/>
        </p:nvGrpSpPr>
        <p:grpSpPr>
          <a:xfrm>
            <a:off x="1790699" y="1317172"/>
            <a:ext cx="5148943" cy="3162300"/>
            <a:chOff x="1790699" y="1317172"/>
            <a:chExt cx="5148943" cy="3162300"/>
          </a:xfrm>
        </p:grpSpPr>
        <p:grpSp>
          <p:nvGrpSpPr>
            <p:cNvPr id="53" name="Group 52">
              <a:extLst>
                <a:ext uri="{FF2B5EF4-FFF2-40B4-BE49-F238E27FC236}">
                  <a16:creationId xmlns:a16="http://schemas.microsoft.com/office/drawing/2014/main" id="{18B2CA19-C98D-4323-A3A3-7A17983610F4}"/>
                </a:ext>
              </a:extLst>
            </p:cNvPr>
            <p:cNvGrpSpPr/>
            <p:nvPr/>
          </p:nvGrpSpPr>
          <p:grpSpPr>
            <a:xfrm>
              <a:off x="1790699" y="1317172"/>
              <a:ext cx="5148943" cy="3162300"/>
              <a:chOff x="1790699" y="1317172"/>
              <a:chExt cx="5148943" cy="3162300"/>
            </a:xfrm>
          </p:grpSpPr>
          <p:sp>
            <p:nvSpPr>
              <p:cNvPr id="513" name="Rectangle: Rounded Corners 512">
                <a:extLst>
                  <a:ext uri="{FF2B5EF4-FFF2-40B4-BE49-F238E27FC236}">
                    <a16:creationId xmlns:a16="http://schemas.microsoft.com/office/drawing/2014/main" id="{8E12D44A-108A-48BB-AFD4-A5F5E8953555}"/>
                  </a:ext>
                </a:extLst>
              </p:cNvPr>
              <p:cNvSpPr/>
              <p:nvPr/>
            </p:nvSpPr>
            <p:spPr bwMode="auto">
              <a:xfrm>
                <a:off x="1790699" y="1317172"/>
                <a:ext cx="5148943" cy="3162300"/>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Rectangle 13">
                <a:extLst>
                  <a:ext uri="{FF2B5EF4-FFF2-40B4-BE49-F238E27FC236}">
                    <a16:creationId xmlns:a16="http://schemas.microsoft.com/office/drawing/2014/main" id="{02D763F5-8FBA-47B2-956C-88080AAADB70}"/>
                  </a:ext>
                </a:extLst>
              </p:cNvPr>
              <p:cNvSpPr/>
              <p:nvPr/>
            </p:nvSpPr>
            <p:spPr bwMode="auto">
              <a:xfrm>
                <a:off x="2233742" y="2083653"/>
                <a:ext cx="2934070" cy="2200798"/>
              </a:xfrm>
              <a:prstGeom prst="rect">
                <a:avLst/>
              </a:prstGeom>
              <a:solidFill>
                <a:srgbClr val="EBF4FB">
                  <a:alpha val="6000"/>
                </a:srgbClr>
              </a:solid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CA"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Rectangle: Rounded Corners 14">
                <a:extLst>
                  <a:ext uri="{FF2B5EF4-FFF2-40B4-BE49-F238E27FC236}">
                    <a16:creationId xmlns:a16="http://schemas.microsoft.com/office/drawing/2014/main" id="{9653D5DE-1F86-4516-A900-6800D695358C}"/>
                  </a:ext>
                </a:extLst>
              </p:cNvPr>
              <p:cNvSpPr/>
              <p:nvPr/>
            </p:nvSpPr>
            <p:spPr bwMode="auto">
              <a:xfrm>
                <a:off x="2291881" y="2155751"/>
                <a:ext cx="2815253" cy="2061614"/>
              </a:xfrm>
              <a:prstGeom prst="roundRect">
                <a:avLst>
                  <a:gd name="adj" fmla="val 1378"/>
                </a:avLst>
              </a:prstGeom>
              <a:solidFill>
                <a:srgbClr val="FFFFFF">
                  <a:alpha val="6000"/>
                </a:srgbClr>
              </a:solidFill>
              <a:ln w="9525" cap="flat" cmpd="sng" algn="ctr">
                <a:solidFill>
                  <a:srgbClr val="0070C0"/>
                </a:solidFill>
                <a:prstDash val="sysDot"/>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CA"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Rectangle 15">
                <a:extLst>
                  <a:ext uri="{FF2B5EF4-FFF2-40B4-BE49-F238E27FC236}">
                    <a16:creationId xmlns:a16="http://schemas.microsoft.com/office/drawing/2014/main" id="{E82D3BA4-B4F7-41C0-8D45-28ABF8E98CC5}"/>
                  </a:ext>
                </a:extLst>
              </p:cNvPr>
              <p:cNvSpPr/>
              <p:nvPr/>
            </p:nvSpPr>
            <p:spPr bwMode="auto">
              <a:xfrm>
                <a:off x="2326927" y="2193353"/>
                <a:ext cx="2743771" cy="435576"/>
              </a:xfrm>
              <a:prstGeom prst="rect">
                <a:avLst/>
              </a:prstGeom>
              <a:solidFill>
                <a:schemeClr val="accent2">
                  <a:alpha val="10000"/>
                </a:schemeClr>
              </a:solidFill>
              <a:ln>
                <a:gradFill>
                  <a:gsLst>
                    <a:gs pos="0">
                      <a:srgbClr val="00B0F0"/>
                    </a:gs>
                    <a:gs pos="100000">
                      <a:schemeClr val="accent2"/>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CA"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313" name="Graphic 312">
                <a:extLst>
                  <a:ext uri="{FF2B5EF4-FFF2-40B4-BE49-F238E27FC236}">
                    <a16:creationId xmlns:a16="http://schemas.microsoft.com/office/drawing/2014/main" id="{D69EDDD4-5232-4216-8EDE-E16246D48A6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566911" y="2070025"/>
                <a:ext cx="171450" cy="171450"/>
              </a:xfrm>
              <a:prstGeom prst="rect">
                <a:avLst/>
              </a:prstGeom>
            </p:spPr>
          </p:pic>
          <p:sp>
            <p:nvSpPr>
              <p:cNvPr id="21" name="Rectangle 20">
                <a:extLst>
                  <a:ext uri="{FF2B5EF4-FFF2-40B4-BE49-F238E27FC236}">
                    <a16:creationId xmlns:a16="http://schemas.microsoft.com/office/drawing/2014/main" id="{E8EE8002-A6D7-4726-AF58-5CA35E5E3A79}"/>
                  </a:ext>
                </a:extLst>
              </p:cNvPr>
              <p:cNvSpPr/>
              <p:nvPr/>
            </p:nvSpPr>
            <p:spPr bwMode="auto">
              <a:xfrm>
                <a:off x="2586284" y="2209103"/>
                <a:ext cx="1670901"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900" b="1" i="0" u="none" strike="noStrike" kern="0" cap="none" spc="0" normalizeH="0" baseline="0" noProof="0" dirty="0">
                    <a:ln>
                      <a:noFill/>
                    </a:ln>
                    <a:gradFill>
                      <a:gsLst>
                        <a:gs pos="0">
                          <a:srgbClr val="00B0F0"/>
                        </a:gs>
                        <a:gs pos="100000">
                          <a:schemeClr val="accent2"/>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dc</a:t>
                </a:r>
                <a:br>
                  <a:rPr kumimoji="0" lang="en-US" sz="900" b="1" i="0" u="none" strike="noStrike" kern="0" cap="none" spc="0" normalizeH="0" baseline="0" noProof="0" dirty="0">
                    <a:ln>
                      <a:noFill/>
                    </a:ln>
                    <a:effectLst/>
                    <a:uLnTx/>
                    <a:uFillTx/>
                    <a:latin typeface="Segoe UI"/>
                    <a:ea typeface="Segoe UI" pitchFamily="34" charset="0"/>
                    <a:cs typeface="Segoe UI Semibold" panose="020B0702040204020203" pitchFamily="34" charset="0"/>
                  </a:rPr>
                </a:br>
                <a:r>
                  <a:rPr kumimoji="0" lang="en-US" sz="500" b="0" i="0" u="none" strike="noStrike" kern="0" cap="none" spc="0" normalizeH="0" baseline="0" noProof="0" dirty="0">
                    <a:ln>
                      <a:noFill/>
                    </a:ln>
                    <a:solidFill>
                      <a:schemeClr val="tx1">
                        <a:lumMod val="95000"/>
                      </a:schemeClr>
                    </a:solidFill>
                    <a:effectLst/>
                    <a:uLnTx/>
                    <a:uFillTx/>
                    <a:latin typeface="Segoe UI"/>
                    <a:ea typeface="Segoe UI" pitchFamily="34" charset="0"/>
                    <a:cs typeface="Cascadia Code" panose="020B0609020000020004" pitchFamily="49" charset="0"/>
                  </a:rPr>
                  <a:t>Domain Controller + DNS Server</a:t>
                </a:r>
                <a:endParaRPr kumimoji="0" lang="en-US" sz="900" b="1" i="0" u="none" strike="noStrike" kern="0" cap="none" spc="0" normalizeH="0" baseline="0" noProof="0" dirty="0">
                  <a:ln>
                    <a:noFill/>
                  </a:ln>
                  <a:solidFill>
                    <a:schemeClr val="tx1">
                      <a:lumMod val="95000"/>
                    </a:schemeClr>
                  </a:solidFill>
                  <a:effectLst/>
                  <a:uLnTx/>
                  <a:uFillTx/>
                  <a:latin typeface="Segoe UI"/>
                  <a:ea typeface="Segoe UI" pitchFamily="34" charset="0"/>
                  <a:cs typeface="Segoe UI Semibold" panose="020B0702040204020203" pitchFamily="34" charset="0"/>
                </a:endParaRPr>
              </a:p>
            </p:txBody>
          </p:sp>
          <p:pic>
            <p:nvPicPr>
              <p:cNvPr id="22" name="Graphic 21">
                <a:extLst>
                  <a:ext uri="{FF2B5EF4-FFF2-40B4-BE49-F238E27FC236}">
                    <a16:creationId xmlns:a16="http://schemas.microsoft.com/office/drawing/2014/main" id="{24212646-90C8-4E4E-9942-F28D7A5052C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018818" y="2572911"/>
                <a:ext cx="91964" cy="91964"/>
              </a:xfrm>
              <a:prstGeom prst="rect">
                <a:avLst/>
              </a:prstGeom>
              <a:effectLst>
                <a:glow rad="38100">
                  <a:schemeClr val="accent2">
                    <a:satMod val="175000"/>
                    <a:alpha val="20000"/>
                  </a:schemeClr>
                </a:glow>
              </a:effectLst>
            </p:spPr>
          </p:pic>
          <p:sp>
            <p:nvSpPr>
              <p:cNvPr id="23" name="Rectangle 22">
                <a:extLst>
                  <a:ext uri="{FF2B5EF4-FFF2-40B4-BE49-F238E27FC236}">
                    <a16:creationId xmlns:a16="http://schemas.microsoft.com/office/drawing/2014/main" id="{288B714A-248A-4368-8746-369043108270}"/>
                  </a:ext>
                </a:extLst>
              </p:cNvPr>
              <p:cNvSpPr/>
              <p:nvPr/>
            </p:nvSpPr>
            <p:spPr bwMode="auto">
              <a:xfrm>
                <a:off x="4306887" y="2637302"/>
                <a:ext cx="1098231" cy="118894"/>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err="1">
                    <a:solidFill>
                      <a:srgbClr val="9CEBFF"/>
                    </a:solidFill>
                    <a:effectLst/>
                    <a:uLnTx/>
                    <a:uFillTx/>
                    <a:latin typeface="Cascadia Code" panose="020B0609020000020004" pitchFamily="49" charset="0"/>
                    <a:ea typeface="Segoe UI" pitchFamily="34" charset="0"/>
                    <a:cs typeface="Cascadia Code" panose="020B0609020000020004" pitchFamily="49" charset="0"/>
                  </a:rPr>
                  <a:t>contoso.local</a:t>
                </a:r>
                <a:endParaRPr kumimoji="0" lang="en-US" sz="900" b="1" i="0" u="none" strike="noStrike" kern="0" cap="none" spc="0" normalizeH="0" baseline="0" noProof="0" dirty="0">
                  <a:solidFill>
                    <a:srgbClr val="9CEBFF"/>
                  </a:solidFill>
                  <a:effectLst/>
                  <a:uLnTx/>
                  <a:uFillTx/>
                  <a:latin typeface="Cascadia Code" panose="020B0609020000020004" pitchFamily="49" charset="0"/>
                  <a:ea typeface="Segoe UI" pitchFamily="34" charset="0"/>
                  <a:cs typeface="Cascadia Code" panose="020B0609020000020004" pitchFamily="49" charset="0"/>
                </a:endParaRPr>
              </a:p>
            </p:txBody>
          </p:sp>
          <p:sp>
            <p:nvSpPr>
              <p:cNvPr id="345" name="Rectangle 344">
                <a:extLst>
                  <a:ext uri="{FF2B5EF4-FFF2-40B4-BE49-F238E27FC236}">
                    <a16:creationId xmlns:a16="http://schemas.microsoft.com/office/drawing/2014/main" id="{66A62BDC-C0D4-452B-88DA-B1D01EF6EF89}"/>
                  </a:ext>
                </a:extLst>
              </p:cNvPr>
              <p:cNvSpPr/>
              <p:nvPr/>
            </p:nvSpPr>
            <p:spPr bwMode="auto">
              <a:xfrm>
                <a:off x="3927636" y="2215945"/>
                <a:ext cx="1083955"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lang="en-US" sz="900" b="1" kern="0" dirty="0">
                    <a:gradFill>
                      <a:gsLst>
                        <a:gs pos="0">
                          <a:srgbClr val="00B0F0"/>
                        </a:gs>
                        <a:gs pos="100000">
                          <a:schemeClr val="accent2"/>
                        </a:gs>
                      </a:gsLst>
                      <a:lin ang="2700000" scaled="1"/>
                    </a:gradFill>
                    <a:uFill>
                      <a:solidFill>
                        <a:srgbClr val="50E6FF"/>
                      </a:solidFill>
                    </a:uFill>
                    <a:latin typeface="Cascadia Code" panose="020B0609020000020004" pitchFamily="49" charset="0"/>
                    <a:ea typeface="Segoe UI" pitchFamily="34" charset="0"/>
                    <a:cs typeface="Cascadia Code" panose="020B0609020000020004" pitchFamily="49" charset="0"/>
                  </a:rPr>
                  <a:t>client</a:t>
                </a:r>
                <a:br>
                  <a:rPr kumimoji="0" lang="en-US" sz="900" b="1" i="0" u="none" strike="noStrike" kern="0" cap="none" spc="0" normalizeH="0" baseline="0" noProof="0" dirty="0">
                    <a:ln>
                      <a:noFill/>
                    </a:ln>
                    <a:effectLst/>
                    <a:uLnTx/>
                    <a:uFillTx/>
                    <a:latin typeface="Segoe UI"/>
                    <a:ea typeface="Segoe UI" pitchFamily="34" charset="0"/>
                    <a:cs typeface="Segoe UI Semibold" panose="020B0702040204020203" pitchFamily="34" charset="0"/>
                  </a:rPr>
                </a:br>
                <a:r>
                  <a:rPr kumimoji="0" lang="en-US" sz="500" b="0" i="0" u="none" strike="noStrike" kern="0" cap="none" spc="0" normalizeH="0" baseline="0" noProof="0" dirty="0">
                    <a:ln>
                      <a:noFill/>
                    </a:ln>
                    <a:solidFill>
                      <a:schemeClr val="tx1">
                        <a:lumMod val="95000"/>
                      </a:schemeClr>
                    </a:solidFill>
                    <a:effectLst/>
                    <a:uLnTx/>
                    <a:uFillTx/>
                    <a:latin typeface="Segoe UI"/>
                    <a:ea typeface="Segoe UI" pitchFamily="34" charset="0"/>
                    <a:cs typeface="Cascadia Code" panose="020B0609020000020004" pitchFamily="49" charset="0"/>
                  </a:rPr>
                  <a:t>Demo VM with SSMS etc.</a:t>
                </a:r>
                <a:endParaRPr kumimoji="0" lang="en-US" sz="900" b="1" i="0" u="none" strike="noStrike" kern="0" cap="none" spc="0" normalizeH="0" baseline="0" noProof="0" dirty="0">
                  <a:ln>
                    <a:noFill/>
                  </a:ln>
                  <a:solidFill>
                    <a:schemeClr val="tx1">
                      <a:lumMod val="95000"/>
                    </a:schemeClr>
                  </a:solidFill>
                  <a:effectLst/>
                  <a:uLnTx/>
                  <a:uFillTx/>
                  <a:latin typeface="Segoe UI"/>
                  <a:ea typeface="Segoe UI" pitchFamily="34" charset="0"/>
                  <a:cs typeface="Segoe UI Semibold" panose="020B0702040204020203" pitchFamily="34" charset="0"/>
                </a:endParaRPr>
              </a:p>
            </p:txBody>
          </p:sp>
          <p:pic>
            <p:nvPicPr>
              <p:cNvPr id="25" name="Graphic 24">
                <a:extLst>
                  <a:ext uri="{FF2B5EF4-FFF2-40B4-BE49-F238E27FC236}">
                    <a16:creationId xmlns:a16="http://schemas.microsoft.com/office/drawing/2014/main" id="{366BC9B0-D036-44B8-A484-9B4BFAF5752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611675" y="2132869"/>
                <a:ext cx="620747" cy="594571"/>
              </a:xfrm>
              <a:prstGeom prst="rect">
                <a:avLst/>
              </a:prstGeom>
            </p:spPr>
          </p:pic>
          <p:grpSp>
            <p:nvGrpSpPr>
              <p:cNvPr id="459" name="Group 458">
                <a:extLst>
                  <a:ext uri="{FF2B5EF4-FFF2-40B4-BE49-F238E27FC236}">
                    <a16:creationId xmlns:a16="http://schemas.microsoft.com/office/drawing/2014/main" id="{952E09F3-F781-4611-8A1F-3A081E572ACD}"/>
                  </a:ext>
                </a:extLst>
              </p:cNvPr>
              <p:cNvGrpSpPr/>
              <p:nvPr/>
            </p:nvGrpSpPr>
            <p:grpSpPr>
              <a:xfrm>
                <a:off x="4557346" y="2342221"/>
                <a:ext cx="986693" cy="76099"/>
                <a:chOff x="6207146" y="1735246"/>
                <a:chExt cx="1143911" cy="76099"/>
              </a:xfrm>
            </p:grpSpPr>
            <p:sp>
              <p:nvSpPr>
                <p:cNvPr id="354" name="Rectangle 353">
                  <a:extLst>
                    <a:ext uri="{FF2B5EF4-FFF2-40B4-BE49-F238E27FC236}">
                      <a16:creationId xmlns:a16="http://schemas.microsoft.com/office/drawing/2014/main" id="{44C7D0A9-7195-478A-8290-A13D69C56704}"/>
                    </a:ext>
                  </a:extLst>
                </p:cNvPr>
                <p:cNvSpPr/>
                <p:nvPr/>
              </p:nvSpPr>
              <p:spPr bwMode="auto">
                <a:xfrm rot="10800000">
                  <a:off x="6207146" y="1735246"/>
                  <a:ext cx="1143911" cy="76099"/>
                </a:xfrm>
                <a:prstGeom prst="rect">
                  <a:avLst/>
                </a:prstGeom>
                <a:solidFill>
                  <a:srgbClr val="50E6FF">
                    <a:alpha val="15000"/>
                  </a:srgbClr>
                </a:solidFill>
                <a:ln w="3175" cap="flat" cmpd="sng" algn="ctr">
                  <a:solidFill>
                    <a:srgbClr val="50E6FF"/>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defRPr/>
                  </a:pPr>
                  <a:endParaRPr lang="en-CA" sz="2000" kern="0" dirty="0" err="1">
                    <a:solidFill>
                      <a:srgbClr val="FFFFFF"/>
                    </a:solidFill>
                    <a:ea typeface="Segoe UI" pitchFamily="34" charset="0"/>
                    <a:cs typeface="Segoe UI" pitchFamily="34" charset="0"/>
                  </a:endParaRPr>
                </a:p>
              </p:txBody>
            </p:sp>
            <p:cxnSp>
              <p:nvCxnSpPr>
                <p:cNvPr id="356" name="Straight Arrow Connector 355">
                  <a:extLst>
                    <a:ext uri="{FF2B5EF4-FFF2-40B4-BE49-F238E27FC236}">
                      <a16:creationId xmlns:a16="http://schemas.microsoft.com/office/drawing/2014/main" id="{60662033-A58C-4639-AA1F-D36A8A42BE16}"/>
                    </a:ext>
                  </a:extLst>
                </p:cNvPr>
                <p:cNvCxnSpPr>
                  <a:cxnSpLocks/>
                </p:cNvCxnSpPr>
                <p:nvPr/>
              </p:nvCxnSpPr>
              <p:spPr>
                <a:xfrm flipH="1">
                  <a:off x="6226579" y="1772724"/>
                  <a:ext cx="1098195" cy="0"/>
                </a:xfrm>
                <a:prstGeom prst="straightConnector1">
                  <a:avLst/>
                </a:prstGeom>
                <a:noFill/>
                <a:ln w="19050" cap="flat" cmpd="sng" algn="ctr">
                  <a:solidFill>
                    <a:srgbClr val="50E6FF"/>
                  </a:solidFill>
                  <a:prstDash val="solid"/>
                  <a:headEnd type="none" w="lg" len="med"/>
                  <a:tailEnd type="triangle" w="sm" len="med"/>
                </a:ln>
                <a:effectLst/>
              </p:spPr>
            </p:cxnSp>
          </p:grpSp>
          <p:grpSp>
            <p:nvGrpSpPr>
              <p:cNvPr id="357" name="Group 356">
                <a:extLst>
                  <a:ext uri="{FF2B5EF4-FFF2-40B4-BE49-F238E27FC236}">
                    <a16:creationId xmlns:a16="http://schemas.microsoft.com/office/drawing/2014/main" id="{6D0B3D1B-4180-41A8-8E55-5990FFF11820}"/>
                  </a:ext>
                </a:extLst>
              </p:cNvPr>
              <p:cNvGrpSpPr/>
              <p:nvPr/>
            </p:nvGrpSpPr>
            <p:grpSpPr>
              <a:xfrm>
                <a:off x="5423221" y="2282008"/>
                <a:ext cx="204345" cy="215689"/>
                <a:chOff x="696195" y="3464857"/>
                <a:chExt cx="161370" cy="170328"/>
              </a:xfrm>
            </p:grpSpPr>
            <p:sp>
              <p:nvSpPr>
                <p:cNvPr id="358" name="Oval 357">
                  <a:extLst>
                    <a:ext uri="{FF2B5EF4-FFF2-40B4-BE49-F238E27FC236}">
                      <a16:creationId xmlns:a16="http://schemas.microsoft.com/office/drawing/2014/main" id="{B918A11B-961A-448F-8C20-1BB011550988}"/>
                    </a:ext>
                  </a:extLst>
                </p:cNvPr>
                <p:cNvSpPr/>
                <p:nvPr/>
              </p:nvSpPr>
              <p:spPr bwMode="auto">
                <a:xfrm>
                  <a:off x="696195" y="3464857"/>
                  <a:ext cx="161370" cy="161370"/>
                </a:xfrm>
                <a:prstGeom prst="ellipse">
                  <a:avLst/>
                </a:prstGeom>
                <a:solidFill>
                  <a:srgbClr val="FFFFFF"/>
                </a:solidFill>
                <a:ln w="9525" cap="flat" cmpd="sng" algn="ctr">
                  <a:solidFill>
                    <a:srgbClr val="50E6FF"/>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359" name="Picture 358">
                  <a:extLst>
                    <a:ext uri="{FF2B5EF4-FFF2-40B4-BE49-F238E27FC236}">
                      <a16:creationId xmlns:a16="http://schemas.microsoft.com/office/drawing/2014/main" id="{C5463977-93D5-4476-8540-AF820853900B}"/>
                    </a:ext>
                  </a:extLst>
                </p:cNvPr>
                <p:cNvPicPr>
                  <a:picLocks noChangeAspect="1"/>
                </p:cNvPicPr>
                <p:nvPr/>
              </p:nvPicPr>
              <p:blipFill>
                <a:blip r:embed="rId9"/>
                <a:stretch>
                  <a:fillRect/>
                </a:stretch>
              </p:blipFill>
              <p:spPr>
                <a:xfrm>
                  <a:off x="723314" y="3480835"/>
                  <a:ext cx="127889" cy="154350"/>
                </a:xfrm>
                <a:prstGeom prst="rect">
                  <a:avLst/>
                </a:prstGeom>
              </p:spPr>
            </p:pic>
          </p:grpSp>
          <p:sp>
            <p:nvSpPr>
              <p:cNvPr id="31" name="Rectangle 30">
                <a:extLst>
                  <a:ext uri="{FF2B5EF4-FFF2-40B4-BE49-F238E27FC236}">
                    <a16:creationId xmlns:a16="http://schemas.microsoft.com/office/drawing/2014/main" id="{9B79ED8D-BE71-446E-A87F-5956CE489CFE}"/>
                  </a:ext>
                </a:extLst>
              </p:cNvPr>
              <p:cNvSpPr/>
              <p:nvPr/>
            </p:nvSpPr>
            <p:spPr bwMode="auto">
              <a:xfrm>
                <a:off x="5530476" y="2177661"/>
                <a:ext cx="1328746"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lang="en-US" sz="700" b="1" kern="0" dirty="0">
                    <a:gradFill>
                      <a:gsLst>
                        <a:gs pos="0">
                          <a:srgbClr val="00B0F0"/>
                        </a:gs>
                        <a:gs pos="100000">
                          <a:schemeClr val="accent2"/>
                        </a:gs>
                      </a:gsLst>
                      <a:lin ang="2700000" scaled="1"/>
                    </a:gradFill>
                    <a:uFill>
                      <a:solidFill>
                        <a:srgbClr val="50E6FF"/>
                      </a:solidFill>
                    </a:uFill>
                    <a:latin typeface="Cascadia Code" panose="020B0609020000020004" pitchFamily="49" charset="0"/>
                    <a:ea typeface="Segoe UI" pitchFamily="34" charset="0"/>
                    <a:cs typeface="Cascadia Code" panose="020B0609020000020004" pitchFamily="49" charset="0"/>
                  </a:rPr>
                  <a:t>CONTOSO\</a:t>
                </a:r>
                <a:r>
                  <a:rPr lang="en-US" sz="700" b="1" kern="0" dirty="0" err="1">
                    <a:gradFill>
                      <a:gsLst>
                        <a:gs pos="0">
                          <a:srgbClr val="00B0F0"/>
                        </a:gs>
                        <a:gs pos="100000">
                          <a:schemeClr val="accent2"/>
                        </a:gs>
                      </a:gsLst>
                      <a:lin ang="2700000" scaled="1"/>
                    </a:gradFill>
                    <a:uFill>
                      <a:solidFill>
                        <a:srgbClr val="50E6FF"/>
                      </a:solidFill>
                    </a:uFill>
                    <a:latin typeface="Cascadia Code" panose="020B0609020000020004" pitchFamily="49" charset="0"/>
                    <a:ea typeface="Segoe UI" pitchFamily="34" charset="0"/>
                    <a:cs typeface="Cascadia Code" panose="020B0609020000020004" pitchFamily="49" charset="0"/>
                  </a:rPr>
                  <a:t>first.last</a:t>
                </a:r>
                <a:br>
                  <a:rPr kumimoji="0" lang="en-US" sz="700" b="1" i="0" u="none" strike="noStrike" kern="0" cap="none" spc="0" normalizeH="0" baseline="0" noProof="0" dirty="0">
                    <a:ln>
                      <a:noFill/>
                    </a:ln>
                    <a:effectLst/>
                    <a:uLnTx/>
                    <a:uFillTx/>
                    <a:latin typeface="Segoe UI"/>
                    <a:ea typeface="Segoe UI" pitchFamily="34" charset="0"/>
                    <a:cs typeface="Segoe UI Semibold" panose="020B0702040204020203" pitchFamily="34" charset="0"/>
                  </a:rPr>
                </a:br>
                <a:r>
                  <a:rPr kumimoji="0" lang="en-US" sz="500" b="0" i="0" u="none" strike="noStrike" kern="0" cap="none" spc="0" normalizeH="0" baseline="0" noProof="0" dirty="0" err="1">
                    <a:ln>
                      <a:noFill/>
                    </a:ln>
                    <a:solidFill>
                      <a:schemeClr val="tx1">
                        <a:lumMod val="95000"/>
                      </a:schemeClr>
                    </a:solidFill>
                    <a:effectLst/>
                    <a:uLnTx/>
                    <a:uFillTx/>
                    <a:latin typeface="Segoe UI"/>
                    <a:ea typeface="Segoe UI" pitchFamily="34" charset="0"/>
                    <a:cs typeface="Cascadia Code" panose="020B0609020000020004" pitchFamily="49" charset="0"/>
                  </a:rPr>
                  <a:t>WIndows</a:t>
                </a:r>
                <a:r>
                  <a:rPr kumimoji="0" lang="en-US" sz="500" b="0" i="0" u="none" strike="noStrike" kern="0" cap="none" spc="0" normalizeH="0" baseline="0" noProof="0" dirty="0">
                    <a:ln>
                      <a:noFill/>
                    </a:ln>
                    <a:solidFill>
                      <a:schemeClr val="tx1">
                        <a:lumMod val="95000"/>
                      </a:schemeClr>
                    </a:solidFill>
                    <a:effectLst/>
                    <a:uLnTx/>
                    <a:uFillTx/>
                    <a:latin typeface="Segoe UI"/>
                    <a:ea typeface="Segoe UI" pitchFamily="34" charset="0"/>
                    <a:cs typeface="Cascadia Code" panose="020B0609020000020004" pitchFamily="49" charset="0"/>
                  </a:rPr>
                  <a:t> Authenticated user</a:t>
                </a:r>
                <a:endParaRPr kumimoji="0" lang="en-US" sz="900" b="1" i="0" u="none" strike="noStrike" kern="0" cap="none" spc="0" normalizeH="0" baseline="0" noProof="0" dirty="0">
                  <a:ln>
                    <a:noFill/>
                  </a:ln>
                  <a:solidFill>
                    <a:schemeClr val="tx1">
                      <a:lumMod val="95000"/>
                    </a:schemeClr>
                  </a:solidFill>
                  <a:effectLst/>
                  <a:uLnTx/>
                  <a:uFillTx/>
                  <a:latin typeface="Segoe UI"/>
                  <a:ea typeface="Segoe UI" pitchFamily="34" charset="0"/>
                  <a:cs typeface="Segoe UI Semibold" panose="020B0702040204020203" pitchFamily="34" charset="0"/>
                </a:endParaRPr>
              </a:p>
            </p:txBody>
          </p:sp>
          <p:pic>
            <p:nvPicPr>
              <p:cNvPr id="40" name="Graphic 39">
                <a:extLst>
                  <a:ext uri="{FF2B5EF4-FFF2-40B4-BE49-F238E27FC236}">
                    <a16:creationId xmlns:a16="http://schemas.microsoft.com/office/drawing/2014/main" id="{70841CAF-074F-4A9B-82A2-9F602FF2D41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253570" y="2120696"/>
                <a:ext cx="620747" cy="594571"/>
              </a:xfrm>
              <a:prstGeom prst="rect">
                <a:avLst/>
              </a:prstGeom>
            </p:spPr>
          </p:pic>
          <p:grpSp>
            <p:nvGrpSpPr>
              <p:cNvPr id="38" name="Group 37">
                <a:extLst>
                  <a:ext uri="{FF2B5EF4-FFF2-40B4-BE49-F238E27FC236}">
                    <a16:creationId xmlns:a16="http://schemas.microsoft.com/office/drawing/2014/main" id="{41AEE225-3A13-4D6B-8B06-D0FE210D5DA1}"/>
                  </a:ext>
                </a:extLst>
              </p:cNvPr>
              <p:cNvGrpSpPr/>
              <p:nvPr/>
            </p:nvGrpSpPr>
            <p:grpSpPr>
              <a:xfrm>
                <a:off x="2440139" y="2241536"/>
                <a:ext cx="255653" cy="121410"/>
                <a:chOff x="4094443" y="1711716"/>
                <a:chExt cx="285895" cy="135772"/>
              </a:xfrm>
              <a:effectLst>
                <a:glow rad="38100">
                  <a:schemeClr val="accent2">
                    <a:satMod val="175000"/>
                    <a:alpha val="40000"/>
                  </a:schemeClr>
                </a:glow>
              </a:effectLst>
            </p:grpSpPr>
            <p:grpSp>
              <p:nvGrpSpPr>
                <p:cNvPr id="35" name="Group 34">
                  <a:extLst>
                    <a:ext uri="{FF2B5EF4-FFF2-40B4-BE49-F238E27FC236}">
                      <a16:creationId xmlns:a16="http://schemas.microsoft.com/office/drawing/2014/main" id="{915B6DC0-5F99-406E-B691-2CD0D59EC973}"/>
                    </a:ext>
                  </a:extLst>
                </p:cNvPr>
                <p:cNvGrpSpPr/>
                <p:nvPr/>
              </p:nvGrpSpPr>
              <p:grpSpPr>
                <a:xfrm>
                  <a:off x="4094443" y="1711716"/>
                  <a:ext cx="133741" cy="133741"/>
                  <a:chOff x="4150347" y="1712110"/>
                  <a:chExt cx="133741" cy="133741"/>
                </a:xfrm>
              </p:grpSpPr>
              <p:sp>
                <p:nvSpPr>
                  <p:cNvPr id="33" name="Oval 32">
                    <a:extLst>
                      <a:ext uri="{FF2B5EF4-FFF2-40B4-BE49-F238E27FC236}">
                        <a16:creationId xmlns:a16="http://schemas.microsoft.com/office/drawing/2014/main" id="{C0F963EF-95F7-4DDC-935B-809DFE4D0B6D}"/>
                      </a:ext>
                    </a:extLst>
                  </p:cNvPr>
                  <p:cNvSpPr/>
                  <p:nvPr/>
                </p:nvSpPr>
                <p:spPr bwMode="auto">
                  <a:xfrm>
                    <a:off x="4150347" y="1712110"/>
                    <a:ext cx="133741" cy="133741"/>
                  </a:xfrm>
                  <a:prstGeom prst="ellipse">
                    <a:avLst/>
                  </a:prstGeom>
                  <a:gradFill>
                    <a:gsLst>
                      <a:gs pos="0">
                        <a:srgbClr val="FFFFFF"/>
                      </a:gs>
                      <a:gs pos="100000">
                        <a:srgbClr val="E6E6E6"/>
                      </a:gs>
                    </a:gsLst>
                    <a:lin ang="2700000" scaled="1"/>
                  </a:gradFill>
                  <a:ln w="9525" cap="flat" cmpd="sng" algn="ctr">
                    <a:solidFill>
                      <a:schemeClr val="accent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pic>
                <p:nvPicPr>
                  <p:cNvPr id="34" name="Graphic 33">
                    <a:extLst>
                      <a:ext uri="{FF2B5EF4-FFF2-40B4-BE49-F238E27FC236}">
                        <a16:creationId xmlns:a16="http://schemas.microsoft.com/office/drawing/2014/main" id="{6D669196-CF8C-47B8-9884-94B5A1BFCA0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169521" y="1730604"/>
                    <a:ext cx="91964" cy="91964"/>
                  </a:xfrm>
                  <a:prstGeom prst="rect">
                    <a:avLst/>
                  </a:prstGeom>
                </p:spPr>
              </p:pic>
            </p:grpSp>
            <p:grpSp>
              <p:nvGrpSpPr>
                <p:cNvPr id="37" name="Group 36">
                  <a:extLst>
                    <a:ext uri="{FF2B5EF4-FFF2-40B4-BE49-F238E27FC236}">
                      <a16:creationId xmlns:a16="http://schemas.microsoft.com/office/drawing/2014/main" id="{0507D172-9CA4-479A-A711-B6FEA88AB34C}"/>
                    </a:ext>
                  </a:extLst>
                </p:cNvPr>
                <p:cNvGrpSpPr/>
                <p:nvPr/>
              </p:nvGrpSpPr>
              <p:grpSpPr>
                <a:xfrm>
                  <a:off x="4246597" y="1713747"/>
                  <a:ext cx="133741" cy="133741"/>
                  <a:chOff x="4286581" y="1720351"/>
                  <a:chExt cx="133741" cy="133741"/>
                </a:xfrm>
              </p:grpSpPr>
              <p:sp>
                <p:nvSpPr>
                  <p:cNvPr id="36" name="Oval 35">
                    <a:extLst>
                      <a:ext uri="{FF2B5EF4-FFF2-40B4-BE49-F238E27FC236}">
                        <a16:creationId xmlns:a16="http://schemas.microsoft.com/office/drawing/2014/main" id="{61D5324A-2F8A-4EFA-A409-7722BEA635AA}"/>
                      </a:ext>
                    </a:extLst>
                  </p:cNvPr>
                  <p:cNvSpPr/>
                  <p:nvPr/>
                </p:nvSpPr>
                <p:spPr bwMode="auto">
                  <a:xfrm>
                    <a:off x="4286581" y="1720351"/>
                    <a:ext cx="133741" cy="133741"/>
                  </a:xfrm>
                  <a:prstGeom prst="ellipse">
                    <a:avLst/>
                  </a:prstGeom>
                  <a:gradFill>
                    <a:gsLst>
                      <a:gs pos="0">
                        <a:srgbClr val="FFFFFF"/>
                      </a:gs>
                      <a:gs pos="100000">
                        <a:srgbClr val="E6E6E6"/>
                      </a:gs>
                    </a:gsLst>
                    <a:lin ang="2700000" scaled="1"/>
                  </a:gradFill>
                  <a:ln w="9525" cap="flat" cmpd="sng" algn="ctr">
                    <a:solidFill>
                      <a:schemeClr val="accent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pic>
                <p:nvPicPr>
                  <p:cNvPr id="32" name="Graphic 31">
                    <a:extLst>
                      <a:ext uri="{FF2B5EF4-FFF2-40B4-BE49-F238E27FC236}">
                        <a16:creationId xmlns:a16="http://schemas.microsoft.com/office/drawing/2014/main" id="{6FECDDA7-D187-428C-82D5-1392A6BEF040}"/>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286581" y="1720351"/>
                    <a:ext cx="133741" cy="133741"/>
                  </a:xfrm>
                  <a:prstGeom prst="rect">
                    <a:avLst/>
                  </a:prstGeom>
                </p:spPr>
              </p:pic>
            </p:grpSp>
          </p:grpSp>
          <p:sp>
            <p:nvSpPr>
              <p:cNvPr id="1036" name="Rectangle 1035">
                <a:extLst>
                  <a:ext uri="{FF2B5EF4-FFF2-40B4-BE49-F238E27FC236}">
                    <a16:creationId xmlns:a16="http://schemas.microsoft.com/office/drawing/2014/main" id="{C66325E6-C71E-44DE-B386-BCEC640A838A}"/>
                  </a:ext>
                </a:extLst>
              </p:cNvPr>
              <p:cNvSpPr/>
              <p:nvPr/>
            </p:nvSpPr>
            <p:spPr bwMode="auto">
              <a:xfrm>
                <a:off x="2326927" y="3032931"/>
                <a:ext cx="2743772" cy="1136593"/>
              </a:xfrm>
              <a:prstGeom prst="rect">
                <a:avLst/>
              </a:prstGeom>
              <a:gradFill flip="none" rotWithShape="1">
                <a:gsLst>
                  <a:gs pos="0">
                    <a:srgbClr val="F47421">
                      <a:alpha val="5000"/>
                    </a:srgbClr>
                  </a:gs>
                  <a:gs pos="100000">
                    <a:srgbClr val="F47421">
                      <a:alpha val="4000"/>
                    </a:srgbClr>
                  </a:gs>
                </a:gsLst>
                <a:lin ang="2700000" scaled="1"/>
                <a:tileRect/>
              </a:gradFill>
              <a:ln w="6350" cap="flat" cmpd="sng" algn="ctr">
                <a:solidFill>
                  <a:srgbClr val="9053E5"/>
                </a:solidFill>
                <a:prstDash val="dash"/>
                <a:headEnd type="none" w="med" len="med"/>
                <a:tailEnd type="none" w="med" len="med"/>
              </a:ln>
              <a:effectLst/>
            </p:spPr>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marL="0" marR="0" lvl="0" indent="0" algn="l" defTabSz="807757" rtl="0" eaLnBrk="1" fontAlgn="base" latinLnBrk="0" hangingPunct="1">
                  <a:lnSpc>
                    <a:spcPct val="100000"/>
                  </a:lnSpc>
                  <a:spcBef>
                    <a:spcPct val="0"/>
                  </a:spcBef>
                  <a:spcAft>
                    <a:spcPct val="0"/>
                  </a:spcAft>
                  <a:buClrTx/>
                  <a:buSzTx/>
                  <a:buFontTx/>
                  <a:buNone/>
                  <a:tabLst/>
                  <a:defRPr/>
                </a:pPr>
                <a:endParaRPr kumimoji="0" lang="en-CA" sz="1000" b="0" i="0" u="none" strike="noStrike" kern="0" cap="none" spc="0" normalizeH="0" baseline="0" noProof="0" dirty="0" err="1">
                  <a:ln>
                    <a:noFill/>
                  </a:ln>
                  <a:solidFill>
                    <a:srgbClr val="FFFFFF"/>
                  </a:solidFill>
                  <a:effectLst/>
                  <a:uLnTx/>
                  <a:uFillTx/>
                  <a:latin typeface="Cascadia Code" panose="020B0609020000020004" pitchFamily="49" charset="0"/>
                  <a:ea typeface="Segoe UI" pitchFamily="34" charset="0"/>
                  <a:cs typeface="Cascadia Code" panose="020B0609020000020004" pitchFamily="49" charset="0"/>
                </a:endParaRPr>
              </a:p>
            </p:txBody>
          </p:sp>
          <p:pic>
            <p:nvPicPr>
              <p:cNvPr id="1044" name="Graphic 1043">
                <a:extLst>
                  <a:ext uri="{FF2B5EF4-FFF2-40B4-BE49-F238E27FC236}">
                    <a16:creationId xmlns:a16="http://schemas.microsoft.com/office/drawing/2014/main" id="{19F4D335-87D3-46D1-9A37-001D4D44A8CB}"/>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2325136" y="2787365"/>
                <a:ext cx="209636" cy="209636"/>
              </a:xfrm>
              <a:prstGeom prst="rect">
                <a:avLst/>
              </a:prstGeom>
            </p:spPr>
          </p:pic>
          <p:sp>
            <p:nvSpPr>
              <p:cNvPr id="1047" name="Rectangle 1046">
                <a:extLst>
                  <a:ext uri="{FF2B5EF4-FFF2-40B4-BE49-F238E27FC236}">
                    <a16:creationId xmlns:a16="http://schemas.microsoft.com/office/drawing/2014/main" id="{1C8A93C6-151D-43AD-807E-05EEA95F451E}"/>
                  </a:ext>
                </a:extLst>
              </p:cNvPr>
              <p:cNvSpPr/>
              <p:nvPr/>
            </p:nvSpPr>
            <p:spPr bwMode="auto">
              <a:xfrm>
                <a:off x="2425163" y="2677112"/>
                <a:ext cx="1670901"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lang="en-US" sz="900" b="1" kern="0" dirty="0" err="1">
                    <a:gradFill>
                      <a:gsLst>
                        <a:gs pos="0">
                          <a:srgbClr val="00B0F0"/>
                        </a:gs>
                        <a:gs pos="100000">
                          <a:schemeClr val="accent2"/>
                        </a:gs>
                      </a:gsLst>
                      <a:lin ang="2700000" scaled="1"/>
                    </a:gradFill>
                    <a:uFill>
                      <a:solidFill>
                        <a:srgbClr val="50E6FF"/>
                      </a:solidFill>
                    </a:uFill>
                    <a:latin typeface="Cascadia Code" panose="020B0609020000020004" pitchFamily="49" charset="0"/>
                    <a:ea typeface="Segoe UI" pitchFamily="34" charset="0"/>
                    <a:cs typeface="Cascadia Code" panose="020B0609020000020004" pitchFamily="49" charset="0"/>
                  </a:rPr>
                  <a:t>aks-cni</a:t>
                </a:r>
                <a:br>
                  <a:rPr kumimoji="0" lang="en-US" sz="900" b="1" i="0" u="none" strike="noStrike" kern="0" cap="none" spc="0" normalizeH="0" baseline="0" noProof="0" dirty="0">
                    <a:ln>
                      <a:noFill/>
                    </a:ln>
                    <a:effectLst/>
                    <a:uLnTx/>
                    <a:uFillTx/>
                    <a:latin typeface="Segoe UI"/>
                    <a:ea typeface="Segoe UI" pitchFamily="34" charset="0"/>
                    <a:cs typeface="Segoe UI Semibold" panose="020B0702040204020203" pitchFamily="34" charset="0"/>
                  </a:rPr>
                </a:br>
                <a:r>
                  <a:rPr kumimoji="0" lang="en-US" sz="500" b="0" i="0" u="none" strike="noStrike" kern="0" cap="none" spc="0" normalizeH="0" baseline="0" noProof="0" dirty="0">
                    <a:ln>
                      <a:noFill/>
                    </a:ln>
                    <a:solidFill>
                      <a:schemeClr val="tx1">
                        <a:lumMod val="95000"/>
                      </a:schemeClr>
                    </a:solidFill>
                    <a:effectLst/>
                    <a:uLnTx/>
                    <a:uFillTx/>
                    <a:latin typeface="Segoe UI"/>
                    <a:ea typeface="Segoe UI" pitchFamily="34" charset="0"/>
                    <a:cs typeface="Cascadia Code" panose="020B0609020000020004" pitchFamily="49" charset="0"/>
                  </a:rPr>
                  <a:t>AKS with Azure CNI Networking</a:t>
                </a:r>
                <a:endParaRPr kumimoji="0" lang="en-US" sz="900" b="1" i="0" u="none" strike="noStrike" kern="0" cap="none" spc="0" normalizeH="0" baseline="0" noProof="0" dirty="0">
                  <a:ln>
                    <a:noFill/>
                  </a:ln>
                  <a:solidFill>
                    <a:schemeClr val="tx1">
                      <a:lumMod val="95000"/>
                    </a:schemeClr>
                  </a:solidFill>
                  <a:effectLst/>
                  <a:uLnTx/>
                  <a:uFillTx/>
                  <a:latin typeface="Segoe UI"/>
                  <a:ea typeface="Segoe UI" pitchFamily="34" charset="0"/>
                  <a:cs typeface="Segoe UI Semibold" panose="020B0702040204020203" pitchFamily="34" charset="0"/>
                </a:endParaRPr>
              </a:p>
            </p:txBody>
          </p:sp>
          <p:sp>
            <p:nvSpPr>
              <p:cNvPr id="1048" name="Rectangle 1047">
                <a:extLst>
                  <a:ext uri="{FF2B5EF4-FFF2-40B4-BE49-F238E27FC236}">
                    <a16:creationId xmlns:a16="http://schemas.microsoft.com/office/drawing/2014/main" id="{D5233161-BE22-4849-A76B-7FA2EC04D36C}"/>
                  </a:ext>
                </a:extLst>
              </p:cNvPr>
              <p:cNvSpPr/>
              <p:nvPr/>
            </p:nvSpPr>
            <p:spPr bwMode="auto">
              <a:xfrm>
                <a:off x="3666063" y="3073484"/>
                <a:ext cx="1367949" cy="313194"/>
              </a:xfrm>
              <a:prstGeom prst="rect">
                <a:avLst/>
              </a:prstGeom>
              <a:solidFill>
                <a:srgbClr val="FFFFFF">
                  <a:lumMod val="95000"/>
                  <a:alpha val="8000"/>
                </a:srgbClr>
              </a:solidFill>
              <a:ln w="5080" cap="flat" cmpd="sng" algn="ctr">
                <a:solidFill>
                  <a:schemeClr val="tx1">
                    <a:lumMod val="95000"/>
                  </a:schemeClr>
                </a:solidFill>
                <a:prstDash val="solid"/>
                <a:headEnd type="none" w="med" len="med"/>
                <a:tailEnd type="none" w="med" len="med"/>
              </a:ln>
              <a:effectLst>
                <a:outerShdw blurRad="63500" algn="ctr" rotWithShape="0">
                  <a:prstClr val="black">
                    <a:alpha val="20000"/>
                  </a:prstClr>
                </a:outerShdw>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436" name="Rectangle 435">
                <a:extLst>
                  <a:ext uri="{FF2B5EF4-FFF2-40B4-BE49-F238E27FC236}">
                    <a16:creationId xmlns:a16="http://schemas.microsoft.com/office/drawing/2014/main" id="{14F997E3-A921-4212-BDF7-5EA09B265517}"/>
                  </a:ext>
                </a:extLst>
              </p:cNvPr>
              <p:cNvSpPr/>
              <p:nvPr/>
            </p:nvSpPr>
            <p:spPr bwMode="auto">
              <a:xfrm rot="5400000">
                <a:off x="3696118" y="2813154"/>
                <a:ext cx="444563" cy="76099"/>
              </a:xfrm>
              <a:prstGeom prst="rect">
                <a:avLst/>
              </a:prstGeom>
              <a:solidFill>
                <a:srgbClr val="50E6FF">
                  <a:alpha val="15000"/>
                </a:srgbClr>
              </a:solidFill>
              <a:ln w="3175" cap="flat" cmpd="sng" algn="ctr">
                <a:solidFill>
                  <a:srgbClr val="50E6FF"/>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defRPr/>
                </a:pPr>
                <a:endParaRPr lang="en-CA" sz="2000" kern="0" dirty="0" err="1">
                  <a:solidFill>
                    <a:srgbClr val="FFFFFF"/>
                  </a:solidFill>
                  <a:ea typeface="Segoe UI" pitchFamily="34" charset="0"/>
                  <a:cs typeface="Segoe UI" pitchFamily="34" charset="0"/>
                </a:endParaRPr>
              </a:p>
            </p:txBody>
          </p:sp>
          <p:grpSp>
            <p:nvGrpSpPr>
              <p:cNvPr id="1056" name="Group 1055">
                <a:extLst>
                  <a:ext uri="{FF2B5EF4-FFF2-40B4-BE49-F238E27FC236}">
                    <a16:creationId xmlns:a16="http://schemas.microsoft.com/office/drawing/2014/main" id="{91174D38-C17B-4A3D-A591-4F7D7AC23B07}"/>
                  </a:ext>
                </a:extLst>
              </p:cNvPr>
              <p:cNvGrpSpPr/>
              <p:nvPr/>
            </p:nvGrpSpPr>
            <p:grpSpPr>
              <a:xfrm>
                <a:off x="3846653" y="2927475"/>
                <a:ext cx="1352192" cy="210608"/>
                <a:chOff x="5602825" y="2319363"/>
                <a:chExt cx="1272819" cy="210608"/>
              </a:xfrm>
            </p:grpSpPr>
            <p:sp>
              <p:nvSpPr>
                <p:cNvPr id="1055" name="Rectangle 1054">
                  <a:extLst>
                    <a:ext uri="{FF2B5EF4-FFF2-40B4-BE49-F238E27FC236}">
                      <a16:creationId xmlns:a16="http://schemas.microsoft.com/office/drawing/2014/main" id="{E80D26CF-AD69-4F6B-BFF7-3910296A4E36}"/>
                    </a:ext>
                  </a:extLst>
                </p:cNvPr>
                <p:cNvSpPr/>
                <p:nvPr/>
              </p:nvSpPr>
              <p:spPr bwMode="auto">
                <a:xfrm>
                  <a:off x="5674036" y="2319363"/>
                  <a:ext cx="1201608" cy="210608"/>
                </a:xfrm>
                <a:prstGeom prst="rect">
                  <a:avLst/>
                </a:prstGeom>
                <a:solidFill>
                  <a:srgbClr val="2E4445"/>
                </a:solidFill>
                <a:ln w="6350" cap="flat" cmpd="sng" algn="ctr">
                  <a:solidFill>
                    <a:srgbClr val="DDFBAB"/>
                  </a:solid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marL="0" marR="0" lvl="0" indent="0" algn="l" defTabSz="807757" rtl="0" eaLnBrk="1" fontAlgn="base" latinLnBrk="0" hangingPunct="1">
                    <a:lnSpc>
                      <a:spcPct val="100000"/>
                    </a:lnSpc>
                    <a:spcBef>
                      <a:spcPct val="0"/>
                    </a:spcBef>
                    <a:spcAft>
                      <a:spcPct val="0"/>
                    </a:spcAft>
                    <a:buClrTx/>
                    <a:buSzTx/>
                    <a:buFontTx/>
                    <a:buNone/>
                    <a:tabLst/>
                    <a:defRPr/>
                  </a:pPr>
                  <a:endParaRPr kumimoji="0" lang="en-CA" sz="1732" b="0" i="0" u="none" strike="noStrike" kern="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pic>
              <p:nvPicPr>
                <p:cNvPr id="1053" name="Graphic 1052">
                  <a:extLst>
                    <a:ext uri="{FF2B5EF4-FFF2-40B4-BE49-F238E27FC236}">
                      <a16:creationId xmlns:a16="http://schemas.microsoft.com/office/drawing/2014/main" id="{20C3E00B-24EB-498F-A97D-A9C5DBA430C2}"/>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5602825" y="2355678"/>
                  <a:ext cx="138613" cy="138613"/>
                </a:xfrm>
                <a:prstGeom prst="rect">
                  <a:avLst/>
                </a:prstGeom>
              </p:spPr>
            </p:pic>
          </p:grpSp>
          <p:sp>
            <p:nvSpPr>
              <p:cNvPr id="1054" name="Rectangle 1053">
                <a:extLst>
                  <a:ext uri="{FF2B5EF4-FFF2-40B4-BE49-F238E27FC236}">
                    <a16:creationId xmlns:a16="http://schemas.microsoft.com/office/drawing/2014/main" id="{B2C6B2E5-E0C3-4DD8-A880-B13CE8C8281D}"/>
                  </a:ext>
                </a:extLst>
              </p:cNvPr>
              <p:cNvSpPr/>
              <p:nvPr/>
            </p:nvSpPr>
            <p:spPr bwMode="auto">
              <a:xfrm>
                <a:off x="3815700" y="2825985"/>
                <a:ext cx="1630291"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lang="en-US" sz="500" b="1" kern="0" dirty="0">
                    <a:solidFill>
                      <a:schemeClr val="accent4">
                        <a:lumMod val="60000"/>
                        <a:lumOff val="40000"/>
                      </a:schemeClr>
                    </a:solidFill>
                    <a:uFill>
                      <a:solidFill>
                        <a:srgbClr val="50E6FF"/>
                      </a:solidFill>
                    </a:uFill>
                    <a:latin typeface="Cascadia Code" panose="020B0609020000020004" pitchFamily="49" charset="0"/>
                    <a:ea typeface="Segoe UI" pitchFamily="34" charset="0"/>
                    <a:cs typeface="Cascadia Code" panose="020B0609020000020004" pitchFamily="49" charset="0"/>
                  </a:rPr>
                  <a:t>sql-ad-yes-1.contoso.local,31443</a:t>
                </a:r>
                <a:br>
                  <a:rPr kumimoji="0" lang="en-US" sz="400" b="1" i="0" u="none" strike="noStrike" kern="0" cap="none" spc="0" normalizeH="0" baseline="0" noProof="0" dirty="0">
                    <a:ln>
                      <a:noFill/>
                    </a:ln>
                    <a:effectLst/>
                    <a:uLnTx/>
                    <a:uFillTx/>
                    <a:latin typeface="Segoe UI"/>
                    <a:ea typeface="Segoe UI" pitchFamily="34" charset="0"/>
                    <a:cs typeface="Segoe UI Semibold" panose="020B0702040204020203" pitchFamily="34" charset="0"/>
                  </a:rPr>
                </a:br>
                <a:r>
                  <a:rPr lang="en-CA" sz="400" dirty="0">
                    <a:solidFill>
                      <a:schemeClr val="tx1">
                        <a:lumMod val="95000"/>
                      </a:schemeClr>
                    </a:solidFill>
                  </a:rPr>
                  <a:t>20.62.137.14,31433</a:t>
                </a:r>
                <a:endParaRPr kumimoji="0" lang="en-US" sz="400" b="1" i="0" u="none" strike="noStrike" kern="0" cap="none" spc="0" normalizeH="0" baseline="0" noProof="0" dirty="0">
                  <a:ln>
                    <a:noFill/>
                  </a:ln>
                  <a:solidFill>
                    <a:schemeClr val="tx1">
                      <a:lumMod val="95000"/>
                    </a:schemeClr>
                  </a:solidFill>
                  <a:effectLst/>
                  <a:uLnTx/>
                  <a:uFillTx/>
                  <a:latin typeface="Segoe UI"/>
                  <a:ea typeface="Segoe UI" pitchFamily="34" charset="0"/>
                  <a:cs typeface="Segoe UI Semibold" panose="020B0702040204020203" pitchFamily="34" charset="0"/>
                </a:endParaRPr>
              </a:p>
            </p:txBody>
          </p:sp>
          <p:sp>
            <p:nvSpPr>
              <p:cNvPr id="1060" name="Rectangle 1059">
                <a:extLst>
                  <a:ext uri="{FF2B5EF4-FFF2-40B4-BE49-F238E27FC236}">
                    <a16:creationId xmlns:a16="http://schemas.microsoft.com/office/drawing/2014/main" id="{551E74C1-FCDE-445D-B522-C04C159E63B7}"/>
                  </a:ext>
                </a:extLst>
              </p:cNvPr>
              <p:cNvSpPr/>
              <p:nvPr/>
            </p:nvSpPr>
            <p:spPr bwMode="auto">
              <a:xfrm>
                <a:off x="2368773" y="3073484"/>
                <a:ext cx="1260605" cy="313194"/>
              </a:xfrm>
              <a:prstGeom prst="rect">
                <a:avLst/>
              </a:prstGeom>
              <a:solidFill>
                <a:srgbClr val="FFFFFF">
                  <a:lumMod val="95000"/>
                  <a:alpha val="8000"/>
                </a:srgbClr>
              </a:solidFill>
              <a:ln w="5080" cap="flat" cmpd="sng" algn="ctr">
                <a:solidFill>
                  <a:schemeClr val="tx1">
                    <a:lumMod val="95000"/>
                  </a:schemeClr>
                </a:solidFill>
                <a:prstDash val="solid"/>
                <a:headEnd type="none" w="med" len="med"/>
                <a:tailEnd type="none" w="med" len="med"/>
              </a:ln>
              <a:effectLst>
                <a:outerShdw blurRad="63500" algn="ctr" rotWithShape="0">
                  <a:prstClr val="black">
                    <a:alpha val="20000"/>
                  </a:prstClr>
                </a:outerShdw>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1050" name="Graphic 1049">
                <a:extLst>
                  <a:ext uri="{FF2B5EF4-FFF2-40B4-BE49-F238E27FC236}">
                    <a16:creationId xmlns:a16="http://schemas.microsoft.com/office/drawing/2014/main" id="{B80CDE20-9F08-4AC5-B970-564F27C53ACD}"/>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p:blipFill>
            <p:spPr>
              <a:xfrm>
                <a:off x="3880290" y="3145799"/>
                <a:ext cx="168092" cy="168092"/>
              </a:xfrm>
              <a:prstGeom prst="rect">
                <a:avLst/>
              </a:prstGeom>
              <a:effectLst>
                <a:outerShdw blurRad="50800" dist="38100" dir="2700000" algn="tl" rotWithShape="0">
                  <a:prstClr val="black">
                    <a:alpha val="40000"/>
                  </a:prstClr>
                </a:outerShdw>
              </a:effectLst>
            </p:spPr>
          </p:pic>
          <p:sp>
            <p:nvSpPr>
              <p:cNvPr id="1063" name="Rectangle 1062">
                <a:extLst>
                  <a:ext uri="{FF2B5EF4-FFF2-40B4-BE49-F238E27FC236}">
                    <a16:creationId xmlns:a16="http://schemas.microsoft.com/office/drawing/2014/main" id="{E2362CF2-66DE-4AB8-96AE-C90C2E2C2581}"/>
                  </a:ext>
                </a:extLst>
              </p:cNvPr>
              <p:cNvSpPr/>
              <p:nvPr/>
            </p:nvSpPr>
            <p:spPr bwMode="auto">
              <a:xfrm>
                <a:off x="3910415" y="3027808"/>
                <a:ext cx="1670901"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700" b="1" i="0" u="none" strike="noStrike" kern="0" cap="none" spc="0" normalizeH="0" baseline="0" noProof="0" dirty="0">
                    <a:ln>
                      <a:noFill/>
                    </a:ln>
                    <a:gradFill>
                      <a:gsLst>
                        <a:gs pos="0">
                          <a:srgbClr val="00B0F0"/>
                        </a:gs>
                        <a:gs pos="100000">
                          <a:schemeClr val="accent2"/>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sql-ad-yes-1</a:t>
                </a:r>
                <a:br>
                  <a:rPr kumimoji="0" lang="en-US" sz="900" b="1" i="0" u="none" strike="noStrike" kern="0" cap="none" spc="0" normalizeH="0" baseline="0" noProof="0" dirty="0">
                    <a:ln>
                      <a:noFill/>
                    </a:ln>
                    <a:effectLst/>
                    <a:uLnTx/>
                    <a:uFillTx/>
                    <a:latin typeface="Segoe UI"/>
                    <a:ea typeface="Segoe UI" pitchFamily="34" charset="0"/>
                    <a:cs typeface="Segoe UI Semibold" panose="020B0702040204020203" pitchFamily="34" charset="0"/>
                  </a:rPr>
                </a:br>
                <a:r>
                  <a:rPr kumimoji="0" lang="en-US" sz="500" b="0" i="0" u="none" strike="noStrike" kern="0" cap="none" spc="0" normalizeH="0" baseline="0" noProof="0" dirty="0">
                    <a:ln>
                      <a:noFill/>
                    </a:ln>
                    <a:solidFill>
                      <a:schemeClr val="tx1">
                        <a:lumMod val="95000"/>
                      </a:schemeClr>
                    </a:solidFill>
                    <a:effectLst/>
                    <a:uLnTx/>
                    <a:uFillTx/>
                    <a:latin typeface="Segoe UI"/>
                    <a:ea typeface="Segoe UI" pitchFamily="34" charset="0"/>
                    <a:cs typeface="Cascadia Code" panose="020B0609020000020004" pitchFamily="49" charset="0"/>
                  </a:rPr>
                  <a:t>SQL MI + AD integration</a:t>
                </a:r>
                <a:endParaRPr kumimoji="0" lang="en-US" sz="900" b="1" i="0" u="none" strike="noStrike" kern="0" cap="none" spc="0" normalizeH="0" baseline="0" noProof="0" dirty="0">
                  <a:ln>
                    <a:noFill/>
                  </a:ln>
                  <a:solidFill>
                    <a:schemeClr val="tx1">
                      <a:lumMod val="95000"/>
                    </a:schemeClr>
                  </a:solidFill>
                  <a:effectLst/>
                  <a:uLnTx/>
                  <a:uFillTx/>
                  <a:latin typeface="Segoe UI"/>
                  <a:ea typeface="Segoe UI" pitchFamily="34" charset="0"/>
                  <a:cs typeface="Segoe UI Semibold" panose="020B0702040204020203" pitchFamily="34" charset="0"/>
                </a:endParaRPr>
              </a:p>
            </p:txBody>
          </p:sp>
          <p:pic>
            <p:nvPicPr>
              <p:cNvPr id="1064" name="Picture 6" descr="CNCF Branding | CoreDNS">
                <a:extLst>
                  <a:ext uri="{FF2B5EF4-FFF2-40B4-BE49-F238E27FC236}">
                    <a16:creationId xmlns:a16="http://schemas.microsoft.com/office/drawing/2014/main" id="{F4297162-1E62-4E17-AEA4-09E47501D14F}"/>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551016" y="3141061"/>
                <a:ext cx="177568" cy="177568"/>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1065" name="Rectangle 1064">
                <a:extLst>
                  <a:ext uri="{FF2B5EF4-FFF2-40B4-BE49-F238E27FC236}">
                    <a16:creationId xmlns:a16="http://schemas.microsoft.com/office/drawing/2014/main" id="{4D67527C-CBCC-46A9-9748-D85A8063AA3E}"/>
                  </a:ext>
                </a:extLst>
              </p:cNvPr>
              <p:cNvSpPr/>
              <p:nvPr/>
            </p:nvSpPr>
            <p:spPr bwMode="auto">
              <a:xfrm>
                <a:off x="2595770" y="3027808"/>
                <a:ext cx="893334"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700" b="1" i="0" u="none" strike="noStrike" kern="0" cap="none" spc="0" normalizeH="0" baseline="0" noProof="0" dirty="0">
                    <a:ln>
                      <a:noFill/>
                    </a:ln>
                    <a:gradFill>
                      <a:gsLst>
                        <a:gs pos="0">
                          <a:srgbClr val="00B0F0"/>
                        </a:gs>
                        <a:gs pos="100000">
                          <a:schemeClr val="accent2"/>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DNS Proxy</a:t>
                </a:r>
                <a:br>
                  <a:rPr kumimoji="0" lang="en-US" sz="900" b="1" i="0" u="none" strike="noStrike" kern="0" cap="none" spc="0" normalizeH="0" baseline="0" noProof="0" dirty="0">
                    <a:ln>
                      <a:noFill/>
                    </a:ln>
                    <a:effectLst/>
                    <a:uLnTx/>
                    <a:uFillTx/>
                    <a:latin typeface="Segoe UI"/>
                    <a:ea typeface="Segoe UI" pitchFamily="34" charset="0"/>
                    <a:cs typeface="Segoe UI Semibold" panose="020B0702040204020203" pitchFamily="34" charset="0"/>
                  </a:rPr>
                </a:br>
                <a:r>
                  <a:rPr kumimoji="0" lang="en-US" sz="500" b="0" i="0" u="none" strike="noStrike" kern="0" cap="none" spc="0" normalizeH="0" baseline="0" noProof="0" dirty="0">
                    <a:ln>
                      <a:noFill/>
                    </a:ln>
                    <a:solidFill>
                      <a:schemeClr val="tx1">
                        <a:lumMod val="95000"/>
                      </a:schemeClr>
                    </a:solidFill>
                    <a:effectLst/>
                    <a:uLnTx/>
                    <a:uFillTx/>
                    <a:latin typeface="Segoe UI"/>
                    <a:ea typeface="Segoe UI" pitchFamily="34" charset="0"/>
                    <a:cs typeface="Cascadia Code" panose="020B0609020000020004" pitchFamily="49" charset="0"/>
                  </a:rPr>
                  <a:t>Running </a:t>
                </a:r>
                <a:r>
                  <a:rPr kumimoji="0" lang="en-US" sz="500" b="0" i="0" u="none" strike="noStrike" kern="0" cap="none" spc="0" normalizeH="0" baseline="0" noProof="0" dirty="0" err="1">
                    <a:ln>
                      <a:noFill/>
                    </a:ln>
                    <a:solidFill>
                      <a:schemeClr val="tx1">
                        <a:lumMod val="95000"/>
                      </a:schemeClr>
                    </a:solidFill>
                    <a:effectLst/>
                    <a:uLnTx/>
                    <a:uFillTx/>
                    <a:latin typeface="Segoe UI"/>
                    <a:ea typeface="Segoe UI" pitchFamily="34" charset="0"/>
                    <a:cs typeface="Cascadia Code" panose="020B0609020000020004" pitchFamily="49" charset="0"/>
                  </a:rPr>
                  <a:t>CoreDNS</a:t>
                </a:r>
                <a:endParaRPr kumimoji="0" lang="en-US" sz="900" b="1" i="0" u="none" strike="noStrike" kern="0" cap="none" spc="0" normalizeH="0" baseline="0" noProof="0" dirty="0">
                  <a:ln>
                    <a:noFill/>
                  </a:ln>
                  <a:solidFill>
                    <a:schemeClr val="tx1">
                      <a:lumMod val="95000"/>
                    </a:schemeClr>
                  </a:solidFill>
                  <a:effectLst/>
                  <a:uLnTx/>
                  <a:uFillTx/>
                  <a:latin typeface="Segoe UI"/>
                  <a:ea typeface="Segoe UI" pitchFamily="34" charset="0"/>
                  <a:cs typeface="Segoe UI Semibold" panose="020B0702040204020203" pitchFamily="34" charset="0"/>
                </a:endParaRPr>
              </a:p>
            </p:txBody>
          </p:sp>
          <p:pic>
            <p:nvPicPr>
              <p:cNvPr id="1066" name="Graphic 1065">
                <a:extLst>
                  <a:ext uri="{FF2B5EF4-FFF2-40B4-BE49-F238E27FC236}">
                    <a16:creationId xmlns:a16="http://schemas.microsoft.com/office/drawing/2014/main" id="{B9D781BD-4251-44DC-91B6-D9995B685EAB}"/>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2549489" y="3477441"/>
                <a:ext cx="187449" cy="187449"/>
              </a:xfrm>
              <a:prstGeom prst="rect">
                <a:avLst/>
              </a:prstGeom>
              <a:effectLst>
                <a:outerShdw blurRad="50800" dist="38100" dir="2700000" algn="tl" rotWithShape="0">
                  <a:prstClr val="black">
                    <a:alpha val="40000"/>
                  </a:prstClr>
                </a:outerShdw>
              </a:effectLst>
            </p:spPr>
          </p:pic>
          <p:sp>
            <p:nvSpPr>
              <p:cNvPr id="1067" name="Rectangle 1066">
                <a:extLst>
                  <a:ext uri="{FF2B5EF4-FFF2-40B4-BE49-F238E27FC236}">
                    <a16:creationId xmlns:a16="http://schemas.microsoft.com/office/drawing/2014/main" id="{7B9513AC-6AD1-4856-9EBD-7C121ABC4019}"/>
                  </a:ext>
                </a:extLst>
              </p:cNvPr>
              <p:cNvSpPr/>
              <p:nvPr/>
            </p:nvSpPr>
            <p:spPr bwMode="auto">
              <a:xfrm>
                <a:off x="2602149" y="3369128"/>
                <a:ext cx="1578080"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700" b="1" i="0" u="none" strike="noStrike" kern="0" cap="none" spc="0" normalizeH="0" baseline="0" noProof="0" dirty="0">
                    <a:ln>
                      <a:noFill/>
                    </a:ln>
                    <a:gradFill>
                      <a:gsLst>
                        <a:gs pos="0">
                          <a:srgbClr val="00B0F0"/>
                        </a:gs>
                        <a:gs pos="100000">
                          <a:schemeClr val="accent2"/>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Data Controller</a:t>
                </a:r>
                <a:br>
                  <a:rPr kumimoji="0" lang="en-US" sz="900" b="1" i="0" u="none" strike="noStrike" kern="0" cap="none" spc="0" normalizeH="0" baseline="0" noProof="0" dirty="0">
                    <a:ln>
                      <a:noFill/>
                    </a:ln>
                    <a:effectLst/>
                    <a:uLnTx/>
                    <a:uFillTx/>
                    <a:latin typeface="Segoe UI"/>
                    <a:ea typeface="Segoe UI" pitchFamily="34" charset="0"/>
                    <a:cs typeface="Segoe UI Semibold" panose="020B0702040204020203" pitchFamily="34" charset="0"/>
                  </a:rPr>
                </a:br>
                <a:r>
                  <a:rPr kumimoji="0" lang="en-US" sz="500" b="0" i="0" u="none" strike="noStrike" kern="0" cap="none" spc="0" normalizeH="0" baseline="0" noProof="0" dirty="0">
                    <a:ln>
                      <a:noFill/>
                    </a:ln>
                    <a:solidFill>
                      <a:schemeClr val="tx1">
                        <a:lumMod val="95000"/>
                      </a:schemeClr>
                    </a:solidFill>
                    <a:effectLst/>
                    <a:uLnTx/>
                    <a:uFillTx/>
                    <a:latin typeface="Segoe UI"/>
                    <a:ea typeface="Segoe UI" pitchFamily="34" charset="0"/>
                    <a:cs typeface="Cascadia Code" panose="020B0609020000020004" pitchFamily="49" charset="0"/>
                  </a:rPr>
                  <a:t>Automates </a:t>
                </a:r>
                <a:r>
                  <a:rPr kumimoji="0" lang="en-US" sz="500" b="0" i="0" u="none" strike="noStrike" kern="0" cap="none" spc="0" normalizeH="0" baseline="0" noProof="0" dirty="0" err="1">
                    <a:ln>
                      <a:noFill/>
                    </a:ln>
                    <a:solidFill>
                      <a:schemeClr val="tx1">
                        <a:lumMod val="95000"/>
                      </a:schemeClr>
                    </a:solidFill>
                    <a:effectLst/>
                    <a:uLnTx/>
                    <a:uFillTx/>
                    <a:latin typeface="Segoe UI"/>
                    <a:ea typeface="Segoe UI" pitchFamily="34" charset="0"/>
                    <a:cs typeface="Cascadia Code" panose="020B0609020000020004" pitchFamily="49" charset="0"/>
                  </a:rPr>
                  <a:t>keytab</a:t>
                </a:r>
                <a:r>
                  <a:rPr kumimoji="0" lang="en-US" sz="500" b="0" i="0" u="none" strike="noStrike" kern="0" cap="none" spc="0" normalizeH="0" baseline="0" noProof="0" dirty="0">
                    <a:ln>
                      <a:noFill/>
                    </a:ln>
                    <a:solidFill>
                      <a:schemeClr val="tx1">
                        <a:lumMod val="95000"/>
                      </a:schemeClr>
                    </a:solidFill>
                    <a:effectLst/>
                    <a:uLnTx/>
                    <a:uFillTx/>
                    <a:latin typeface="Segoe UI"/>
                    <a:ea typeface="Segoe UI" pitchFamily="34" charset="0"/>
                    <a:cs typeface="Cascadia Code" panose="020B0609020000020004" pitchFamily="49" charset="0"/>
                  </a:rPr>
                  <a:t> injection etc.</a:t>
                </a:r>
                <a:endParaRPr kumimoji="0" lang="en-US" sz="900" b="1" i="0" u="none" strike="noStrike" kern="0" cap="none" spc="0" normalizeH="0" baseline="0" noProof="0" dirty="0">
                  <a:ln>
                    <a:noFill/>
                  </a:ln>
                  <a:solidFill>
                    <a:schemeClr val="tx1">
                      <a:lumMod val="95000"/>
                    </a:schemeClr>
                  </a:solidFill>
                  <a:effectLst/>
                  <a:uLnTx/>
                  <a:uFillTx/>
                  <a:latin typeface="Segoe UI"/>
                  <a:ea typeface="Segoe UI" pitchFamily="34" charset="0"/>
                  <a:cs typeface="Segoe UI Semibold" panose="020B0702040204020203" pitchFamily="34" charset="0"/>
                </a:endParaRPr>
              </a:p>
            </p:txBody>
          </p:sp>
          <p:sp>
            <p:nvSpPr>
              <p:cNvPr id="1069" name="Rectangle: Rounded Corners 1068">
                <a:extLst>
                  <a:ext uri="{FF2B5EF4-FFF2-40B4-BE49-F238E27FC236}">
                    <a16:creationId xmlns:a16="http://schemas.microsoft.com/office/drawing/2014/main" id="{506CCCFC-C2AE-4264-BF63-E45AED314A02}"/>
                  </a:ext>
                </a:extLst>
              </p:cNvPr>
              <p:cNvSpPr/>
              <p:nvPr/>
            </p:nvSpPr>
            <p:spPr bwMode="auto">
              <a:xfrm>
                <a:off x="2371098" y="3813106"/>
                <a:ext cx="733002" cy="310188"/>
              </a:xfrm>
              <a:prstGeom prst="roundRect">
                <a:avLst>
                  <a:gd name="adj" fmla="val 4951"/>
                </a:avLst>
              </a:prstGeom>
              <a:pattFill prst="wdDnDiag">
                <a:fgClr>
                  <a:schemeClr val="accent1">
                    <a:lumMod val="75000"/>
                  </a:schemeClr>
                </a:fgClr>
                <a:bgClr>
                  <a:srgbClr val="005EA4"/>
                </a:bgClr>
              </a:pattFill>
              <a:ln w="9525" cap="flat" cmpd="sng" algn="ctr">
                <a:solidFill>
                  <a:schemeClr val="accent1">
                    <a:lumMod val="75000"/>
                  </a:schemeClr>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71" name="Rectangle 1070">
                <a:extLst>
                  <a:ext uri="{FF2B5EF4-FFF2-40B4-BE49-F238E27FC236}">
                    <a16:creationId xmlns:a16="http://schemas.microsoft.com/office/drawing/2014/main" id="{64DE7AC2-F73C-457F-884A-3F42DA83026B}"/>
                  </a:ext>
                </a:extLst>
              </p:cNvPr>
              <p:cNvSpPr/>
              <p:nvPr/>
            </p:nvSpPr>
            <p:spPr bwMode="auto">
              <a:xfrm>
                <a:off x="2371098" y="3777584"/>
                <a:ext cx="733002"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700" b="1" i="0" u="none" strike="noStrike" kern="0" cap="none" spc="0" normalizeH="0" baseline="0" noProof="0" dirty="0">
                    <a:ln>
                      <a:noFill/>
                    </a:ln>
                    <a:gradFill>
                      <a:gsLst>
                        <a:gs pos="0">
                          <a:srgbClr val="00B0F0"/>
                        </a:gs>
                        <a:gs pos="100000">
                          <a:schemeClr val="accent2"/>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DNS</a:t>
                </a:r>
                <a:endParaRPr kumimoji="0" lang="en-US" sz="900" b="1" i="0" u="none" strike="noStrike" kern="0" cap="none" spc="0" normalizeH="0" baseline="0" noProof="0" dirty="0">
                  <a:ln>
                    <a:noFill/>
                  </a:ln>
                  <a:effectLst/>
                  <a:uLnTx/>
                  <a:uFillTx/>
                  <a:latin typeface="Segoe UI"/>
                  <a:ea typeface="Segoe UI" pitchFamily="34" charset="0"/>
                  <a:cs typeface="Segoe UI Semibold" panose="020B0702040204020203" pitchFamily="34" charset="0"/>
                </a:endParaRPr>
              </a:p>
            </p:txBody>
          </p:sp>
          <p:pic>
            <p:nvPicPr>
              <p:cNvPr id="448" name="Picture 447" descr="Shape&#10;&#10;Description automatically generated with low confidence">
                <a:extLst>
                  <a:ext uri="{FF2B5EF4-FFF2-40B4-BE49-F238E27FC236}">
                    <a16:creationId xmlns:a16="http://schemas.microsoft.com/office/drawing/2014/main" id="{D58F5D20-44E2-46BB-B19B-A36017029823}"/>
                  </a:ext>
                </a:extLst>
              </p:cNvPr>
              <p:cNvPicPr>
                <a:picLocks noChangeAspect="1"/>
              </p:cNvPicPr>
              <p:nvPr/>
            </p:nvPicPr>
            <p:blipFill>
              <a:blip r:embed="rId21">
                <a:lum bright="70000" contrast="-70000"/>
                <a:extLst>
                  <a:ext uri="{28A0092B-C50C-407E-A947-70E740481C1C}">
                    <a14:useLocalDpi xmlns:a14="http://schemas.microsoft.com/office/drawing/2010/main" val="0"/>
                  </a:ext>
                </a:extLst>
              </a:blip>
              <a:stretch>
                <a:fillRect/>
              </a:stretch>
            </p:blipFill>
            <p:spPr>
              <a:xfrm>
                <a:off x="5363251" y="1534983"/>
                <a:ext cx="346777" cy="346777"/>
              </a:xfrm>
              <a:prstGeom prst="rect">
                <a:avLst/>
              </a:prstGeom>
            </p:spPr>
          </p:pic>
          <p:sp>
            <p:nvSpPr>
              <p:cNvPr id="449" name="Rectangle 448">
                <a:extLst>
                  <a:ext uri="{FF2B5EF4-FFF2-40B4-BE49-F238E27FC236}">
                    <a16:creationId xmlns:a16="http://schemas.microsoft.com/office/drawing/2014/main" id="{3CB62BB6-B7C8-44E0-9FCC-ACE278673D66}"/>
                  </a:ext>
                </a:extLst>
              </p:cNvPr>
              <p:cNvSpPr/>
              <p:nvPr/>
            </p:nvSpPr>
            <p:spPr bwMode="auto">
              <a:xfrm>
                <a:off x="5556407" y="1501883"/>
                <a:ext cx="1083955"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lang="en-US" sz="700" b="1" kern="0" dirty="0" err="1">
                    <a:solidFill>
                      <a:schemeClr val="tx1">
                        <a:lumMod val="95000"/>
                      </a:schemeClr>
                    </a:solidFill>
                    <a:uFill>
                      <a:solidFill>
                        <a:srgbClr val="50E6FF"/>
                      </a:solidFill>
                    </a:uFill>
                    <a:latin typeface="Cascadia Code" panose="020B0609020000020004" pitchFamily="49" charset="0"/>
                    <a:ea typeface="Segoe UI" pitchFamily="34" charset="0"/>
                    <a:cs typeface="Cascadia Code" panose="020B0609020000020004" pitchFamily="49" charset="0"/>
                  </a:rPr>
                  <a:t>Keytab</a:t>
                </a:r>
                <a:br>
                  <a:rPr kumimoji="0" lang="en-US" sz="900" b="1" i="0" u="none" strike="noStrike" kern="0" cap="none" spc="0" normalizeH="0" baseline="0" noProof="0" dirty="0">
                    <a:ln>
                      <a:noFill/>
                    </a:ln>
                    <a:solidFill>
                      <a:schemeClr val="tx1">
                        <a:lumMod val="95000"/>
                      </a:schemeClr>
                    </a:solidFill>
                    <a:effectLst/>
                    <a:uLnTx/>
                    <a:uFillTx/>
                    <a:latin typeface="Segoe UI"/>
                    <a:ea typeface="Segoe UI" pitchFamily="34" charset="0"/>
                    <a:cs typeface="Segoe UI Semibold" panose="020B0702040204020203" pitchFamily="34" charset="0"/>
                  </a:rPr>
                </a:br>
                <a:r>
                  <a:rPr kumimoji="0" lang="en-US" sz="500" b="0" i="0" u="none" strike="noStrike" kern="0" cap="none" spc="0" normalizeH="0" baseline="0" noProof="0" dirty="0">
                    <a:ln>
                      <a:noFill/>
                    </a:ln>
                    <a:solidFill>
                      <a:schemeClr val="tx1">
                        <a:lumMod val="95000"/>
                      </a:schemeClr>
                    </a:solidFill>
                    <a:effectLst/>
                    <a:uLnTx/>
                    <a:uFillTx/>
                    <a:latin typeface="Segoe UI"/>
                    <a:ea typeface="Segoe UI" pitchFamily="34" charset="0"/>
                    <a:cs typeface="Cascadia Code" panose="020B0609020000020004" pitchFamily="49" charset="0"/>
                  </a:rPr>
                  <a:t>For Kerberos</a:t>
                </a:r>
                <a:endParaRPr kumimoji="0" lang="en-US" sz="900" b="1" i="0" u="none" strike="noStrike" kern="0" cap="none" spc="0" normalizeH="0" baseline="0" noProof="0" dirty="0">
                  <a:ln>
                    <a:noFill/>
                  </a:ln>
                  <a:solidFill>
                    <a:schemeClr val="tx1">
                      <a:lumMod val="95000"/>
                    </a:schemeClr>
                  </a:solidFill>
                  <a:effectLst/>
                  <a:uLnTx/>
                  <a:uFillTx/>
                  <a:latin typeface="Segoe UI"/>
                  <a:ea typeface="Segoe UI" pitchFamily="34" charset="0"/>
                  <a:cs typeface="Segoe UI Semibold" panose="020B0702040204020203" pitchFamily="34" charset="0"/>
                </a:endParaRPr>
              </a:p>
            </p:txBody>
          </p:sp>
          <p:sp>
            <p:nvSpPr>
              <p:cNvPr id="457" name="Rectangle 456">
                <a:extLst>
                  <a:ext uri="{FF2B5EF4-FFF2-40B4-BE49-F238E27FC236}">
                    <a16:creationId xmlns:a16="http://schemas.microsoft.com/office/drawing/2014/main" id="{2027C110-440C-4DDE-A5BC-7222B62124F2}"/>
                  </a:ext>
                </a:extLst>
              </p:cNvPr>
              <p:cNvSpPr/>
              <p:nvPr/>
            </p:nvSpPr>
            <p:spPr bwMode="auto">
              <a:xfrm>
                <a:off x="2368599" y="3427412"/>
                <a:ext cx="1936667" cy="313194"/>
              </a:xfrm>
              <a:prstGeom prst="rect">
                <a:avLst/>
              </a:prstGeom>
              <a:solidFill>
                <a:srgbClr val="FFFFFF">
                  <a:lumMod val="95000"/>
                  <a:alpha val="8000"/>
                </a:srgbClr>
              </a:solidFill>
              <a:ln w="5080" cap="flat" cmpd="sng" algn="ctr">
                <a:solidFill>
                  <a:schemeClr val="tx1">
                    <a:lumMod val="95000"/>
                  </a:schemeClr>
                </a:solidFill>
                <a:prstDash val="solid"/>
                <a:headEnd type="none" w="med" len="med"/>
                <a:tailEnd type="none" w="med" len="med"/>
              </a:ln>
              <a:effectLst>
                <a:outerShdw blurRad="63500" algn="ctr" rotWithShape="0">
                  <a:prstClr val="black">
                    <a:alpha val="20000"/>
                  </a:prstClr>
                </a:outerShdw>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cxnSp>
            <p:nvCxnSpPr>
              <p:cNvPr id="437" name="Straight Arrow Connector 436">
                <a:extLst>
                  <a:ext uri="{FF2B5EF4-FFF2-40B4-BE49-F238E27FC236}">
                    <a16:creationId xmlns:a16="http://schemas.microsoft.com/office/drawing/2014/main" id="{27D4C8ED-DEB7-4160-AB91-93695BB62A78}"/>
                  </a:ext>
                </a:extLst>
              </p:cNvPr>
              <p:cNvCxnSpPr>
                <a:cxnSpLocks/>
              </p:cNvCxnSpPr>
              <p:nvPr/>
            </p:nvCxnSpPr>
            <p:spPr>
              <a:xfrm>
                <a:off x="3918399" y="2633218"/>
                <a:ext cx="569" cy="330570"/>
              </a:xfrm>
              <a:prstGeom prst="straightConnector1">
                <a:avLst/>
              </a:prstGeom>
              <a:noFill/>
              <a:ln w="19050" cap="flat" cmpd="sng" algn="ctr">
                <a:solidFill>
                  <a:srgbClr val="50E6FF"/>
                </a:solidFill>
                <a:prstDash val="solid"/>
                <a:headEnd type="none" w="lg" len="med"/>
                <a:tailEnd type="triangle" w="sm" len="med"/>
              </a:ln>
              <a:effectLst/>
            </p:spPr>
          </p:cxnSp>
          <p:pic>
            <p:nvPicPr>
              <p:cNvPr id="464" name="Graphic 463" descr="Icon of a box with connected dots and lines">
                <a:extLst>
                  <a:ext uri="{FF2B5EF4-FFF2-40B4-BE49-F238E27FC236}">
                    <a16:creationId xmlns:a16="http://schemas.microsoft.com/office/drawing/2014/main" id="{FF2DD049-CF90-42EE-A6ED-3DE61D589820}"/>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2387279" y="3292547"/>
                <a:ext cx="64396" cy="71296"/>
              </a:xfrm>
              <a:prstGeom prst="rect">
                <a:avLst/>
              </a:prstGeom>
            </p:spPr>
          </p:pic>
          <p:pic>
            <p:nvPicPr>
              <p:cNvPr id="468" name="Graphic 467" descr="Icon of a box with connected dots and lines">
                <a:extLst>
                  <a:ext uri="{FF2B5EF4-FFF2-40B4-BE49-F238E27FC236}">
                    <a16:creationId xmlns:a16="http://schemas.microsoft.com/office/drawing/2014/main" id="{819F238B-A573-44C7-A803-D28E4DA2C59F}"/>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3679042" y="3299609"/>
                <a:ext cx="64396" cy="71296"/>
              </a:xfrm>
              <a:prstGeom prst="rect">
                <a:avLst/>
              </a:prstGeom>
            </p:spPr>
          </p:pic>
          <p:pic>
            <p:nvPicPr>
              <p:cNvPr id="470" name="Graphic 469" descr="Icon of a box with connected dots and lines">
                <a:extLst>
                  <a:ext uri="{FF2B5EF4-FFF2-40B4-BE49-F238E27FC236}">
                    <a16:creationId xmlns:a16="http://schemas.microsoft.com/office/drawing/2014/main" id="{C8AB2A41-9330-4457-87D4-E7C09269B125}"/>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2387279" y="3650160"/>
                <a:ext cx="64396" cy="71296"/>
              </a:xfrm>
              <a:prstGeom prst="rect">
                <a:avLst/>
              </a:prstGeom>
            </p:spPr>
          </p:pic>
          <p:pic>
            <p:nvPicPr>
              <p:cNvPr id="1070" name="Graphic 1069">
                <a:extLst>
                  <a:ext uri="{FF2B5EF4-FFF2-40B4-BE49-F238E27FC236}">
                    <a16:creationId xmlns:a16="http://schemas.microsoft.com/office/drawing/2014/main" id="{1502162B-D099-4747-A759-6C48CA40A333}"/>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2573547" y="3701546"/>
                <a:ext cx="325031" cy="216686"/>
              </a:xfrm>
              <a:prstGeom prst="rect">
                <a:avLst/>
              </a:prstGeom>
            </p:spPr>
          </p:pic>
          <p:cxnSp>
            <p:nvCxnSpPr>
              <p:cNvPr id="478" name="Straight Connector 477">
                <a:extLst>
                  <a:ext uri="{FF2B5EF4-FFF2-40B4-BE49-F238E27FC236}">
                    <a16:creationId xmlns:a16="http://schemas.microsoft.com/office/drawing/2014/main" id="{D61C7027-6F8F-4068-8B41-88F8A9282191}"/>
                  </a:ext>
                </a:extLst>
              </p:cNvPr>
              <p:cNvCxnSpPr>
                <a:cxnSpLocks/>
              </p:cNvCxnSpPr>
              <p:nvPr/>
            </p:nvCxnSpPr>
            <p:spPr>
              <a:xfrm>
                <a:off x="2233742" y="1938232"/>
                <a:ext cx="4406620" cy="0"/>
              </a:xfrm>
              <a:prstGeom prst="line">
                <a:avLst/>
              </a:prstGeom>
              <a:ln w="6350">
                <a:solidFill>
                  <a:srgbClr val="FFFFFF">
                    <a:alpha val="25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82" name="Straight Connector 481">
                <a:extLst>
                  <a:ext uri="{FF2B5EF4-FFF2-40B4-BE49-F238E27FC236}">
                    <a16:creationId xmlns:a16="http://schemas.microsoft.com/office/drawing/2014/main" id="{AC0526AA-27DC-47BB-8735-C88323798B2C}"/>
                  </a:ext>
                </a:extLst>
              </p:cNvPr>
              <p:cNvCxnSpPr>
                <a:cxnSpLocks/>
                <a:stCxn id="484" idx="2"/>
              </p:cNvCxnSpPr>
              <p:nvPr/>
            </p:nvCxnSpPr>
            <p:spPr>
              <a:xfrm>
                <a:off x="2093222" y="4280966"/>
                <a:ext cx="3072882" cy="3486"/>
              </a:xfrm>
              <a:prstGeom prst="line">
                <a:avLst/>
              </a:prstGeom>
              <a:ln>
                <a:solidFill>
                  <a:srgbClr val="00B0F0">
                    <a:alpha val="26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84" name="Right Brace 483">
                <a:extLst>
                  <a:ext uri="{FF2B5EF4-FFF2-40B4-BE49-F238E27FC236}">
                    <a16:creationId xmlns:a16="http://schemas.microsoft.com/office/drawing/2014/main" id="{D289763D-DC98-4742-8B28-53673721EA69}"/>
                  </a:ext>
                </a:extLst>
              </p:cNvPr>
              <p:cNvSpPr/>
              <p:nvPr/>
            </p:nvSpPr>
            <p:spPr>
              <a:xfrm rot="10800000" flipV="1">
                <a:off x="1947453" y="2080168"/>
                <a:ext cx="145769" cy="2200798"/>
              </a:xfrm>
              <a:prstGeom prst="rightBrace">
                <a:avLst>
                  <a:gd name="adj1" fmla="val 44540"/>
                  <a:gd name="adj2" fmla="val 49930"/>
                </a:avLst>
              </a:prstGeom>
              <a:noFill/>
              <a:ln w="15875" cap="flat" cmpd="sng" algn="ctr">
                <a:solidFill>
                  <a:srgbClr val="00B0F0"/>
                </a:solidFill>
                <a:prstDash val="solid"/>
                <a:miter lim="800000"/>
                <a:headEnd type="none" w="lg" len="med"/>
                <a:tailEnd type="none" w="lg"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88" name="Oval 487">
                <a:extLst>
                  <a:ext uri="{FF2B5EF4-FFF2-40B4-BE49-F238E27FC236}">
                    <a16:creationId xmlns:a16="http://schemas.microsoft.com/office/drawing/2014/main" id="{8E823543-F012-41D9-8AD3-CB9FB331D39A}"/>
                  </a:ext>
                </a:extLst>
              </p:cNvPr>
              <p:cNvSpPr/>
              <p:nvPr/>
            </p:nvSpPr>
            <p:spPr bwMode="auto">
              <a:xfrm>
                <a:off x="1879972" y="3137727"/>
                <a:ext cx="85680" cy="85680"/>
              </a:xfrm>
              <a:prstGeom prst="ellipse">
                <a:avLst/>
              </a:prstGeom>
              <a:solidFill>
                <a:schemeClr val="tx1"/>
              </a:solidFill>
              <a:ln>
                <a:solidFill>
                  <a:srgbClr val="00B0F0"/>
                </a:solidFill>
                <a:headEnd type="none" w="med" len="med"/>
                <a:tailEnd type="none" w="med" len="med"/>
              </a:ln>
              <a:effectLst>
                <a:glow rad="63500">
                  <a:srgbClr val="50E6FF">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400" b="1" i="0" u="none" strike="noStrike" kern="1200" cap="none" spc="0" normalizeH="0" baseline="0" noProof="0" dirty="0">
                    <a:ln>
                      <a:noFill/>
                    </a:ln>
                    <a:gradFill>
                      <a:gsLst>
                        <a:gs pos="0">
                          <a:srgbClr val="0070C0"/>
                        </a:gs>
                        <a:gs pos="100000">
                          <a:schemeClr val="accent1">
                            <a:lumMod val="75000"/>
                          </a:schemeClr>
                        </a:gs>
                      </a:gsLst>
                      <a:lin ang="5400000" scaled="0"/>
                    </a:gradFill>
                    <a:effectLst/>
                    <a:uLnTx/>
                    <a:uFillTx/>
                    <a:latin typeface="Segoe UI"/>
                    <a:ea typeface="Segoe UI" pitchFamily="34" charset="0"/>
                    <a:cs typeface="Segoe UI" pitchFamily="34" charset="0"/>
                  </a:rPr>
                  <a:t>1</a:t>
                </a:r>
                <a:endParaRPr kumimoji="0" lang="en-CA" sz="400" b="1" i="0" u="none" strike="noStrike" kern="1200" cap="none" spc="0" normalizeH="0" baseline="0" noProof="0" dirty="0">
                  <a:ln>
                    <a:noFill/>
                  </a:ln>
                  <a:gradFill>
                    <a:gsLst>
                      <a:gs pos="0">
                        <a:srgbClr val="0070C0"/>
                      </a:gs>
                      <a:gs pos="100000">
                        <a:schemeClr val="accent1">
                          <a:lumMod val="75000"/>
                        </a:schemeClr>
                      </a:gs>
                    </a:gsLst>
                    <a:lin ang="5400000" scaled="0"/>
                  </a:gradFill>
                  <a:effectLst/>
                  <a:uLnTx/>
                  <a:uFillTx/>
                  <a:latin typeface="Segoe UI"/>
                  <a:ea typeface="Segoe UI" pitchFamily="34" charset="0"/>
                  <a:cs typeface="Segoe UI" pitchFamily="34" charset="0"/>
                </a:endParaRPr>
              </a:p>
            </p:txBody>
          </p:sp>
          <p:cxnSp>
            <p:nvCxnSpPr>
              <p:cNvPr id="496" name="Straight Connector 495">
                <a:extLst>
                  <a:ext uri="{FF2B5EF4-FFF2-40B4-BE49-F238E27FC236}">
                    <a16:creationId xmlns:a16="http://schemas.microsoft.com/office/drawing/2014/main" id="{1615B7FA-D609-4E07-8444-8456F1130367}"/>
                  </a:ext>
                </a:extLst>
              </p:cNvPr>
              <p:cNvCxnSpPr>
                <a:cxnSpLocks/>
              </p:cNvCxnSpPr>
              <p:nvPr/>
            </p:nvCxnSpPr>
            <p:spPr>
              <a:xfrm>
                <a:off x="2095226" y="2079035"/>
                <a:ext cx="3072882" cy="3486"/>
              </a:xfrm>
              <a:prstGeom prst="line">
                <a:avLst/>
              </a:prstGeom>
              <a:ln>
                <a:solidFill>
                  <a:srgbClr val="00B0F0">
                    <a:alpha val="26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02" name="Oval 501">
                <a:extLst>
                  <a:ext uri="{FF2B5EF4-FFF2-40B4-BE49-F238E27FC236}">
                    <a16:creationId xmlns:a16="http://schemas.microsoft.com/office/drawing/2014/main" id="{01BC8C91-8A2D-49E7-BD8B-CB49DCC8EADC}"/>
                  </a:ext>
                </a:extLst>
              </p:cNvPr>
              <p:cNvSpPr/>
              <p:nvPr/>
            </p:nvSpPr>
            <p:spPr bwMode="auto">
              <a:xfrm>
                <a:off x="2478222" y="2509074"/>
                <a:ext cx="85680" cy="85680"/>
              </a:xfrm>
              <a:prstGeom prst="ellipse">
                <a:avLst/>
              </a:prstGeom>
              <a:solidFill>
                <a:schemeClr val="tx1"/>
              </a:solidFill>
              <a:ln>
                <a:solidFill>
                  <a:srgbClr val="00B0F0"/>
                </a:solidFill>
                <a:headEnd type="none" w="med" len="med"/>
                <a:tailEnd type="none" w="med" len="med"/>
              </a:ln>
              <a:effectLst>
                <a:glow rad="63500">
                  <a:srgbClr val="50E6FF">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400" b="1" i="0" u="none" strike="noStrike" kern="1200" cap="none" spc="0" normalizeH="0" baseline="0" noProof="0" dirty="0">
                    <a:ln>
                      <a:noFill/>
                    </a:ln>
                    <a:gradFill>
                      <a:gsLst>
                        <a:gs pos="0">
                          <a:srgbClr val="0070C0"/>
                        </a:gs>
                        <a:gs pos="100000">
                          <a:schemeClr val="accent1">
                            <a:lumMod val="75000"/>
                          </a:schemeClr>
                        </a:gs>
                      </a:gsLst>
                      <a:lin ang="5400000" scaled="0"/>
                    </a:gradFill>
                    <a:effectLst/>
                    <a:uLnTx/>
                    <a:uFillTx/>
                    <a:latin typeface="Segoe UI"/>
                    <a:ea typeface="Segoe UI" pitchFamily="34" charset="0"/>
                    <a:cs typeface="Segoe UI" pitchFamily="34" charset="0"/>
                  </a:rPr>
                  <a:t>2</a:t>
                </a:r>
                <a:endParaRPr kumimoji="0" lang="en-CA" sz="400" b="1" i="0" u="none" strike="noStrike" kern="1200" cap="none" spc="0" normalizeH="0" baseline="0" noProof="0" dirty="0">
                  <a:ln>
                    <a:noFill/>
                  </a:ln>
                  <a:gradFill>
                    <a:gsLst>
                      <a:gs pos="0">
                        <a:srgbClr val="0070C0"/>
                      </a:gs>
                      <a:gs pos="100000">
                        <a:schemeClr val="accent1">
                          <a:lumMod val="75000"/>
                        </a:schemeClr>
                      </a:gs>
                    </a:gsLst>
                    <a:lin ang="5400000" scaled="0"/>
                  </a:gradFill>
                  <a:effectLst/>
                  <a:uLnTx/>
                  <a:uFillTx/>
                  <a:latin typeface="Segoe UI"/>
                  <a:ea typeface="Segoe UI" pitchFamily="34" charset="0"/>
                  <a:cs typeface="Segoe UI" pitchFamily="34" charset="0"/>
                </a:endParaRPr>
              </a:p>
            </p:txBody>
          </p:sp>
          <p:sp>
            <p:nvSpPr>
              <p:cNvPr id="503" name="Oval 502">
                <a:extLst>
                  <a:ext uri="{FF2B5EF4-FFF2-40B4-BE49-F238E27FC236}">
                    <a16:creationId xmlns:a16="http://schemas.microsoft.com/office/drawing/2014/main" id="{19E6833C-C22E-4C43-B89A-65892F0723B9}"/>
                  </a:ext>
                </a:extLst>
              </p:cNvPr>
              <p:cNvSpPr/>
              <p:nvPr/>
            </p:nvSpPr>
            <p:spPr bwMode="auto">
              <a:xfrm>
                <a:off x="2576504" y="2510470"/>
                <a:ext cx="85680" cy="85680"/>
              </a:xfrm>
              <a:prstGeom prst="ellipse">
                <a:avLst/>
              </a:prstGeom>
              <a:solidFill>
                <a:schemeClr val="tx1"/>
              </a:solidFill>
              <a:ln>
                <a:solidFill>
                  <a:srgbClr val="00B0F0"/>
                </a:solidFill>
                <a:headEnd type="none" w="med" len="med"/>
                <a:tailEnd type="none" w="med" len="med"/>
              </a:ln>
              <a:effectLst>
                <a:glow rad="63500">
                  <a:srgbClr val="50E6FF">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400" b="1" i="0" u="none" strike="noStrike" kern="1200" cap="none" spc="0" normalizeH="0" baseline="0" noProof="0" dirty="0">
                    <a:ln>
                      <a:noFill/>
                    </a:ln>
                    <a:gradFill>
                      <a:gsLst>
                        <a:gs pos="0">
                          <a:srgbClr val="0070C0"/>
                        </a:gs>
                        <a:gs pos="100000">
                          <a:schemeClr val="accent1">
                            <a:lumMod val="75000"/>
                          </a:schemeClr>
                        </a:gs>
                      </a:gsLst>
                      <a:lin ang="5400000" scaled="0"/>
                    </a:gradFill>
                    <a:effectLst/>
                    <a:uLnTx/>
                    <a:uFillTx/>
                    <a:latin typeface="Segoe UI"/>
                    <a:ea typeface="Segoe UI" pitchFamily="34" charset="0"/>
                    <a:cs typeface="Segoe UI" pitchFamily="34" charset="0"/>
                  </a:rPr>
                  <a:t>5</a:t>
                </a:r>
                <a:endParaRPr kumimoji="0" lang="en-CA" sz="400" b="1" i="0" u="none" strike="noStrike" kern="1200" cap="none" spc="0" normalizeH="0" baseline="0" noProof="0" dirty="0">
                  <a:ln>
                    <a:noFill/>
                  </a:ln>
                  <a:gradFill>
                    <a:gsLst>
                      <a:gs pos="0">
                        <a:srgbClr val="0070C0"/>
                      </a:gs>
                      <a:gs pos="100000">
                        <a:schemeClr val="accent1">
                          <a:lumMod val="75000"/>
                        </a:schemeClr>
                      </a:gs>
                    </a:gsLst>
                    <a:lin ang="5400000" scaled="0"/>
                  </a:gradFill>
                  <a:effectLst/>
                  <a:uLnTx/>
                  <a:uFillTx/>
                  <a:latin typeface="Segoe UI"/>
                  <a:ea typeface="Segoe UI" pitchFamily="34" charset="0"/>
                  <a:cs typeface="Segoe UI" pitchFamily="34" charset="0"/>
                </a:endParaRPr>
              </a:p>
            </p:txBody>
          </p:sp>
          <p:sp>
            <p:nvSpPr>
              <p:cNvPr id="504" name="Oval 503">
                <a:extLst>
                  <a:ext uri="{FF2B5EF4-FFF2-40B4-BE49-F238E27FC236}">
                    <a16:creationId xmlns:a16="http://schemas.microsoft.com/office/drawing/2014/main" id="{C4287D6A-A73A-4E84-947F-75E1B4C3A039}"/>
                  </a:ext>
                </a:extLst>
              </p:cNvPr>
              <p:cNvSpPr/>
              <p:nvPr/>
            </p:nvSpPr>
            <p:spPr bwMode="auto">
              <a:xfrm>
                <a:off x="3878656" y="2516082"/>
                <a:ext cx="85680" cy="85680"/>
              </a:xfrm>
              <a:prstGeom prst="ellipse">
                <a:avLst/>
              </a:prstGeom>
              <a:solidFill>
                <a:schemeClr val="tx1"/>
              </a:solidFill>
              <a:ln>
                <a:solidFill>
                  <a:srgbClr val="00B0F0"/>
                </a:solidFill>
                <a:headEnd type="none" w="med" len="med"/>
                <a:tailEnd type="none" w="med" len="med"/>
              </a:ln>
              <a:effectLst>
                <a:glow rad="63500">
                  <a:srgbClr val="50E6FF">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400" b="1" i="0" u="none" strike="noStrike" kern="1200" cap="none" spc="0" normalizeH="0" baseline="0" noProof="0" dirty="0">
                    <a:ln>
                      <a:noFill/>
                    </a:ln>
                    <a:gradFill>
                      <a:gsLst>
                        <a:gs pos="0">
                          <a:srgbClr val="0070C0"/>
                        </a:gs>
                        <a:gs pos="100000">
                          <a:schemeClr val="accent1">
                            <a:lumMod val="75000"/>
                          </a:schemeClr>
                        </a:gs>
                      </a:gsLst>
                      <a:lin ang="5400000" scaled="0"/>
                    </a:gradFill>
                    <a:effectLst/>
                    <a:uLnTx/>
                    <a:uFillTx/>
                    <a:latin typeface="Segoe UI"/>
                    <a:ea typeface="Segoe UI" pitchFamily="34" charset="0"/>
                    <a:cs typeface="Segoe UI" pitchFamily="34" charset="0"/>
                  </a:rPr>
                  <a:t>3</a:t>
                </a:r>
                <a:endParaRPr kumimoji="0" lang="en-CA" sz="400" b="1" i="0" u="none" strike="noStrike" kern="1200" cap="none" spc="0" normalizeH="0" baseline="0" noProof="0" dirty="0">
                  <a:ln>
                    <a:noFill/>
                  </a:ln>
                  <a:gradFill>
                    <a:gsLst>
                      <a:gs pos="0">
                        <a:srgbClr val="0070C0"/>
                      </a:gs>
                      <a:gs pos="100000">
                        <a:schemeClr val="accent1">
                          <a:lumMod val="75000"/>
                        </a:schemeClr>
                      </a:gs>
                    </a:gsLst>
                    <a:lin ang="5400000" scaled="0"/>
                  </a:gradFill>
                  <a:effectLst/>
                  <a:uLnTx/>
                  <a:uFillTx/>
                  <a:latin typeface="Segoe UI"/>
                  <a:ea typeface="Segoe UI" pitchFamily="34" charset="0"/>
                  <a:cs typeface="Segoe UI" pitchFamily="34" charset="0"/>
                </a:endParaRPr>
              </a:p>
            </p:txBody>
          </p:sp>
          <p:sp>
            <p:nvSpPr>
              <p:cNvPr id="505" name="Oval 504">
                <a:extLst>
                  <a:ext uri="{FF2B5EF4-FFF2-40B4-BE49-F238E27FC236}">
                    <a16:creationId xmlns:a16="http://schemas.microsoft.com/office/drawing/2014/main" id="{A223479B-6AC2-4644-A1A8-C11ED68CA87C}"/>
                  </a:ext>
                </a:extLst>
              </p:cNvPr>
              <p:cNvSpPr/>
              <p:nvPr/>
            </p:nvSpPr>
            <p:spPr bwMode="auto">
              <a:xfrm>
                <a:off x="2523841" y="3599732"/>
                <a:ext cx="85680" cy="85680"/>
              </a:xfrm>
              <a:prstGeom prst="ellipse">
                <a:avLst/>
              </a:prstGeom>
              <a:solidFill>
                <a:schemeClr val="tx1"/>
              </a:solidFill>
              <a:ln>
                <a:solidFill>
                  <a:srgbClr val="00B0F0"/>
                </a:solidFill>
                <a:headEnd type="none" w="med" len="med"/>
                <a:tailEnd type="none" w="med" len="med"/>
              </a:ln>
              <a:effectLst>
                <a:glow rad="63500">
                  <a:srgbClr val="50E6FF">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400" b="1" i="0" u="none" strike="noStrike" kern="1200" cap="none" spc="0" normalizeH="0" baseline="0" noProof="0" dirty="0">
                    <a:ln>
                      <a:noFill/>
                    </a:ln>
                    <a:gradFill>
                      <a:gsLst>
                        <a:gs pos="0">
                          <a:srgbClr val="0070C0"/>
                        </a:gs>
                        <a:gs pos="100000">
                          <a:schemeClr val="accent1">
                            <a:lumMod val="75000"/>
                          </a:schemeClr>
                        </a:gs>
                      </a:gsLst>
                      <a:lin ang="5400000" scaled="0"/>
                    </a:gradFill>
                    <a:effectLst/>
                    <a:uLnTx/>
                    <a:uFillTx/>
                    <a:latin typeface="Segoe UI"/>
                    <a:ea typeface="Segoe UI" pitchFamily="34" charset="0"/>
                    <a:cs typeface="Segoe UI" pitchFamily="34" charset="0"/>
                  </a:rPr>
                  <a:t>4</a:t>
                </a:r>
                <a:endParaRPr kumimoji="0" lang="en-CA" sz="400" b="1" i="0" u="none" strike="noStrike" kern="1200" cap="none" spc="0" normalizeH="0" baseline="0" noProof="0" dirty="0">
                  <a:ln>
                    <a:noFill/>
                  </a:ln>
                  <a:gradFill>
                    <a:gsLst>
                      <a:gs pos="0">
                        <a:srgbClr val="0070C0"/>
                      </a:gs>
                      <a:gs pos="100000">
                        <a:schemeClr val="accent1">
                          <a:lumMod val="75000"/>
                        </a:schemeClr>
                      </a:gs>
                    </a:gsLst>
                    <a:lin ang="5400000" scaled="0"/>
                  </a:gradFill>
                  <a:effectLst/>
                  <a:uLnTx/>
                  <a:uFillTx/>
                  <a:latin typeface="Segoe UI"/>
                  <a:ea typeface="Segoe UI" pitchFamily="34" charset="0"/>
                  <a:cs typeface="Segoe UI" pitchFamily="34" charset="0"/>
                </a:endParaRPr>
              </a:p>
            </p:txBody>
          </p:sp>
          <p:sp>
            <p:nvSpPr>
              <p:cNvPr id="508" name="Oval 507">
                <a:extLst>
                  <a:ext uri="{FF2B5EF4-FFF2-40B4-BE49-F238E27FC236}">
                    <a16:creationId xmlns:a16="http://schemas.microsoft.com/office/drawing/2014/main" id="{DFD3F005-9585-476F-9230-EAC95510EF40}"/>
                  </a:ext>
                </a:extLst>
              </p:cNvPr>
              <p:cNvSpPr/>
              <p:nvPr/>
            </p:nvSpPr>
            <p:spPr bwMode="auto">
              <a:xfrm>
                <a:off x="3843822" y="3266419"/>
                <a:ext cx="85680" cy="85680"/>
              </a:xfrm>
              <a:prstGeom prst="ellipse">
                <a:avLst/>
              </a:prstGeom>
              <a:solidFill>
                <a:schemeClr val="tx1"/>
              </a:solidFill>
              <a:ln>
                <a:solidFill>
                  <a:srgbClr val="00B0F0"/>
                </a:solidFill>
                <a:headEnd type="none" w="med" len="med"/>
                <a:tailEnd type="none" w="med" len="med"/>
              </a:ln>
              <a:effectLst>
                <a:glow rad="63500">
                  <a:srgbClr val="50E6FF">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400" b="1" i="0" u="none" strike="noStrike" kern="1200" cap="none" spc="0" normalizeH="0" baseline="0" noProof="0" dirty="0">
                    <a:ln>
                      <a:noFill/>
                    </a:ln>
                    <a:gradFill>
                      <a:gsLst>
                        <a:gs pos="0">
                          <a:srgbClr val="0070C0"/>
                        </a:gs>
                        <a:gs pos="100000">
                          <a:schemeClr val="accent1">
                            <a:lumMod val="75000"/>
                          </a:schemeClr>
                        </a:gs>
                      </a:gsLst>
                      <a:lin ang="5400000" scaled="0"/>
                    </a:gradFill>
                    <a:effectLst/>
                    <a:uLnTx/>
                    <a:uFillTx/>
                    <a:latin typeface="Segoe UI"/>
                    <a:ea typeface="Segoe UI" pitchFamily="34" charset="0"/>
                    <a:cs typeface="Segoe UI" pitchFamily="34" charset="0"/>
                  </a:rPr>
                  <a:t>7</a:t>
                </a:r>
                <a:endParaRPr kumimoji="0" lang="en-CA" sz="400" b="1" i="0" u="none" strike="noStrike" kern="1200" cap="none" spc="0" normalizeH="0" baseline="0" noProof="0" dirty="0">
                  <a:ln>
                    <a:noFill/>
                  </a:ln>
                  <a:gradFill>
                    <a:gsLst>
                      <a:gs pos="0">
                        <a:srgbClr val="0070C0"/>
                      </a:gs>
                      <a:gs pos="100000">
                        <a:schemeClr val="accent1">
                          <a:lumMod val="75000"/>
                        </a:schemeClr>
                      </a:gs>
                    </a:gsLst>
                    <a:lin ang="5400000" scaled="0"/>
                  </a:gradFill>
                  <a:effectLst/>
                  <a:uLnTx/>
                  <a:uFillTx/>
                  <a:latin typeface="Segoe UI"/>
                  <a:ea typeface="Segoe UI" pitchFamily="34" charset="0"/>
                  <a:cs typeface="Segoe UI" pitchFamily="34" charset="0"/>
                </a:endParaRPr>
              </a:p>
            </p:txBody>
          </p:sp>
          <p:sp>
            <p:nvSpPr>
              <p:cNvPr id="509" name="Oval 508">
                <a:extLst>
                  <a:ext uri="{FF2B5EF4-FFF2-40B4-BE49-F238E27FC236}">
                    <a16:creationId xmlns:a16="http://schemas.microsoft.com/office/drawing/2014/main" id="{86BF2190-4A66-44FF-B044-0E535C55091D}"/>
                  </a:ext>
                </a:extLst>
              </p:cNvPr>
              <p:cNvSpPr/>
              <p:nvPr/>
            </p:nvSpPr>
            <p:spPr bwMode="auto">
              <a:xfrm>
                <a:off x="3940777" y="3265115"/>
                <a:ext cx="85680" cy="85680"/>
              </a:xfrm>
              <a:prstGeom prst="ellipse">
                <a:avLst/>
              </a:prstGeom>
              <a:solidFill>
                <a:schemeClr val="tx1"/>
              </a:solidFill>
              <a:ln>
                <a:solidFill>
                  <a:srgbClr val="00B0F0"/>
                </a:solidFill>
                <a:headEnd type="none" w="med" len="med"/>
                <a:tailEnd type="none" w="med" len="med"/>
              </a:ln>
              <a:effectLst>
                <a:glow rad="63500">
                  <a:srgbClr val="50E6FF">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400" b="1" i="0" u="none" strike="noStrike" kern="1200" cap="none" spc="0" normalizeH="0" baseline="0" noProof="0" dirty="0">
                    <a:ln>
                      <a:noFill/>
                    </a:ln>
                    <a:gradFill>
                      <a:gsLst>
                        <a:gs pos="0">
                          <a:srgbClr val="0070C0"/>
                        </a:gs>
                        <a:gs pos="100000">
                          <a:schemeClr val="accent1">
                            <a:lumMod val="75000"/>
                          </a:schemeClr>
                        </a:gs>
                      </a:gsLst>
                      <a:lin ang="5400000" scaled="0"/>
                    </a:gradFill>
                    <a:effectLst/>
                    <a:uLnTx/>
                    <a:uFillTx/>
                    <a:latin typeface="Segoe UI"/>
                    <a:ea typeface="Segoe UI" pitchFamily="34" charset="0"/>
                    <a:cs typeface="Segoe UI" pitchFamily="34" charset="0"/>
                  </a:rPr>
                  <a:t>8</a:t>
                </a:r>
                <a:endParaRPr kumimoji="0" lang="en-CA" sz="400" b="1" i="0" u="none" strike="noStrike" kern="1200" cap="none" spc="0" normalizeH="0" baseline="0" noProof="0" dirty="0">
                  <a:ln>
                    <a:noFill/>
                  </a:ln>
                  <a:gradFill>
                    <a:gsLst>
                      <a:gs pos="0">
                        <a:srgbClr val="0070C0"/>
                      </a:gs>
                      <a:gs pos="100000">
                        <a:schemeClr val="accent1">
                          <a:lumMod val="75000"/>
                        </a:schemeClr>
                      </a:gs>
                    </a:gsLst>
                    <a:lin ang="5400000" scaled="0"/>
                  </a:gradFill>
                  <a:effectLst/>
                  <a:uLnTx/>
                  <a:uFillTx/>
                  <a:latin typeface="Segoe UI"/>
                  <a:ea typeface="Segoe UI" pitchFamily="34" charset="0"/>
                  <a:cs typeface="Segoe UI" pitchFamily="34" charset="0"/>
                </a:endParaRPr>
              </a:p>
            </p:txBody>
          </p:sp>
          <p:sp>
            <p:nvSpPr>
              <p:cNvPr id="510" name="Oval 509">
                <a:extLst>
                  <a:ext uri="{FF2B5EF4-FFF2-40B4-BE49-F238E27FC236}">
                    <a16:creationId xmlns:a16="http://schemas.microsoft.com/office/drawing/2014/main" id="{4CAB6E10-90C5-407E-A2F5-58A37D6AFCAE}"/>
                  </a:ext>
                </a:extLst>
              </p:cNvPr>
              <p:cNvSpPr/>
              <p:nvPr/>
            </p:nvSpPr>
            <p:spPr bwMode="auto">
              <a:xfrm>
                <a:off x="5201117" y="2400878"/>
                <a:ext cx="85680" cy="85680"/>
              </a:xfrm>
              <a:prstGeom prst="ellipse">
                <a:avLst/>
              </a:prstGeom>
              <a:solidFill>
                <a:schemeClr val="tx1"/>
              </a:solidFill>
              <a:ln>
                <a:solidFill>
                  <a:srgbClr val="00B0F0"/>
                </a:solidFill>
                <a:headEnd type="none" w="med" len="med"/>
                <a:tailEnd type="none" w="med" len="med"/>
              </a:ln>
              <a:effectLst>
                <a:glow rad="63500">
                  <a:srgbClr val="50E6FF">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400" b="1" i="0" u="none" strike="noStrike" kern="1200" cap="none" spc="0" normalizeH="0" baseline="0" noProof="0" dirty="0">
                    <a:ln>
                      <a:noFill/>
                    </a:ln>
                    <a:gradFill>
                      <a:gsLst>
                        <a:gs pos="0">
                          <a:srgbClr val="0070C0"/>
                        </a:gs>
                        <a:gs pos="100000">
                          <a:schemeClr val="accent1">
                            <a:lumMod val="75000"/>
                          </a:schemeClr>
                        </a:gs>
                      </a:gsLst>
                      <a:lin ang="5400000" scaled="0"/>
                    </a:gradFill>
                    <a:effectLst/>
                    <a:uLnTx/>
                    <a:uFillTx/>
                    <a:latin typeface="Segoe UI"/>
                    <a:ea typeface="Segoe UI" pitchFamily="34" charset="0"/>
                    <a:cs typeface="Segoe UI" pitchFamily="34" charset="0"/>
                  </a:rPr>
                  <a:t>9</a:t>
                </a:r>
                <a:endParaRPr kumimoji="0" lang="en-CA" sz="400" b="1" i="0" u="none" strike="noStrike" kern="1200" cap="none" spc="0" normalizeH="0" baseline="0" noProof="0" dirty="0">
                  <a:ln>
                    <a:noFill/>
                  </a:ln>
                  <a:gradFill>
                    <a:gsLst>
                      <a:gs pos="0">
                        <a:srgbClr val="0070C0"/>
                      </a:gs>
                      <a:gs pos="100000">
                        <a:schemeClr val="accent1">
                          <a:lumMod val="75000"/>
                        </a:schemeClr>
                      </a:gs>
                    </a:gsLst>
                    <a:lin ang="5400000" scaled="0"/>
                  </a:gradFill>
                  <a:effectLst/>
                  <a:uLnTx/>
                  <a:uFillTx/>
                  <a:latin typeface="Segoe UI"/>
                  <a:ea typeface="Segoe UI" pitchFamily="34" charset="0"/>
                  <a:cs typeface="Segoe UI" pitchFamily="34" charset="0"/>
                </a:endParaRPr>
              </a:p>
            </p:txBody>
          </p:sp>
          <p:sp>
            <p:nvSpPr>
              <p:cNvPr id="2" name="Rectangle 1">
                <a:extLst>
                  <a:ext uri="{FF2B5EF4-FFF2-40B4-BE49-F238E27FC236}">
                    <a16:creationId xmlns:a16="http://schemas.microsoft.com/office/drawing/2014/main" id="{D0E2EE17-137D-42BB-8205-BAE880D6FFC1}"/>
                  </a:ext>
                </a:extLst>
              </p:cNvPr>
              <p:cNvSpPr/>
              <p:nvPr/>
            </p:nvSpPr>
            <p:spPr bwMode="auto">
              <a:xfrm>
                <a:off x="4341702" y="3426806"/>
                <a:ext cx="685960" cy="313194"/>
              </a:xfrm>
              <a:prstGeom prst="rect">
                <a:avLst/>
              </a:prstGeom>
              <a:solidFill>
                <a:srgbClr val="FFFFFF">
                  <a:lumMod val="95000"/>
                  <a:alpha val="8000"/>
                </a:srgbClr>
              </a:solidFill>
              <a:ln w="5080" cap="flat" cmpd="sng" algn="ctr">
                <a:solidFill>
                  <a:schemeClr val="tx1">
                    <a:lumMod val="95000"/>
                  </a:schemeClr>
                </a:solidFill>
                <a:prstDash val="solid"/>
                <a:headEnd type="none" w="med" len="med"/>
                <a:tailEnd type="none" w="med" len="med"/>
              </a:ln>
              <a:effectLst>
                <a:outerShdw blurRad="63500" algn="ctr" rotWithShape="0">
                  <a:prstClr val="black">
                    <a:alpha val="20000"/>
                  </a:prstClr>
                </a:outerShdw>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3" name="Graphic 2">
                <a:extLst>
                  <a:ext uri="{FF2B5EF4-FFF2-40B4-BE49-F238E27FC236}">
                    <a16:creationId xmlns:a16="http://schemas.microsoft.com/office/drawing/2014/main" id="{7A0FAA13-79F8-463E-870A-B80240570BBF}"/>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p:blipFill>
            <p:spPr>
              <a:xfrm>
                <a:off x="4359489" y="3502296"/>
                <a:ext cx="168092" cy="168092"/>
              </a:xfrm>
              <a:prstGeom prst="rect">
                <a:avLst/>
              </a:prstGeom>
              <a:effectLst>
                <a:outerShdw blurRad="50800" dist="38100" dir="2700000" algn="tl" rotWithShape="0">
                  <a:prstClr val="black">
                    <a:alpha val="40000"/>
                  </a:prstClr>
                </a:outerShdw>
              </a:effectLst>
            </p:spPr>
          </p:pic>
          <p:sp>
            <p:nvSpPr>
              <p:cNvPr id="4" name="Rectangle 3">
                <a:extLst>
                  <a:ext uri="{FF2B5EF4-FFF2-40B4-BE49-F238E27FC236}">
                    <a16:creationId xmlns:a16="http://schemas.microsoft.com/office/drawing/2014/main" id="{36FB370F-0012-4AD5-B22A-EED3FCA4D68E}"/>
                  </a:ext>
                </a:extLst>
              </p:cNvPr>
              <p:cNvSpPr/>
              <p:nvPr/>
            </p:nvSpPr>
            <p:spPr bwMode="auto">
              <a:xfrm>
                <a:off x="4405855" y="3361380"/>
                <a:ext cx="649039"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700" b="1" i="0" u="none" strike="noStrike" kern="0" cap="none" spc="0" normalizeH="0" baseline="0" noProof="0" dirty="0">
                    <a:ln>
                      <a:noFill/>
                    </a:ln>
                    <a:gradFill>
                      <a:gsLst>
                        <a:gs pos="0">
                          <a:srgbClr val="00B0F0"/>
                        </a:gs>
                        <a:gs pos="100000">
                          <a:schemeClr val="accent2"/>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a:t>
                </a:r>
                <a:br>
                  <a:rPr kumimoji="0" lang="en-US" sz="900" b="1" i="0" u="none" strike="noStrike" kern="0" cap="none" spc="0" normalizeH="0" baseline="0" noProof="0" dirty="0">
                    <a:ln>
                      <a:noFill/>
                    </a:ln>
                    <a:effectLst/>
                    <a:uLnTx/>
                    <a:uFillTx/>
                    <a:latin typeface="Segoe UI"/>
                    <a:ea typeface="Segoe UI" pitchFamily="34" charset="0"/>
                    <a:cs typeface="Segoe UI Semibold" panose="020B0702040204020203" pitchFamily="34" charset="0"/>
                  </a:rPr>
                </a:br>
                <a:r>
                  <a:rPr kumimoji="0" lang="en-US" sz="500" b="0" i="0" u="none" strike="noStrike" kern="0" cap="none" spc="0" normalizeH="0" baseline="0" noProof="0" dirty="0">
                    <a:ln>
                      <a:noFill/>
                    </a:ln>
                    <a:solidFill>
                      <a:schemeClr val="tx1">
                        <a:lumMod val="95000"/>
                      </a:schemeClr>
                    </a:solidFill>
                    <a:effectLst/>
                    <a:uLnTx/>
                    <a:uFillTx/>
                    <a:latin typeface="Segoe UI"/>
                    <a:ea typeface="Segoe UI" pitchFamily="34" charset="0"/>
                    <a:cs typeface="Cascadia Code" panose="020B0609020000020004" pitchFamily="49" charset="0"/>
                  </a:rPr>
                  <a:t>Other MIs</a:t>
                </a:r>
                <a:endParaRPr kumimoji="0" lang="en-US" sz="900" b="1" i="0" u="none" strike="noStrike" kern="0" cap="none" spc="0" normalizeH="0" baseline="0" noProof="0" dirty="0">
                  <a:ln>
                    <a:noFill/>
                  </a:ln>
                  <a:solidFill>
                    <a:schemeClr val="tx1">
                      <a:lumMod val="95000"/>
                    </a:schemeClr>
                  </a:solidFill>
                  <a:effectLst/>
                  <a:uLnTx/>
                  <a:uFillTx/>
                  <a:latin typeface="Segoe UI"/>
                  <a:ea typeface="Segoe UI" pitchFamily="34" charset="0"/>
                  <a:cs typeface="Segoe UI Semibold" panose="020B0702040204020203" pitchFamily="34" charset="0"/>
                </a:endParaRPr>
              </a:p>
            </p:txBody>
          </p:sp>
          <p:sp>
            <p:nvSpPr>
              <p:cNvPr id="41" name="Rectangle 40">
                <a:extLst>
                  <a:ext uri="{FF2B5EF4-FFF2-40B4-BE49-F238E27FC236}">
                    <a16:creationId xmlns:a16="http://schemas.microsoft.com/office/drawing/2014/main" id="{1DB88016-F6F1-4720-87AD-7CF4A86C61F5}"/>
                  </a:ext>
                </a:extLst>
              </p:cNvPr>
              <p:cNvSpPr/>
              <p:nvPr/>
            </p:nvSpPr>
            <p:spPr bwMode="auto">
              <a:xfrm>
                <a:off x="3455010" y="1584332"/>
                <a:ext cx="1773068" cy="224862"/>
              </a:xfrm>
              <a:prstGeom prst="rect">
                <a:avLst/>
              </a:prstGeom>
              <a:solidFill>
                <a:srgbClr val="0279D5">
                  <a:alpha val="10000"/>
                </a:srgbClr>
              </a:solidFill>
              <a:ln w="12700"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marL="0" marR="0" lvl="0" indent="0" algn="l" defTabSz="807757" rtl="0" eaLnBrk="1" fontAlgn="base" latinLnBrk="0" hangingPunct="1">
                  <a:lnSpc>
                    <a:spcPct val="100000"/>
                  </a:lnSpc>
                  <a:spcBef>
                    <a:spcPct val="0"/>
                  </a:spcBef>
                  <a:spcAft>
                    <a:spcPct val="0"/>
                  </a:spcAft>
                  <a:buClrTx/>
                  <a:buSzTx/>
                  <a:buFontTx/>
                  <a:buNone/>
                  <a:tabLst/>
                  <a:defRPr/>
                </a:pPr>
                <a:endParaRPr kumimoji="0" lang="en-CA" sz="1732" b="0" i="0" u="none" strike="noStrike" kern="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pic>
            <p:nvPicPr>
              <p:cNvPr id="42" name="Picture 2" descr="Surface Laptop 3 – Style and speed – Microsoft Surface">
                <a:extLst>
                  <a:ext uri="{FF2B5EF4-FFF2-40B4-BE49-F238E27FC236}">
                    <a16:creationId xmlns:a16="http://schemas.microsoft.com/office/drawing/2014/main" id="{4B2D7C6E-D862-45D3-9398-FA9FCF242A78}"/>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3199348" y="1512516"/>
                <a:ext cx="370917" cy="37091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Try the Plex Media Server Ubuntu Appliance in a virtual machine | Ubuntu">
                <a:extLst>
                  <a:ext uri="{FF2B5EF4-FFF2-40B4-BE49-F238E27FC236}">
                    <a16:creationId xmlns:a16="http://schemas.microsoft.com/office/drawing/2014/main" id="{E0BC16A4-633B-4568-964E-FD07CCCBCB41}"/>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3876781" y="1524568"/>
                <a:ext cx="101710" cy="101710"/>
              </a:xfrm>
              <a:prstGeom prst="rect">
                <a:avLst/>
              </a:prstGeom>
              <a:noFill/>
              <a:extLst>
                <a:ext uri="{909E8E84-426E-40DD-AFC4-6F175D3DCCD1}">
                  <a14:hiddenFill xmlns:a14="http://schemas.microsoft.com/office/drawing/2010/main">
                    <a:solidFill>
                      <a:srgbClr val="FFFFFF"/>
                    </a:solidFill>
                  </a14:hiddenFill>
                </a:ext>
              </a:extLst>
            </p:spPr>
          </p:pic>
          <p:sp>
            <p:nvSpPr>
              <p:cNvPr id="45" name="Rectangle 44">
                <a:extLst>
                  <a:ext uri="{FF2B5EF4-FFF2-40B4-BE49-F238E27FC236}">
                    <a16:creationId xmlns:a16="http://schemas.microsoft.com/office/drawing/2014/main" id="{986E1E1A-2D23-4180-84E5-A8DEB5C983A9}"/>
                  </a:ext>
                </a:extLst>
              </p:cNvPr>
              <p:cNvSpPr/>
              <p:nvPr/>
            </p:nvSpPr>
            <p:spPr bwMode="auto">
              <a:xfrm>
                <a:off x="3369283" y="1389509"/>
                <a:ext cx="1098231" cy="118894"/>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700" b="1" i="0" u="none" strike="noStrike" kern="0" cap="none" spc="0" normalizeH="0" baseline="0" noProof="0" dirty="0" err="1">
                    <a:solidFill>
                      <a:schemeClr val="tx1">
                        <a:lumMod val="95000"/>
                      </a:schemeClr>
                    </a:solidFill>
                    <a:effectLst/>
                    <a:uLnTx/>
                    <a:uFillTx/>
                    <a:latin typeface="Cascadia Code" panose="020B0609020000020004" pitchFamily="49" charset="0"/>
                    <a:ea typeface="Segoe UI" pitchFamily="34" charset="0"/>
                    <a:cs typeface="Cascadia Code" panose="020B0609020000020004" pitchFamily="49" charset="0"/>
                  </a:rPr>
                  <a:t>multipass</a:t>
                </a:r>
                <a:endParaRPr kumimoji="0" lang="en-US" sz="1050" b="1" i="0" u="none" strike="noStrike" kern="0" cap="none" spc="0" normalizeH="0" baseline="0" noProof="0" dirty="0">
                  <a:solidFill>
                    <a:schemeClr val="tx1">
                      <a:lumMod val="95000"/>
                    </a:schemeClr>
                  </a:solidFill>
                  <a:effectLst/>
                  <a:uLnTx/>
                  <a:uFillTx/>
                  <a:latin typeface="Cascadia Code" panose="020B0609020000020004" pitchFamily="49" charset="0"/>
                  <a:ea typeface="Segoe UI" pitchFamily="34" charset="0"/>
                  <a:cs typeface="Cascadia Code" panose="020B0609020000020004" pitchFamily="49" charset="0"/>
                </a:endParaRPr>
              </a:p>
            </p:txBody>
          </p:sp>
          <p:grpSp>
            <p:nvGrpSpPr>
              <p:cNvPr id="379" name="Group 378">
                <a:extLst>
                  <a:ext uri="{FF2B5EF4-FFF2-40B4-BE49-F238E27FC236}">
                    <a16:creationId xmlns:a16="http://schemas.microsoft.com/office/drawing/2014/main" id="{58A9D5BF-2C54-402E-9F3F-BE2880A5F804}"/>
                  </a:ext>
                </a:extLst>
              </p:cNvPr>
              <p:cNvGrpSpPr/>
              <p:nvPr/>
            </p:nvGrpSpPr>
            <p:grpSpPr>
              <a:xfrm>
                <a:off x="3573153" y="1626628"/>
                <a:ext cx="161415" cy="149129"/>
                <a:chOff x="1740924" y="2570151"/>
                <a:chExt cx="161415" cy="149129"/>
              </a:xfrm>
            </p:grpSpPr>
            <p:sp>
              <p:nvSpPr>
                <p:cNvPr id="380" name="Graphic 164">
                  <a:extLst>
                    <a:ext uri="{FF2B5EF4-FFF2-40B4-BE49-F238E27FC236}">
                      <a16:creationId xmlns:a16="http://schemas.microsoft.com/office/drawing/2014/main" id="{E8CF48F0-FB09-40B8-823B-1C5301A0503C}"/>
                    </a:ext>
                  </a:extLst>
                </p:cNvPr>
                <p:cNvSpPr/>
                <p:nvPr/>
              </p:nvSpPr>
              <p:spPr>
                <a:xfrm>
                  <a:off x="1740924" y="2570151"/>
                  <a:ext cx="161415" cy="107610"/>
                </a:xfrm>
                <a:custGeom>
                  <a:avLst/>
                  <a:gdLst>
                    <a:gd name="connsiteX0" fmla="*/ 227488 w 235332"/>
                    <a:gd name="connsiteY0" fmla="*/ 0 h 156888"/>
                    <a:gd name="connsiteX1" fmla="*/ 235332 w 235332"/>
                    <a:gd name="connsiteY1" fmla="*/ 0 h 156888"/>
                    <a:gd name="connsiteX2" fmla="*/ 235332 w 235332"/>
                    <a:gd name="connsiteY2" fmla="*/ 156888 h 156888"/>
                    <a:gd name="connsiteX3" fmla="*/ 227488 w 235332"/>
                    <a:gd name="connsiteY3" fmla="*/ 156888 h 156888"/>
                    <a:gd name="connsiteX4" fmla="*/ 7844 w 235332"/>
                    <a:gd name="connsiteY4" fmla="*/ 156888 h 156888"/>
                    <a:gd name="connsiteX5" fmla="*/ 0 w 235332"/>
                    <a:gd name="connsiteY5" fmla="*/ 156888 h 156888"/>
                    <a:gd name="connsiteX6" fmla="*/ 0 w 235332"/>
                    <a:gd name="connsiteY6" fmla="*/ 0 h 156888"/>
                    <a:gd name="connsiteX7" fmla="*/ 7844 w 235332"/>
                    <a:gd name="connsiteY7" fmla="*/ 0 h 156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5332" h="156888">
                      <a:moveTo>
                        <a:pt x="227488" y="0"/>
                      </a:moveTo>
                      <a:cubicBezTo>
                        <a:pt x="231820" y="0"/>
                        <a:pt x="235332" y="0"/>
                        <a:pt x="235332" y="0"/>
                      </a:cubicBezTo>
                      <a:lnTo>
                        <a:pt x="235332" y="156888"/>
                      </a:lnTo>
                      <a:cubicBezTo>
                        <a:pt x="235332" y="156888"/>
                        <a:pt x="231820" y="156888"/>
                        <a:pt x="227488" y="156888"/>
                      </a:cubicBezTo>
                      <a:lnTo>
                        <a:pt x="7844" y="156888"/>
                      </a:lnTo>
                      <a:cubicBezTo>
                        <a:pt x="3512" y="156888"/>
                        <a:pt x="0" y="156888"/>
                        <a:pt x="0" y="156888"/>
                      </a:cubicBezTo>
                      <a:lnTo>
                        <a:pt x="0" y="0"/>
                      </a:lnTo>
                      <a:cubicBezTo>
                        <a:pt x="0" y="0"/>
                        <a:pt x="3512" y="0"/>
                        <a:pt x="7844" y="0"/>
                      </a:cubicBezTo>
                      <a:close/>
                    </a:path>
                  </a:pathLst>
                </a:custGeom>
                <a:gradFill>
                  <a:gsLst>
                    <a:gs pos="0">
                      <a:srgbClr val="F47421"/>
                    </a:gs>
                    <a:gs pos="100000">
                      <a:srgbClr val="F2690C"/>
                    </a:gs>
                  </a:gsLst>
                  <a:lin ang="5400000" scaled="1"/>
                </a:gradFill>
                <a:ln w="12700" cap="flat">
                  <a:noFill/>
                  <a:prstDash val="solid"/>
                  <a:miter/>
                </a:ln>
                <a:effectLst>
                  <a:outerShdw blurRad="50800" dist="38100" dir="2700000" algn="tl" rotWithShape="0">
                    <a:prstClr val="black">
                      <a:alpha val="40000"/>
                    </a:prstClr>
                  </a:outerShd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81" name="Graphic 164">
                  <a:extLst>
                    <a:ext uri="{FF2B5EF4-FFF2-40B4-BE49-F238E27FC236}">
                      <a16:creationId xmlns:a16="http://schemas.microsoft.com/office/drawing/2014/main" id="{5D0A1453-61AF-443C-8324-EA69A3A115BB}"/>
                    </a:ext>
                  </a:extLst>
                </p:cNvPr>
                <p:cNvSpPr/>
                <p:nvPr/>
              </p:nvSpPr>
              <p:spPr>
                <a:xfrm>
                  <a:off x="1781277" y="2677761"/>
                  <a:ext cx="80708" cy="41519"/>
                </a:xfrm>
                <a:custGeom>
                  <a:avLst/>
                  <a:gdLst>
                    <a:gd name="connsiteX0" fmla="*/ 106030 w 117666"/>
                    <a:gd name="connsiteY0" fmla="*/ 47459 h 60532"/>
                    <a:gd name="connsiteX1" fmla="*/ 81843 w 117666"/>
                    <a:gd name="connsiteY1" fmla="*/ 0 h 60532"/>
                    <a:gd name="connsiteX2" fmla="*/ 35692 w 117666"/>
                    <a:gd name="connsiteY2" fmla="*/ 0 h 60532"/>
                    <a:gd name="connsiteX3" fmla="*/ 11636 w 117666"/>
                    <a:gd name="connsiteY3" fmla="*/ 47459 h 60532"/>
                    <a:gd name="connsiteX4" fmla="*/ 0 w 117666"/>
                    <a:gd name="connsiteY4" fmla="*/ 60533 h 60532"/>
                    <a:gd name="connsiteX5" fmla="*/ 117666 w 117666"/>
                    <a:gd name="connsiteY5" fmla="*/ 60533 h 60532"/>
                    <a:gd name="connsiteX6" fmla="*/ 106030 w 117666"/>
                    <a:gd name="connsiteY6" fmla="*/ 47459 h 60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7666" h="60532">
                      <a:moveTo>
                        <a:pt x="106030" y="47459"/>
                      </a:moveTo>
                      <a:cubicBezTo>
                        <a:pt x="82759" y="43798"/>
                        <a:pt x="81843" y="27063"/>
                        <a:pt x="81843" y="0"/>
                      </a:cubicBezTo>
                      <a:lnTo>
                        <a:pt x="35692" y="0"/>
                      </a:lnTo>
                      <a:cubicBezTo>
                        <a:pt x="35692" y="27063"/>
                        <a:pt x="34908" y="43798"/>
                        <a:pt x="11636" y="47459"/>
                      </a:cubicBezTo>
                      <a:cubicBezTo>
                        <a:pt x="4982" y="48195"/>
                        <a:pt x="-40" y="53839"/>
                        <a:pt x="0" y="60533"/>
                      </a:cubicBezTo>
                      <a:lnTo>
                        <a:pt x="117666" y="60533"/>
                      </a:lnTo>
                      <a:cubicBezTo>
                        <a:pt x="117707" y="53839"/>
                        <a:pt x="112684" y="48195"/>
                        <a:pt x="106030" y="47459"/>
                      </a:cubicBezTo>
                      <a:close/>
                    </a:path>
                  </a:pathLst>
                </a:custGeom>
                <a:solidFill>
                  <a:srgbClr val="CCCCCC"/>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srgbClr val="000000"/>
                    </a:solidFill>
                    <a:effectLst/>
                    <a:uLnTx/>
                    <a:uFillTx/>
                    <a:latin typeface="Segoe UI"/>
                    <a:ea typeface="+mn-ea"/>
                    <a:cs typeface="+mn-cs"/>
                  </a:endParaRPr>
                </a:p>
              </p:txBody>
            </p:sp>
            <p:pic>
              <p:nvPicPr>
                <p:cNvPr id="382" name="Graphic 381">
                  <a:extLst>
                    <a:ext uri="{FF2B5EF4-FFF2-40B4-BE49-F238E27FC236}">
                      <a16:creationId xmlns:a16="http://schemas.microsoft.com/office/drawing/2014/main" id="{4069E5CF-8D17-4D13-BC2D-2AD32F769EB3}"/>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772823" y="2575572"/>
                  <a:ext cx="97614" cy="97614"/>
                </a:xfrm>
                <a:prstGeom prst="rect">
                  <a:avLst/>
                </a:prstGeom>
              </p:spPr>
            </p:pic>
          </p:grpSp>
          <p:pic>
            <p:nvPicPr>
              <p:cNvPr id="59" name="Graphic 58">
                <a:extLst>
                  <a:ext uri="{FF2B5EF4-FFF2-40B4-BE49-F238E27FC236}">
                    <a16:creationId xmlns:a16="http://schemas.microsoft.com/office/drawing/2014/main" id="{284F24AA-5548-4B0E-877F-6E13C69566D5}"/>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3774921" y="1643462"/>
                <a:ext cx="115879" cy="115879"/>
              </a:xfrm>
              <a:prstGeom prst="rect">
                <a:avLst/>
              </a:prstGeom>
            </p:spPr>
          </p:pic>
          <p:sp>
            <p:nvSpPr>
              <p:cNvPr id="386" name="TextBox 385">
                <a:extLst>
                  <a:ext uri="{FF2B5EF4-FFF2-40B4-BE49-F238E27FC236}">
                    <a16:creationId xmlns:a16="http://schemas.microsoft.com/office/drawing/2014/main" id="{DDE99492-90CC-4BE8-9799-9D0E8E4C2DE7}"/>
                  </a:ext>
                </a:extLst>
              </p:cNvPr>
              <p:cNvSpPr txBox="1"/>
              <p:nvPr/>
            </p:nvSpPr>
            <p:spPr>
              <a:xfrm>
                <a:off x="3832860" y="1615249"/>
                <a:ext cx="963245" cy="169277"/>
              </a:xfrm>
              <a:prstGeom prst="rect">
                <a:avLst/>
              </a:prstGeom>
              <a:noFill/>
            </p:spPr>
            <p:txBody>
              <a:bodyPr wrap="square">
                <a:spAutoFit/>
              </a:bodyPr>
              <a:lstStyle/>
              <a:p>
                <a:r>
                  <a:rPr lang="en-CA" sz="500" dirty="0">
                    <a:solidFill>
                      <a:schemeClr val="tx1">
                        <a:lumMod val="95000"/>
                      </a:schemeClr>
                    </a:solidFill>
                    <a:latin typeface="Cascadia Code" panose="020B0609020000020004" pitchFamily="49" charset="0"/>
                    <a:cs typeface="Cascadia Code" panose="020B0609020000020004" pitchFamily="49" charset="0"/>
                  </a:rPr>
                  <a:t>create-sql-keytab.sh</a:t>
                </a:r>
              </a:p>
            </p:txBody>
          </p:sp>
          <p:pic>
            <p:nvPicPr>
              <p:cNvPr id="1025" name="Graphic 1024">
                <a:extLst>
                  <a:ext uri="{FF2B5EF4-FFF2-40B4-BE49-F238E27FC236}">
                    <a16:creationId xmlns:a16="http://schemas.microsoft.com/office/drawing/2014/main" id="{07FC3CA3-788C-4796-A3A9-677860811668}"/>
                  </a:ext>
                </a:extLst>
              </p:cNvPr>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4847256" y="1634507"/>
                <a:ext cx="120838" cy="120838"/>
              </a:xfrm>
              <a:prstGeom prst="rect">
                <a:avLst/>
              </a:prstGeom>
            </p:spPr>
          </p:pic>
          <p:cxnSp>
            <p:nvCxnSpPr>
              <p:cNvPr id="1029" name="Straight Arrow Connector 1028">
                <a:extLst>
                  <a:ext uri="{FF2B5EF4-FFF2-40B4-BE49-F238E27FC236}">
                    <a16:creationId xmlns:a16="http://schemas.microsoft.com/office/drawing/2014/main" id="{C6E001F0-B7C0-442A-9EC7-FFD6AD692DC4}"/>
                  </a:ext>
                </a:extLst>
              </p:cNvPr>
              <p:cNvCxnSpPr>
                <a:cxnSpLocks/>
              </p:cNvCxnSpPr>
              <p:nvPr/>
            </p:nvCxnSpPr>
            <p:spPr>
              <a:xfrm>
                <a:off x="4675907" y="1701401"/>
                <a:ext cx="201133" cy="0"/>
              </a:xfrm>
              <a:prstGeom prst="straightConnector1">
                <a:avLst/>
              </a:prstGeom>
              <a:noFill/>
              <a:ln w="19050" cap="flat" cmpd="sng" algn="ctr">
                <a:solidFill>
                  <a:schemeClr val="tx1"/>
                </a:solidFill>
                <a:prstDash val="solid"/>
                <a:headEnd type="none" w="lg" len="med"/>
                <a:tailEnd type="triangle" w="sm" len="med"/>
              </a:ln>
              <a:effectLst/>
            </p:spPr>
          </p:cxnSp>
          <p:sp>
            <p:nvSpPr>
              <p:cNvPr id="7" name="Rectangle: Rounded Corners 6">
                <a:extLst>
                  <a:ext uri="{FF2B5EF4-FFF2-40B4-BE49-F238E27FC236}">
                    <a16:creationId xmlns:a16="http://schemas.microsoft.com/office/drawing/2014/main" id="{3310A4D3-1CE8-4D9D-9216-9DC801DB11EC}"/>
                  </a:ext>
                </a:extLst>
              </p:cNvPr>
              <p:cNvSpPr/>
              <p:nvPr/>
            </p:nvSpPr>
            <p:spPr bwMode="auto">
              <a:xfrm>
                <a:off x="3818952" y="1750082"/>
                <a:ext cx="120239" cy="75880"/>
              </a:xfrm>
              <a:prstGeom prst="roundRect">
                <a:avLst/>
              </a:prstGeom>
              <a:solidFill>
                <a:schemeClr val="tx1"/>
              </a:solidFill>
              <a:ln>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9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1" name="Group 10">
                <a:extLst>
                  <a:ext uri="{FF2B5EF4-FFF2-40B4-BE49-F238E27FC236}">
                    <a16:creationId xmlns:a16="http://schemas.microsoft.com/office/drawing/2014/main" id="{BBCB5DD5-2F95-4CC0-9362-68B790863DAC}"/>
                  </a:ext>
                </a:extLst>
              </p:cNvPr>
              <p:cNvGrpSpPr/>
              <p:nvPr/>
            </p:nvGrpSpPr>
            <p:grpSpPr>
              <a:xfrm>
                <a:off x="3784469" y="1741354"/>
                <a:ext cx="158432" cy="88157"/>
                <a:chOff x="3784469" y="1741354"/>
                <a:chExt cx="158432" cy="88157"/>
              </a:xfrm>
            </p:grpSpPr>
            <p:sp>
              <p:nvSpPr>
                <p:cNvPr id="506" name="Oval 505">
                  <a:extLst>
                    <a:ext uri="{FF2B5EF4-FFF2-40B4-BE49-F238E27FC236}">
                      <a16:creationId xmlns:a16="http://schemas.microsoft.com/office/drawing/2014/main" id="{3FF9F4BC-616C-4439-A352-0CEF63280C87}"/>
                    </a:ext>
                  </a:extLst>
                </p:cNvPr>
                <p:cNvSpPr/>
                <p:nvPr/>
              </p:nvSpPr>
              <p:spPr bwMode="auto">
                <a:xfrm>
                  <a:off x="3784469" y="1743831"/>
                  <a:ext cx="85680" cy="85680"/>
                </a:xfrm>
                <a:prstGeom prst="ellipse">
                  <a:avLst/>
                </a:prstGeom>
                <a:solidFill>
                  <a:schemeClr val="tx1"/>
                </a:solidFill>
                <a:ln>
                  <a:solidFill>
                    <a:srgbClr val="00B0F0"/>
                  </a:solidFill>
                  <a:headEnd type="none" w="med" len="med"/>
                  <a:tailEnd type="none" w="med" len="med"/>
                </a:ln>
                <a:effectLst>
                  <a:glow rad="63500">
                    <a:srgbClr val="50E6FF">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400" b="1" i="0" u="none" strike="noStrike" kern="1200" cap="none" spc="0" normalizeH="0" baseline="0" noProof="0" dirty="0">
                      <a:ln>
                        <a:noFill/>
                      </a:ln>
                      <a:gradFill>
                        <a:gsLst>
                          <a:gs pos="0">
                            <a:srgbClr val="0070C0"/>
                          </a:gs>
                          <a:gs pos="100000">
                            <a:schemeClr val="accent1">
                              <a:lumMod val="75000"/>
                            </a:schemeClr>
                          </a:gs>
                        </a:gsLst>
                        <a:lin ang="5400000" scaled="0"/>
                      </a:gradFill>
                      <a:effectLst/>
                      <a:uLnTx/>
                      <a:uFillTx/>
                      <a:latin typeface="Segoe UI"/>
                      <a:ea typeface="Segoe UI" pitchFamily="34" charset="0"/>
                      <a:cs typeface="Segoe UI" pitchFamily="34" charset="0"/>
                    </a:rPr>
                    <a:t>6</a:t>
                  </a:r>
                  <a:endParaRPr kumimoji="0" lang="en-CA" sz="400" b="1" i="0" u="none" strike="noStrike" kern="1200" cap="none" spc="0" normalizeH="0" baseline="0" noProof="0" dirty="0">
                    <a:ln>
                      <a:noFill/>
                    </a:ln>
                    <a:gradFill>
                      <a:gsLst>
                        <a:gs pos="0">
                          <a:srgbClr val="0070C0"/>
                        </a:gs>
                        <a:gs pos="100000">
                          <a:schemeClr val="accent1">
                            <a:lumMod val="75000"/>
                          </a:schemeClr>
                        </a:gs>
                      </a:gsLst>
                      <a:lin ang="5400000" scaled="0"/>
                    </a:gradFill>
                    <a:effectLst/>
                    <a:uLnTx/>
                    <a:uFillTx/>
                    <a:latin typeface="Segoe UI"/>
                    <a:ea typeface="Segoe UI" pitchFamily="34" charset="0"/>
                    <a:cs typeface="Segoe UI" pitchFamily="34" charset="0"/>
                  </a:endParaRPr>
                </a:p>
              </p:txBody>
            </p:sp>
            <p:sp>
              <p:nvSpPr>
                <p:cNvPr id="9" name="Oval 8">
                  <a:extLst>
                    <a:ext uri="{FF2B5EF4-FFF2-40B4-BE49-F238E27FC236}">
                      <a16:creationId xmlns:a16="http://schemas.microsoft.com/office/drawing/2014/main" id="{8EE9FCDA-947C-4341-B150-3AAAD2BD7376}"/>
                    </a:ext>
                  </a:extLst>
                </p:cNvPr>
                <p:cNvSpPr/>
                <p:nvPr/>
              </p:nvSpPr>
              <p:spPr bwMode="auto">
                <a:xfrm>
                  <a:off x="3857221" y="1741354"/>
                  <a:ext cx="85680" cy="85680"/>
                </a:xfrm>
                <a:prstGeom prst="ellipse">
                  <a:avLst/>
                </a:prstGeom>
                <a:noFill/>
                <a:ln>
                  <a:noFill/>
                  <a:headEnd type="none" w="med" len="med"/>
                  <a:tailEnd type="none" w="med" len="med"/>
                </a:ln>
                <a:effectLst>
                  <a:glow rad="63500">
                    <a:srgbClr val="50E6FF">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400" b="1" i="0" u="none" strike="noStrike" kern="1200" cap="none" spc="0" normalizeH="0" baseline="0" noProof="0" dirty="0">
                      <a:ln>
                        <a:noFill/>
                      </a:ln>
                      <a:gradFill>
                        <a:gsLst>
                          <a:gs pos="0">
                            <a:srgbClr val="0070C0"/>
                          </a:gs>
                          <a:gs pos="100000">
                            <a:schemeClr val="accent1">
                              <a:lumMod val="75000"/>
                            </a:schemeClr>
                          </a:gs>
                        </a:gsLst>
                        <a:lin ang="5400000" scaled="0"/>
                      </a:gradFill>
                      <a:effectLst/>
                      <a:uLnTx/>
                      <a:uFillTx/>
                      <a:latin typeface="Segoe UI"/>
                      <a:ea typeface="Segoe UI" pitchFamily="34" charset="0"/>
                      <a:cs typeface="Segoe UI" pitchFamily="34" charset="0"/>
                    </a:rPr>
                    <a:t>a</a:t>
                  </a:r>
                  <a:endParaRPr kumimoji="0" lang="en-CA" sz="400" b="1" i="0" u="none" strike="noStrike" kern="1200" cap="none" spc="0" normalizeH="0" baseline="0" noProof="0" dirty="0">
                    <a:ln>
                      <a:noFill/>
                    </a:ln>
                    <a:gradFill>
                      <a:gsLst>
                        <a:gs pos="0">
                          <a:srgbClr val="0070C0"/>
                        </a:gs>
                        <a:gs pos="100000">
                          <a:schemeClr val="accent1">
                            <a:lumMod val="75000"/>
                          </a:schemeClr>
                        </a:gs>
                      </a:gsLst>
                      <a:lin ang="5400000" scaled="0"/>
                    </a:gradFill>
                    <a:effectLst/>
                    <a:uLnTx/>
                    <a:uFillTx/>
                    <a:latin typeface="Segoe UI"/>
                    <a:ea typeface="Segoe UI" pitchFamily="34" charset="0"/>
                    <a:cs typeface="Segoe UI" pitchFamily="34" charset="0"/>
                  </a:endParaRPr>
                </a:p>
              </p:txBody>
            </p:sp>
          </p:grpSp>
          <p:sp>
            <p:nvSpPr>
              <p:cNvPr id="1027" name="TextBox 1026">
                <a:extLst>
                  <a:ext uri="{FF2B5EF4-FFF2-40B4-BE49-F238E27FC236}">
                    <a16:creationId xmlns:a16="http://schemas.microsoft.com/office/drawing/2014/main" id="{A2D025CB-3992-4D69-B603-4E57765DBAA9}"/>
                  </a:ext>
                </a:extLst>
              </p:cNvPr>
              <p:cNvSpPr txBox="1"/>
              <p:nvPr/>
            </p:nvSpPr>
            <p:spPr>
              <a:xfrm>
                <a:off x="4909405" y="1602596"/>
                <a:ext cx="399380" cy="169277"/>
              </a:xfrm>
              <a:prstGeom prst="rect">
                <a:avLst/>
              </a:prstGeom>
              <a:noFill/>
            </p:spPr>
            <p:txBody>
              <a:bodyPr wrap="square">
                <a:spAutoFit/>
              </a:bodyPr>
              <a:lstStyle/>
              <a:p>
                <a:r>
                  <a:rPr lang="en-CA" sz="500" dirty="0" err="1">
                    <a:solidFill>
                      <a:schemeClr val="tx1">
                        <a:lumMod val="95000"/>
                      </a:schemeClr>
                    </a:solidFill>
                    <a:latin typeface="Cascadia Code" panose="020B0609020000020004" pitchFamily="49" charset="0"/>
                    <a:cs typeface="Cascadia Code" panose="020B0609020000020004" pitchFamily="49" charset="0"/>
                  </a:rPr>
                  <a:t>yaml</a:t>
                </a:r>
                <a:endParaRPr lang="en-CA" sz="500" dirty="0">
                  <a:solidFill>
                    <a:schemeClr val="tx1">
                      <a:lumMod val="95000"/>
                    </a:schemeClr>
                  </a:solidFill>
                  <a:latin typeface="Cascadia Code" panose="020B0609020000020004" pitchFamily="49" charset="0"/>
                  <a:cs typeface="Cascadia Code" panose="020B0609020000020004" pitchFamily="49" charset="0"/>
                </a:endParaRPr>
              </a:p>
            </p:txBody>
          </p:sp>
          <p:grpSp>
            <p:nvGrpSpPr>
              <p:cNvPr id="27" name="Group 26">
                <a:extLst>
                  <a:ext uri="{FF2B5EF4-FFF2-40B4-BE49-F238E27FC236}">
                    <a16:creationId xmlns:a16="http://schemas.microsoft.com/office/drawing/2014/main" id="{7863440D-B26F-4FDD-8F92-9FA1663BE01B}"/>
                  </a:ext>
                </a:extLst>
              </p:cNvPr>
              <p:cNvGrpSpPr/>
              <p:nvPr/>
            </p:nvGrpSpPr>
            <p:grpSpPr>
              <a:xfrm>
                <a:off x="4283963" y="3705863"/>
                <a:ext cx="733002" cy="480113"/>
                <a:chOff x="3843040" y="3702688"/>
                <a:chExt cx="733002" cy="480113"/>
              </a:xfrm>
            </p:grpSpPr>
            <p:sp>
              <p:nvSpPr>
                <p:cNvPr id="20" name="Rectangle: Rounded Corners 19">
                  <a:extLst>
                    <a:ext uri="{FF2B5EF4-FFF2-40B4-BE49-F238E27FC236}">
                      <a16:creationId xmlns:a16="http://schemas.microsoft.com/office/drawing/2014/main" id="{BC389E9D-F011-4B17-95BB-FC7955C26469}"/>
                    </a:ext>
                  </a:extLst>
                </p:cNvPr>
                <p:cNvSpPr/>
                <p:nvPr/>
              </p:nvSpPr>
              <p:spPr bwMode="auto">
                <a:xfrm>
                  <a:off x="3843040" y="3814248"/>
                  <a:ext cx="733002" cy="310188"/>
                </a:xfrm>
                <a:prstGeom prst="roundRect">
                  <a:avLst>
                    <a:gd name="adj" fmla="val 4951"/>
                  </a:avLst>
                </a:prstGeom>
                <a:pattFill prst="wdDnDiag">
                  <a:fgClr>
                    <a:schemeClr val="accent1">
                      <a:lumMod val="75000"/>
                    </a:schemeClr>
                  </a:fgClr>
                  <a:bgClr>
                    <a:srgbClr val="005EA4"/>
                  </a:bgClr>
                </a:pattFill>
                <a:ln w="9525" cap="flat" cmpd="sng" algn="ctr">
                  <a:solidFill>
                    <a:schemeClr val="accent1">
                      <a:lumMod val="75000"/>
                    </a:schemeClr>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Rectangle 23">
                  <a:extLst>
                    <a:ext uri="{FF2B5EF4-FFF2-40B4-BE49-F238E27FC236}">
                      <a16:creationId xmlns:a16="http://schemas.microsoft.com/office/drawing/2014/main" id="{6FAD23D4-8B2E-4C3A-9594-088E45E17BC5}"/>
                    </a:ext>
                  </a:extLst>
                </p:cNvPr>
                <p:cNvSpPr/>
                <p:nvPr/>
              </p:nvSpPr>
              <p:spPr bwMode="auto">
                <a:xfrm>
                  <a:off x="3843040" y="3778726"/>
                  <a:ext cx="733002"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700" b="1" i="0" u="none" strike="noStrike" kern="0" cap="none" spc="0" normalizeH="0" baseline="0" noProof="0" dirty="0">
                      <a:ln>
                        <a:noFill/>
                      </a:ln>
                      <a:gradFill>
                        <a:gsLst>
                          <a:gs pos="0">
                            <a:srgbClr val="00B0F0"/>
                          </a:gs>
                          <a:gs pos="100000">
                            <a:schemeClr val="accent2"/>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Secrets</a:t>
                  </a:r>
                  <a:endParaRPr kumimoji="0" lang="en-US" sz="900" b="1" i="0" u="none" strike="noStrike" kern="0" cap="none" spc="0" normalizeH="0" baseline="0" noProof="0" dirty="0">
                    <a:ln>
                      <a:noFill/>
                    </a:ln>
                    <a:effectLst/>
                    <a:uLnTx/>
                    <a:uFillTx/>
                    <a:latin typeface="Segoe UI"/>
                    <a:ea typeface="Segoe UI" pitchFamily="34" charset="0"/>
                    <a:cs typeface="Segoe UI Semibold" panose="020B0702040204020203" pitchFamily="34" charset="0"/>
                  </a:endParaRPr>
                </a:p>
              </p:txBody>
            </p:sp>
            <p:pic>
              <p:nvPicPr>
                <p:cNvPr id="26" name="Graphic 25">
                  <a:extLst>
                    <a:ext uri="{FF2B5EF4-FFF2-40B4-BE49-F238E27FC236}">
                      <a16:creationId xmlns:a16="http://schemas.microsoft.com/office/drawing/2014/main" id="{D86B20A4-D112-4341-8C60-505FA16F1C68}"/>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4045489" y="3702688"/>
                  <a:ext cx="325031" cy="216686"/>
                </a:xfrm>
                <a:prstGeom prst="rect">
                  <a:avLst/>
                </a:prstGeom>
              </p:spPr>
            </p:pic>
          </p:grpSp>
          <p:pic>
            <p:nvPicPr>
              <p:cNvPr id="1078" name="Graphic 1077">
                <a:extLst>
                  <a:ext uri="{FF2B5EF4-FFF2-40B4-BE49-F238E27FC236}">
                    <a16:creationId xmlns:a16="http://schemas.microsoft.com/office/drawing/2014/main" id="{0A06AFB6-7024-43C0-AF24-D7B4A6F4D8E9}"/>
                  </a:ext>
                </a:extLst>
              </p:cNvPr>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4956694" y="3923275"/>
                <a:ext cx="120838" cy="120838"/>
              </a:xfrm>
              <a:prstGeom prst="rect">
                <a:avLst/>
              </a:prstGeom>
            </p:spPr>
          </p:pic>
          <p:sp>
            <p:nvSpPr>
              <p:cNvPr id="1083" name="Freeform: Shape 1082">
                <a:extLst>
                  <a:ext uri="{FF2B5EF4-FFF2-40B4-BE49-F238E27FC236}">
                    <a16:creationId xmlns:a16="http://schemas.microsoft.com/office/drawing/2014/main" id="{FA315144-2192-41DA-801F-B04042E9DE6A}"/>
                  </a:ext>
                </a:extLst>
              </p:cNvPr>
              <p:cNvSpPr/>
              <p:nvPr/>
            </p:nvSpPr>
            <p:spPr bwMode="auto">
              <a:xfrm>
                <a:off x="5066377" y="1687916"/>
                <a:ext cx="247089" cy="2295138"/>
              </a:xfrm>
              <a:custGeom>
                <a:avLst/>
                <a:gdLst>
                  <a:gd name="connsiteX0" fmla="*/ 402211 w 524759"/>
                  <a:gd name="connsiteY0" fmla="*/ 0 h 2963159"/>
                  <a:gd name="connsiteX1" fmla="*/ 524759 w 524759"/>
                  <a:gd name="connsiteY1" fmla="*/ 0 h 2963159"/>
                  <a:gd name="connsiteX2" fmla="*/ 512190 w 524759"/>
                  <a:gd name="connsiteY2" fmla="*/ 2702351 h 2963159"/>
                  <a:gd name="connsiteX3" fmla="*/ 232528 w 524759"/>
                  <a:gd name="connsiteY3" fmla="*/ 2956874 h 2963159"/>
                  <a:gd name="connsiteX4" fmla="*/ 0 w 524759"/>
                  <a:gd name="connsiteY4" fmla="*/ 2963159 h 29631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4759" h="2963159">
                    <a:moveTo>
                      <a:pt x="402211" y="0"/>
                    </a:moveTo>
                    <a:lnTo>
                      <a:pt x="524759" y="0"/>
                    </a:lnTo>
                    <a:cubicBezTo>
                      <a:pt x="520569" y="900784"/>
                      <a:pt x="516380" y="1801567"/>
                      <a:pt x="512190" y="2702351"/>
                    </a:cubicBezTo>
                    <a:lnTo>
                      <a:pt x="232528" y="2956874"/>
                    </a:lnTo>
                    <a:lnTo>
                      <a:pt x="0" y="2963159"/>
                    </a:lnTo>
                  </a:path>
                </a:pathLst>
              </a:custGeom>
              <a:noFill/>
              <a:ln>
                <a:solidFill>
                  <a:schemeClr val="accent2"/>
                </a:solidFill>
                <a:prstDash val="sysDot"/>
                <a:headEnd type="none" w="med" len="med"/>
                <a:tailEnd type="triangle" w="sm" len="sm"/>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CA" dirty="0"/>
              </a:p>
            </p:txBody>
          </p:sp>
          <p:grpSp>
            <p:nvGrpSpPr>
              <p:cNvPr id="123" name="Group 122">
                <a:extLst>
                  <a:ext uri="{FF2B5EF4-FFF2-40B4-BE49-F238E27FC236}">
                    <a16:creationId xmlns:a16="http://schemas.microsoft.com/office/drawing/2014/main" id="{B89614C7-6611-4402-B61D-FB30D281D4CD}"/>
                  </a:ext>
                </a:extLst>
              </p:cNvPr>
              <p:cNvGrpSpPr/>
              <p:nvPr/>
            </p:nvGrpSpPr>
            <p:grpSpPr>
              <a:xfrm>
                <a:off x="3335527" y="3705423"/>
                <a:ext cx="733002" cy="480113"/>
                <a:chOff x="3843040" y="3702688"/>
                <a:chExt cx="733002" cy="480113"/>
              </a:xfrm>
            </p:grpSpPr>
            <p:sp>
              <p:nvSpPr>
                <p:cNvPr id="124" name="Rectangle: Rounded Corners 123">
                  <a:extLst>
                    <a:ext uri="{FF2B5EF4-FFF2-40B4-BE49-F238E27FC236}">
                      <a16:creationId xmlns:a16="http://schemas.microsoft.com/office/drawing/2014/main" id="{3CBDD994-0191-4124-AE3F-73FD128B95FA}"/>
                    </a:ext>
                  </a:extLst>
                </p:cNvPr>
                <p:cNvSpPr/>
                <p:nvPr/>
              </p:nvSpPr>
              <p:spPr bwMode="auto">
                <a:xfrm>
                  <a:off x="3843040" y="3814248"/>
                  <a:ext cx="733002" cy="310188"/>
                </a:xfrm>
                <a:prstGeom prst="roundRect">
                  <a:avLst>
                    <a:gd name="adj" fmla="val 4951"/>
                  </a:avLst>
                </a:prstGeom>
                <a:pattFill prst="wdDnDiag">
                  <a:fgClr>
                    <a:schemeClr val="accent1">
                      <a:lumMod val="75000"/>
                    </a:schemeClr>
                  </a:fgClr>
                  <a:bgClr>
                    <a:srgbClr val="005EA4"/>
                  </a:bgClr>
                </a:pattFill>
                <a:ln w="9525" cap="flat" cmpd="sng" algn="ctr">
                  <a:solidFill>
                    <a:schemeClr val="accent1">
                      <a:lumMod val="75000"/>
                    </a:schemeClr>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5" name="Rectangle 124">
                  <a:extLst>
                    <a:ext uri="{FF2B5EF4-FFF2-40B4-BE49-F238E27FC236}">
                      <a16:creationId xmlns:a16="http://schemas.microsoft.com/office/drawing/2014/main" id="{32D7C378-A82E-4155-987D-4252121FE676}"/>
                    </a:ext>
                  </a:extLst>
                </p:cNvPr>
                <p:cNvSpPr/>
                <p:nvPr/>
              </p:nvSpPr>
              <p:spPr bwMode="auto">
                <a:xfrm>
                  <a:off x="3843040" y="3778726"/>
                  <a:ext cx="733002"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700" b="1" i="0" u="none" strike="noStrike" kern="0" cap="none" spc="0" normalizeH="0" baseline="0" noProof="0" dirty="0">
                      <a:ln>
                        <a:noFill/>
                      </a:ln>
                      <a:gradFill>
                        <a:gsLst>
                          <a:gs pos="0">
                            <a:srgbClr val="00B0F0"/>
                          </a:gs>
                          <a:gs pos="100000">
                            <a:schemeClr val="accent2"/>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Job</a:t>
                  </a:r>
                  <a:endParaRPr kumimoji="0" lang="en-US" sz="900" b="1" i="0" u="none" strike="noStrike" kern="0" cap="none" spc="0" normalizeH="0" baseline="0" noProof="0" dirty="0">
                    <a:ln>
                      <a:noFill/>
                    </a:ln>
                    <a:effectLst/>
                    <a:uLnTx/>
                    <a:uFillTx/>
                    <a:latin typeface="Segoe UI"/>
                    <a:ea typeface="Segoe UI" pitchFamily="34" charset="0"/>
                    <a:cs typeface="Segoe UI Semibold" panose="020B0702040204020203" pitchFamily="34" charset="0"/>
                  </a:endParaRPr>
                </a:p>
              </p:txBody>
            </p:sp>
            <p:pic>
              <p:nvPicPr>
                <p:cNvPr id="126" name="Graphic 125">
                  <a:extLst>
                    <a:ext uri="{FF2B5EF4-FFF2-40B4-BE49-F238E27FC236}">
                      <a16:creationId xmlns:a16="http://schemas.microsoft.com/office/drawing/2014/main" id="{B034F3D1-69A7-438A-A504-33D809B37E86}"/>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4045489" y="3702688"/>
                  <a:ext cx="325031" cy="216686"/>
                </a:xfrm>
                <a:prstGeom prst="rect">
                  <a:avLst/>
                </a:prstGeom>
              </p:spPr>
            </p:pic>
          </p:grpSp>
          <p:grpSp>
            <p:nvGrpSpPr>
              <p:cNvPr id="12" name="Group 11">
                <a:extLst>
                  <a:ext uri="{FF2B5EF4-FFF2-40B4-BE49-F238E27FC236}">
                    <a16:creationId xmlns:a16="http://schemas.microsoft.com/office/drawing/2014/main" id="{D036819C-8C85-4C15-826D-182653EF626A}"/>
                  </a:ext>
                </a:extLst>
              </p:cNvPr>
              <p:cNvGrpSpPr/>
              <p:nvPr/>
            </p:nvGrpSpPr>
            <p:grpSpPr>
              <a:xfrm>
                <a:off x="3870079" y="3927285"/>
                <a:ext cx="158432" cy="88157"/>
                <a:chOff x="3936869" y="1893754"/>
                <a:chExt cx="158432" cy="88157"/>
              </a:xfrm>
            </p:grpSpPr>
            <p:sp>
              <p:nvSpPr>
                <p:cNvPr id="107" name="Rectangle: Rounded Corners 106">
                  <a:extLst>
                    <a:ext uri="{FF2B5EF4-FFF2-40B4-BE49-F238E27FC236}">
                      <a16:creationId xmlns:a16="http://schemas.microsoft.com/office/drawing/2014/main" id="{CF2F9627-6445-41EB-8805-9291030C4CBB}"/>
                    </a:ext>
                  </a:extLst>
                </p:cNvPr>
                <p:cNvSpPr/>
                <p:nvPr/>
              </p:nvSpPr>
              <p:spPr bwMode="auto">
                <a:xfrm>
                  <a:off x="3971352" y="1902482"/>
                  <a:ext cx="120239" cy="75880"/>
                </a:xfrm>
                <a:prstGeom prst="roundRect">
                  <a:avLst/>
                </a:prstGeom>
                <a:solidFill>
                  <a:schemeClr val="tx1"/>
                </a:solidFill>
                <a:ln>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9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08" name="Group 107">
                  <a:extLst>
                    <a:ext uri="{FF2B5EF4-FFF2-40B4-BE49-F238E27FC236}">
                      <a16:creationId xmlns:a16="http://schemas.microsoft.com/office/drawing/2014/main" id="{EEE7370A-5BBD-4705-97D9-4D0F78086FD6}"/>
                    </a:ext>
                  </a:extLst>
                </p:cNvPr>
                <p:cNvGrpSpPr/>
                <p:nvPr/>
              </p:nvGrpSpPr>
              <p:grpSpPr>
                <a:xfrm>
                  <a:off x="3936869" y="1893754"/>
                  <a:ext cx="158432" cy="88157"/>
                  <a:chOff x="3784469" y="1741354"/>
                  <a:chExt cx="158432" cy="88157"/>
                </a:xfrm>
              </p:grpSpPr>
              <p:sp>
                <p:nvSpPr>
                  <p:cNvPr id="109" name="Oval 108">
                    <a:extLst>
                      <a:ext uri="{FF2B5EF4-FFF2-40B4-BE49-F238E27FC236}">
                        <a16:creationId xmlns:a16="http://schemas.microsoft.com/office/drawing/2014/main" id="{17C95912-B3FA-41A8-9B98-4A6261E5EE77}"/>
                      </a:ext>
                    </a:extLst>
                  </p:cNvPr>
                  <p:cNvSpPr/>
                  <p:nvPr/>
                </p:nvSpPr>
                <p:spPr bwMode="auto">
                  <a:xfrm>
                    <a:off x="3784469" y="1743831"/>
                    <a:ext cx="85680" cy="85680"/>
                  </a:xfrm>
                  <a:prstGeom prst="ellipse">
                    <a:avLst/>
                  </a:prstGeom>
                  <a:solidFill>
                    <a:schemeClr val="tx1"/>
                  </a:solidFill>
                  <a:ln>
                    <a:solidFill>
                      <a:srgbClr val="00B0F0"/>
                    </a:solidFill>
                    <a:headEnd type="none" w="med" len="med"/>
                    <a:tailEnd type="none" w="med" len="med"/>
                  </a:ln>
                  <a:effectLst>
                    <a:glow rad="63500">
                      <a:srgbClr val="50E6FF">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400" b="1" i="0" u="none" strike="noStrike" kern="1200" cap="none" spc="0" normalizeH="0" baseline="0" noProof="0" dirty="0">
                        <a:ln>
                          <a:noFill/>
                        </a:ln>
                        <a:gradFill>
                          <a:gsLst>
                            <a:gs pos="0">
                              <a:srgbClr val="0070C0"/>
                            </a:gs>
                            <a:gs pos="100000">
                              <a:schemeClr val="accent1">
                                <a:lumMod val="75000"/>
                              </a:schemeClr>
                            </a:gs>
                          </a:gsLst>
                          <a:lin ang="5400000" scaled="0"/>
                        </a:gradFill>
                        <a:effectLst/>
                        <a:uLnTx/>
                        <a:uFillTx/>
                        <a:latin typeface="Segoe UI"/>
                        <a:ea typeface="Segoe UI" pitchFamily="34" charset="0"/>
                        <a:cs typeface="Segoe UI" pitchFamily="34" charset="0"/>
                      </a:rPr>
                      <a:t>6</a:t>
                    </a:r>
                    <a:endParaRPr kumimoji="0" lang="en-CA" sz="400" b="1" i="0" u="none" strike="noStrike" kern="1200" cap="none" spc="0" normalizeH="0" baseline="0" noProof="0" dirty="0">
                      <a:ln>
                        <a:noFill/>
                      </a:ln>
                      <a:gradFill>
                        <a:gsLst>
                          <a:gs pos="0">
                            <a:srgbClr val="0070C0"/>
                          </a:gs>
                          <a:gs pos="100000">
                            <a:schemeClr val="accent1">
                              <a:lumMod val="75000"/>
                            </a:schemeClr>
                          </a:gs>
                        </a:gsLst>
                        <a:lin ang="5400000" scaled="0"/>
                      </a:gradFill>
                      <a:effectLst/>
                      <a:uLnTx/>
                      <a:uFillTx/>
                      <a:latin typeface="Segoe UI"/>
                      <a:ea typeface="Segoe UI" pitchFamily="34" charset="0"/>
                      <a:cs typeface="Segoe UI" pitchFamily="34" charset="0"/>
                    </a:endParaRPr>
                  </a:p>
                </p:txBody>
              </p:sp>
              <p:sp>
                <p:nvSpPr>
                  <p:cNvPr id="110" name="Oval 109">
                    <a:extLst>
                      <a:ext uri="{FF2B5EF4-FFF2-40B4-BE49-F238E27FC236}">
                        <a16:creationId xmlns:a16="http://schemas.microsoft.com/office/drawing/2014/main" id="{10D8A412-E43B-4AA6-963E-D6AC0CDC4E53}"/>
                      </a:ext>
                    </a:extLst>
                  </p:cNvPr>
                  <p:cNvSpPr/>
                  <p:nvPr/>
                </p:nvSpPr>
                <p:spPr bwMode="auto">
                  <a:xfrm>
                    <a:off x="3857221" y="1741354"/>
                    <a:ext cx="85680" cy="85680"/>
                  </a:xfrm>
                  <a:prstGeom prst="ellipse">
                    <a:avLst/>
                  </a:prstGeom>
                  <a:noFill/>
                  <a:ln>
                    <a:noFill/>
                    <a:headEnd type="none" w="med" len="med"/>
                    <a:tailEnd type="none" w="med" len="med"/>
                  </a:ln>
                  <a:effectLst>
                    <a:glow rad="63500">
                      <a:srgbClr val="50E6FF">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400" b="1" i="0" u="none" strike="noStrike" kern="1200" cap="none" spc="0" normalizeH="0" baseline="0" noProof="0" dirty="0">
                        <a:ln>
                          <a:noFill/>
                        </a:ln>
                        <a:gradFill>
                          <a:gsLst>
                            <a:gs pos="0">
                              <a:srgbClr val="0070C0"/>
                            </a:gs>
                            <a:gs pos="100000">
                              <a:schemeClr val="accent1">
                                <a:lumMod val="75000"/>
                              </a:schemeClr>
                            </a:gs>
                          </a:gsLst>
                          <a:lin ang="5400000" scaled="0"/>
                        </a:gradFill>
                        <a:effectLst/>
                        <a:uLnTx/>
                        <a:uFillTx/>
                        <a:latin typeface="Segoe UI"/>
                        <a:ea typeface="Segoe UI" pitchFamily="34" charset="0"/>
                        <a:cs typeface="Segoe UI" pitchFamily="34" charset="0"/>
                      </a:rPr>
                      <a:t>b</a:t>
                    </a:r>
                    <a:endParaRPr kumimoji="0" lang="en-CA" sz="400" b="1" i="0" u="none" strike="noStrike" kern="1200" cap="none" spc="0" normalizeH="0" baseline="0" noProof="0" dirty="0">
                      <a:ln>
                        <a:noFill/>
                      </a:ln>
                      <a:gradFill>
                        <a:gsLst>
                          <a:gs pos="0">
                            <a:srgbClr val="0070C0"/>
                          </a:gs>
                          <a:gs pos="100000">
                            <a:schemeClr val="accent1">
                              <a:lumMod val="75000"/>
                            </a:schemeClr>
                          </a:gs>
                        </a:gsLst>
                        <a:lin ang="5400000" scaled="0"/>
                      </a:gradFill>
                      <a:effectLst/>
                      <a:uLnTx/>
                      <a:uFillTx/>
                      <a:latin typeface="Segoe UI"/>
                      <a:ea typeface="Segoe UI" pitchFamily="34" charset="0"/>
                      <a:cs typeface="Segoe UI" pitchFamily="34" charset="0"/>
                    </a:endParaRPr>
                  </a:p>
                </p:txBody>
              </p:sp>
            </p:grpSp>
          </p:grpSp>
          <p:pic>
            <p:nvPicPr>
              <p:cNvPr id="29" name="Graphic 28">
                <a:extLst>
                  <a:ext uri="{FF2B5EF4-FFF2-40B4-BE49-F238E27FC236}">
                    <a16:creationId xmlns:a16="http://schemas.microsoft.com/office/drawing/2014/main" id="{187E78CF-8132-45F8-8ED0-B3C8452A82B4}"/>
                  </a:ext>
                </a:extLst>
              </p:cNvPr>
              <p:cNvPicPr>
                <a:picLocks noChangeAspect="1"/>
              </p:cNvPicPr>
              <p:nvPr/>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4303437" y="3839469"/>
                <a:ext cx="130530" cy="130530"/>
              </a:xfrm>
              <a:prstGeom prst="rect">
                <a:avLst/>
              </a:prstGeom>
            </p:spPr>
          </p:pic>
          <p:pic>
            <p:nvPicPr>
              <p:cNvPr id="30" name="Graphic 29">
                <a:extLst>
                  <a:ext uri="{FF2B5EF4-FFF2-40B4-BE49-F238E27FC236}">
                    <a16:creationId xmlns:a16="http://schemas.microsoft.com/office/drawing/2014/main" id="{02FD39A5-D1A5-4A62-9842-17BD3E5E94F0}"/>
                  </a:ext>
                </a:extLst>
              </p:cNvPr>
              <p:cNvPicPr>
                <a:picLocks noChangeAspect="1"/>
              </p:cNvPicPr>
              <p:nvPr/>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3762411" y="1620371"/>
                <a:ext cx="67325" cy="67325"/>
              </a:xfrm>
              <a:prstGeom prst="rect">
                <a:avLst/>
              </a:prstGeom>
            </p:spPr>
          </p:pic>
          <p:cxnSp>
            <p:nvCxnSpPr>
              <p:cNvPr id="43" name="Straight Arrow Connector 42">
                <a:extLst>
                  <a:ext uri="{FF2B5EF4-FFF2-40B4-BE49-F238E27FC236}">
                    <a16:creationId xmlns:a16="http://schemas.microsoft.com/office/drawing/2014/main" id="{B982165B-E601-4244-8373-BFBAA3D16CC3}"/>
                  </a:ext>
                </a:extLst>
              </p:cNvPr>
              <p:cNvCxnSpPr>
                <a:cxnSpLocks/>
              </p:cNvCxnSpPr>
              <p:nvPr/>
            </p:nvCxnSpPr>
            <p:spPr>
              <a:xfrm flipH="1">
                <a:off x="4015255" y="3884227"/>
                <a:ext cx="276332" cy="0"/>
              </a:xfrm>
              <a:prstGeom prst="straightConnector1">
                <a:avLst/>
              </a:prstGeom>
              <a:ln>
                <a:solidFill>
                  <a:schemeClr val="tx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FA111439-4208-479E-BFAD-E00D915BCD06}"/>
                  </a:ext>
                </a:extLst>
              </p:cNvPr>
              <p:cNvSpPr/>
              <p:nvPr/>
            </p:nvSpPr>
            <p:spPr bwMode="auto">
              <a:xfrm>
                <a:off x="3822584" y="3769142"/>
                <a:ext cx="703248" cy="130113"/>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400" b="1" i="0" u="none" strike="noStrike" kern="0" cap="none" spc="0" normalizeH="0" baseline="0" noProof="0" dirty="0">
                    <a:ln>
                      <a:noFill/>
                    </a:ln>
                    <a:solidFill>
                      <a:srgbClr val="F2F2F2"/>
                    </a:soli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AD Creds</a:t>
                </a:r>
                <a:endParaRPr kumimoji="0" lang="en-US" sz="400" b="1" i="0" u="none" strike="noStrike" kern="0" cap="none" spc="0" normalizeH="0" baseline="0" noProof="0" dirty="0">
                  <a:ln>
                    <a:noFill/>
                  </a:ln>
                  <a:solidFill>
                    <a:srgbClr val="F2F2F2"/>
                  </a:solidFill>
                  <a:effectLst/>
                  <a:uLnTx/>
                  <a:uFillTx/>
                  <a:latin typeface="Segoe UI"/>
                  <a:ea typeface="Segoe UI" pitchFamily="34" charset="0"/>
                  <a:cs typeface="Segoe UI Semibold" panose="020B0702040204020203" pitchFamily="34" charset="0"/>
                </a:endParaRPr>
              </a:p>
            </p:txBody>
          </p:sp>
          <p:cxnSp>
            <p:nvCxnSpPr>
              <p:cNvPr id="47" name="Straight Arrow Connector 46">
                <a:extLst>
                  <a:ext uri="{FF2B5EF4-FFF2-40B4-BE49-F238E27FC236}">
                    <a16:creationId xmlns:a16="http://schemas.microsoft.com/office/drawing/2014/main" id="{C371CC06-9128-461B-A9F0-3DA53999B474}"/>
                  </a:ext>
                </a:extLst>
              </p:cNvPr>
              <p:cNvCxnSpPr>
                <a:cxnSpLocks/>
              </p:cNvCxnSpPr>
              <p:nvPr/>
            </p:nvCxnSpPr>
            <p:spPr>
              <a:xfrm flipH="1">
                <a:off x="4024801" y="4072346"/>
                <a:ext cx="276332" cy="0"/>
              </a:xfrm>
              <a:prstGeom prst="straightConnector1">
                <a:avLst/>
              </a:prstGeom>
              <a:ln>
                <a:solidFill>
                  <a:srgbClr val="50E6FF"/>
                </a:solidFill>
                <a:prstDash val="sysDot"/>
                <a:headEnd type="triangle" w="sm" len="sm"/>
                <a:tailEnd type="none" w="sm" len="sm"/>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1E7CFAD9-9E71-49FE-8875-CD9E2A5A0915}"/>
                  </a:ext>
                </a:extLst>
              </p:cNvPr>
              <p:cNvSpPr/>
              <p:nvPr/>
            </p:nvSpPr>
            <p:spPr bwMode="auto">
              <a:xfrm>
                <a:off x="3815700" y="3958532"/>
                <a:ext cx="703248" cy="130113"/>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400" b="1" i="0" u="none" strike="noStrike" kern="0" cap="none" spc="0" normalizeH="0" baseline="0" noProof="0" dirty="0" err="1">
                    <a:ln>
                      <a:noFill/>
                    </a:ln>
                    <a:solidFill>
                      <a:srgbClr val="50E6FF"/>
                    </a:soli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Keytab</a:t>
                </a:r>
                <a:endParaRPr kumimoji="0" lang="en-US" sz="400" b="1" i="0" u="none" strike="noStrike" kern="0" cap="none" spc="0" normalizeH="0" baseline="0" noProof="0" dirty="0">
                  <a:ln>
                    <a:noFill/>
                  </a:ln>
                  <a:solidFill>
                    <a:srgbClr val="50E6FF"/>
                  </a:solidFill>
                  <a:effectLst/>
                  <a:uLnTx/>
                  <a:uFillTx/>
                  <a:latin typeface="Segoe UI"/>
                  <a:ea typeface="Segoe UI" pitchFamily="34" charset="0"/>
                  <a:cs typeface="Segoe UI Semibold" panose="020B0702040204020203" pitchFamily="34" charset="0"/>
                </a:endParaRPr>
              </a:p>
            </p:txBody>
          </p:sp>
          <p:sp>
            <p:nvSpPr>
              <p:cNvPr id="49" name="Rectangle 48">
                <a:extLst>
                  <a:ext uri="{FF2B5EF4-FFF2-40B4-BE49-F238E27FC236}">
                    <a16:creationId xmlns:a16="http://schemas.microsoft.com/office/drawing/2014/main" id="{B5C77046-1060-43CD-A3F8-2390C76DB476}"/>
                  </a:ext>
                </a:extLst>
              </p:cNvPr>
              <p:cNvSpPr/>
              <p:nvPr/>
            </p:nvSpPr>
            <p:spPr bwMode="auto">
              <a:xfrm>
                <a:off x="4673574" y="4011110"/>
                <a:ext cx="703248" cy="130113"/>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400" b="1" i="0" u="none" strike="noStrike" kern="0" cap="none" spc="0" normalizeH="0" baseline="0" noProof="0" dirty="0" err="1">
                    <a:ln>
                      <a:noFill/>
                    </a:ln>
                    <a:solidFill>
                      <a:srgbClr val="50E6FF"/>
                    </a:soli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Keytab</a:t>
                </a:r>
                <a:endParaRPr kumimoji="0" lang="en-US" sz="400" b="1" i="0" u="none" strike="noStrike" kern="0" cap="none" spc="0" normalizeH="0" baseline="0" noProof="0" dirty="0">
                  <a:ln>
                    <a:noFill/>
                  </a:ln>
                  <a:solidFill>
                    <a:srgbClr val="50E6FF"/>
                  </a:solidFill>
                  <a:effectLst/>
                  <a:uLnTx/>
                  <a:uFillTx/>
                  <a:latin typeface="Segoe UI"/>
                  <a:ea typeface="Segoe UI" pitchFamily="34" charset="0"/>
                  <a:cs typeface="Segoe UI Semibold" panose="020B0702040204020203" pitchFamily="34" charset="0"/>
                </a:endParaRPr>
              </a:p>
            </p:txBody>
          </p:sp>
          <p:pic>
            <p:nvPicPr>
              <p:cNvPr id="50" name="Graphic 49">
                <a:extLst>
                  <a:ext uri="{FF2B5EF4-FFF2-40B4-BE49-F238E27FC236}">
                    <a16:creationId xmlns:a16="http://schemas.microsoft.com/office/drawing/2014/main" id="{2B840B3F-2A9E-4F68-B2E8-4C940F55BE12}"/>
                  </a:ext>
                </a:extLst>
              </p:cNvPr>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4296956" y="3995073"/>
                <a:ext cx="120838" cy="120838"/>
              </a:xfrm>
              <a:prstGeom prst="rect">
                <a:avLst/>
              </a:prstGeom>
            </p:spPr>
          </p:pic>
          <p:sp>
            <p:nvSpPr>
              <p:cNvPr id="52" name="Rectangle 51">
                <a:extLst>
                  <a:ext uri="{FF2B5EF4-FFF2-40B4-BE49-F238E27FC236}">
                    <a16:creationId xmlns:a16="http://schemas.microsoft.com/office/drawing/2014/main" id="{C81B2D49-2E67-4264-9C85-6EBAE05E02EF}"/>
                  </a:ext>
                </a:extLst>
              </p:cNvPr>
              <p:cNvSpPr/>
              <p:nvPr/>
            </p:nvSpPr>
            <p:spPr bwMode="auto">
              <a:xfrm>
                <a:off x="3367936" y="1521424"/>
                <a:ext cx="703248" cy="130113"/>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400" b="1" i="0" u="none" strike="noStrike" kern="0" cap="none" spc="0" normalizeH="0" baseline="0" noProof="0" dirty="0">
                    <a:ln>
                      <a:noFill/>
                    </a:ln>
                    <a:solidFill>
                      <a:srgbClr val="F2F2F2"/>
                    </a:soli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AD Creds</a:t>
                </a:r>
                <a:endParaRPr kumimoji="0" lang="en-US" sz="400" b="1" i="0" u="none" strike="noStrike" kern="0" cap="none" spc="0" normalizeH="0" baseline="0" noProof="0" dirty="0">
                  <a:ln>
                    <a:noFill/>
                  </a:ln>
                  <a:solidFill>
                    <a:srgbClr val="F2F2F2"/>
                  </a:solidFill>
                  <a:effectLst/>
                  <a:uLnTx/>
                  <a:uFillTx/>
                  <a:latin typeface="Segoe UI"/>
                  <a:ea typeface="Segoe UI" pitchFamily="34" charset="0"/>
                  <a:cs typeface="Segoe UI Semibold" panose="020B0702040204020203" pitchFamily="34" charset="0"/>
                </a:endParaRPr>
              </a:p>
            </p:txBody>
          </p:sp>
        </p:grpSp>
        <p:pic>
          <p:nvPicPr>
            <p:cNvPr id="54" name="Graphic 53" descr="Icon of a box with connected dots and lines">
              <a:extLst>
                <a:ext uri="{FF2B5EF4-FFF2-40B4-BE49-F238E27FC236}">
                  <a16:creationId xmlns:a16="http://schemas.microsoft.com/office/drawing/2014/main" id="{BE450354-6BD3-4F2C-8B64-754F436C6CE5}"/>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3352608" y="4037301"/>
              <a:ext cx="64396" cy="71296"/>
            </a:xfrm>
            <a:prstGeom prst="rect">
              <a:avLst/>
            </a:prstGeom>
          </p:spPr>
        </p:pic>
      </p:grpSp>
    </p:spTree>
    <p:extLst>
      <p:ext uri="{BB962C8B-B14F-4D97-AF65-F5344CB8AC3E}">
        <p14:creationId xmlns:p14="http://schemas.microsoft.com/office/powerpoint/2010/main" val="700967580"/>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E61D1C08-DD52-4F2B-990C-A063B29E78C8}"/>
              </a:ext>
            </a:extLst>
          </p:cNvPr>
          <p:cNvGrpSpPr/>
          <p:nvPr/>
        </p:nvGrpSpPr>
        <p:grpSpPr>
          <a:xfrm>
            <a:off x="1374893" y="0"/>
            <a:ext cx="9502539" cy="5999163"/>
            <a:chOff x="1374893" y="0"/>
            <a:chExt cx="9502539" cy="5999163"/>
          </a:xfrm>
        </p:grpSpPr>
        <p:pic>
          <p:nvPicPr>
            <p:cNvPr id="4" name="Picture 3" descr="Text&#10;&#10;Description automatically generated">
              <a:extLst>
                <a:ext uri="{FF2B5EF4-FFF2-40B4-BE49-F238E27FC236}">
                  <a16:creationId xmlns:a16="http://schemas.microsoft.com/office/drawing/2014/main" id="{E90CA169-D232-431B-8117-0D548BB7A1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4893" y="0"/>
              <a:ext cx="9502539" cy="5999163"/>
            </a:xfrm>
            <a:prstGeom prst="rect">
              <a:avLst/>
            </a:prstGeom>
          </p:spPr>
        </p:pic>
        <p:sp>
          <p:nvSpPr>
            <p:cNvPr id="5" name="Rectangle 4">
              <a:extLst>
                <a:ext uri="{FF2B5EF4-FFF2-40B4-BE49-F238E27FC236}">
                  <a16:creationId xmlns:a16="http://schemas.microsoft.com/office/drawing/2014/main" id="{89B2A708-55C6-4C2C-BB27-F7B766695BD7}"/>
                </a:ext>
              </a:extLst>
            </p:cNvPr>
            <p:cNvSpPr/>
            <p:nvPr/>
          </p:nvSpPr>
          <p:spPr bwMode="auto">
            <a:xfrm>
              <a:off x="6921500" y="2578100"/>
              <a:ext cx="2298700" cy="421481"/>
            </a:xfrm>
            <a:prstGeom prst="rect">
              <a:avLst/>
            </a:prstGeom>
            <a:solidFill>
              <a:srgbClr val="35042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933931222"/>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1A202C"/>
        </a:solidFill>
        <a:effectLst/>
      </p:bgPr>
    </p:bg>
    <p:spTree>
      <p:nvGrpSpPr>
        <p:cNvPr id="1" name=""/>
        <p:cNvGrpSpPr/>
        <p:nvPr/>
      </p:nvGrpSpPr>
      <p:grpSpPr>
        <a:xfrm>
          <a:off x="0" y="0"/>
          <a:ext cx="0" cy="0"/>
          <a:chOff x="0" y="0"/>
          <a:chExt cx="0" cy="0"/>
        </a:xfrm>
      </p:grpSpPr>
      <p:sp>
        <p:nvSpPr>
          <p:cNvPr id="1280" name="Rectangle 1279">
            <a:extLst>
              <a:ext uri="{FF2B5EF4-FFF2-40B4-BE49-F238E27FC236}">
                <a16:creationId xmlns:a16="http://schemas.microsoft.com/office/drawing/2014/main" id="{FB1F69DE-0AED-8DCF-EF1B-A477D82945D6}"/>
              </a:ext>
            </a:extLst>
          </p:cNvPr>
          <p:cNvSpPr/>
          <p:nvPr/>
        </p:nvSpPr>
        <p:spPr bwMode="auto">
          <a:xfrm>
            <a:off x="8556941" y="2987161"/>
            <a:ext cx="3444560" cy="2601688"/>
          </a:xfrm>
          <a:prstGeom prst="rect">
            <a:avLst/>
          </a:prstGeom>
          <a:solidFill>
            <a:srgbClr val="0279D5">
              <a:alpha val="10000"/>
            </a:srgbClr>
          </a:solidFill>
          <a:ln w="12700" cap="flat" cmpd="sng" algn="ctr">
            <a:noFill/>
            <a:prstDash val="solid"/>
            <a:headEnd type="none" w="med" len="med"/>
            <a:tailEnd type="none" w="med" len="med"/>
          </a:ln>
          <a:effectLst>
            <a:outerShdw blurRad="50800" dist="38100" dir="2700000" algn="tl" rotWithShape="0">
              <a:prstClr val="black"/>
            </a:outerShdw>
          </a:effectLst>
        </p:spPr>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marL="0" marR="0" lvl="0" indent="0" algn="l" defTabSz="807757" rtl="0" eaLnBrk="1" fontAlgn="base" latinLnBrk="0" hangingPunct="1">
              <a:lnSpc>
                <a:spcPct val="100000"/>
              </a:lnSpc>
              <a:spcBef>
                <a:spcPct val="0"/>
              </a:spcBef>
              <a:spcAft>
                <a:spcPct val="0"/>
              </a:spcAft>
              <a:buClrTx/>
              <a:buSzTx/>
              <a:buFontTx/>
              <a:buNone/>
              <a:tabLst/>
              <a:defRPr/>
            </a:pPr>
            <a:endParaRPr kumimoji="0" lang="en-CA" sz="1732" b="0" i="0" u="none" strike="noStrike" kern="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cxnSp>
        <p:nvCxnSpPr>
          <p:cNvPr id="1241" name="Connector: Elbow 1240">
            <a:extLst>
              <a:ext uri="{FF2B5EF4-FFF2-40B4-BE49-F238E27FC236}">
                <a16:creationId xmlns:a16="http://schemas.microsoft.com/office/drawing/2014/main" id="{F0C23EEC-3CBB-AC0C-2793-3A7E0C555709}"/>
              </a:ext>
            </a:extLst>
          </p:cNvPr>
          <p:cNvCxnSpPr>
            <a:cxnSpLocks/>
            <a:stCxn id="553" idx="1"/>
            <a:endCxn id="1146" idx="3"/>
          </p:cNvCxnSpPr>
          <p:nvPr/>
        </p:nvCxnSpPr>
        <p:spPr>
          <a:xfrm rot="10800000">
            <a:off x="1571335" y="2458828"/>
            <a:ext cx="4352736" cy="942576"/>
          </a:xfrm>
          <a:prstGeom prst="bentConnector3">
            <a:avLst>
              <a:gd name="adj1" fmla="val 50802"/>
            </a:avLst>
          </a:prstGeom>
          <a:noFill/>
          <a:ln w="12700" cap="flat" cmpd="sng" algn="ctr">
            <a:solidFill>
              <a:schemeClr val="accent4">
                <a:alpha val="32000"/>
              </a:schemeClr>
            </a:solidFill>
            <a:prstDash val="solid"/>
            <a:headEnd type="none" w="lg" len="med"/>
            <a:tailEnd type="triangle" w="sm" len="sm"/>
          </a:ln>
          <a:effectLst>
            <a:outerShdw blurRad="50800" dist="38100" dir="2700000" algn="tl" rotWithShape="0">
              <a:prstClr val="black">
                <a:alpha val="40000"/>
              </a:prstClr>
            </a:outerShdw>
          </a:effectLst>
        </p:spPr>
      </p:cxnSp>
      <p:cxnSp>
        <p:nvCxnSpPr>
          <p:cNvPr id="419" name="Connector: Elbow 418">
            <a:extLst>
              <a:ext uri="{FF2B5EF4-FFF2-40B4-BE49-F238E27FC236}">
                <a16:creationId xmlns:a16="http://schemas.microsoft.com/office/drawing/2014/main" id="{2F7A4F73-FD10-C429-BBD1-B43FA830A63F}"/>
              </a:ext>
            </a:extLst>
          </p:cNvPr>
          <p:cNvCxnSpPr>
            <a:cxnSpLocks/>
            <a:stCxn id="409" idx="1"/>
            <a:endCxn id="551" idx="1"/>
          </p:cNvCxnSpPr>
          <p:nvPr/>
        </p:nvCxnSpPr>
        <p:spPr>
          <a:xfrm rot="10800000" flipV="1">
            <a:off x="5986280" y="2143980"/>
            <a:ext cx="53353" cy="1444887"/>
          </a:xfrm>
          <a:prstGeom prst="bentConnector3">
            <a:avLst>
              <a:gd name="adj1" fmla="val 1046198"/>
            </a:avLst>
          </a:prstGeom>
          <a:noFill/>
          <a:ln w="12700" cap="flat" cmpd="sng" algn="ctr">
            <a:solidFill>
              <a:schemeClr val="accent5">
                <a:alpha val="60000"/>
              </a:schemeClr>
            </a:solidFill>
            <a:prstDash val="dash"/>
            <a:headEnd type="none" w="lg" len="med"/>
            <a:tailEnd type="triangle" w="sm" len="sm"/>
          </a:ln>
          <a:effectLst>
            <a:outerShdw blurRad="50800" dist="38100" dir="2700000" algn="tl" rotWithShape="0">
              <a:prstClr val="black">
                <a:alpha val="40000"/>
              </a:prstClr>
            </a:outerShdw>
          </a:effectLst>
        </p:spPr>
      </p:cxnSp>
      <p:cxnSp>
        <p:nvCxnSpPr>
          <p:cNvPr id="369" name="Connector: Elbow 368">
            <a:extLst>
              <a:ext uri="{FF2B5EF4-FFF2-40B4-BE49-F238E27FC236}">
                <a16:creationId xmlns:a16="http://schemas.microsoft.com/office/drawing/2014/main" id="{C7D0E8BF-25A1-C142-6378-D4D83A344E66}"/>
              </a:ext>
            </a:extLst>
          </p:cNvPr>
          <p:cNvCxnSpPr>
            <a:cxnSpLocks/>
            <a:stCxn id="310" idx="1"/>
            <a:endCxn id="479" idx="2"/>
          </p:cNvCxnSpPr>
          <p:nvPr/>
        </p:nvCxnSpPr>
        <p:spPr>
          <a:xfrm rot="10800000">
            <a:off x="3313592" y="2146663"/>
            <a:ext cx="952564" cy="2368103"/>
          </a:xfrm>
          <a:prstGeom prst="bentConnector2">
            <a:avLst/>
          </a:prstGeom>
          <a:noFill/>
          <a:ln w="12700" cap="flat" cmpd="sng" algn="ctr">
            <a:solidFill>
              <a:schemeClr val="tx1">
                <a:lumMod val="95000"/>
                <a:alpha val="52000"/>
              </a:schemeClr>
            </a:solidFill>
            <a:prstDash val="sysDash"/>
            <a:headEnd type="none" w="lg" len="med"/>
            <a:tailEnd type="triangle" w="sm" len="sm"/>
          </a:ln>
          <a:effectLst>
            <a:outerShdw blurRad="50800" dist="38100" dir="2700000" algn="tl" rotWithShape="0">
              <a:prstClr val="black">
                <a:alpha val="40000"/>
              </a:prstClr>
            </a:outerShdw>
          </a:effectLst>
        </p:spPr>
      </p:cxnSp>
      <p:cxnSp>
        <p:nvCxnSpPr>
          <p:cNvPr id="372" name="Connector: Elbow 371">
            <a:extLst>
              <a:ext uri="{FF2B5EF4-FFF2-40B4-BE49-F238E27FC236}">
                <a16:creationId xmlns:a16="http://schemas.microsoft.com/office/drawing/2014/main" id="{0D5308A2-E0A2-98FB-97A4-2ED331D512F6}"/>
              </a:ext>
            </a:extLst>
          </p:cNvPr>
          <p:cNvCxnSpPr>
            <a:cxnSpLocks/>
            <a:stCxn id="310" idx="1"/>
          </p:cNvCxnSpPr>
          <p:nvPr/>
        </p:nvCxnSpPr>
        <p:spPr>
          <a:xfrm rot="10800000">
            <a:off x="2222874" y="3242139"/>
            <a:ext cx="2043283" cy="1272626"/>
          </a:xfrm>
          <a:prstGeom prst="bentConnector3">
            <a:avLst>
              <a:gd name="adj1" fmla="val 46582"/>
            </a:avLst>
          </a:prstGeom>
          <a:noFill/>
          <a:ln w="12700" cap="flat" cmpd="sng" algn="ctr">
            <a:solidFill>
              <a:schemeClr val="accent5">
                <a:alpha val="70000"/>
              </a:schemeClr>
            </a:solidFill>
            <a:prstDash val="sysDash"/>
            <a:headEnd type="none" w="lg" len="med"/>
            <a:tailEnd type="triangle" w="sm" len="sm"/>
          </a:ln>
          <a:effectLst>
            <a:outerShdw blurRad="50800" dist="38100" dir="2700000" algn="tl" rotWithShape="0">
              <a:prstClr val="black">
                <a:alpha val="40000"/>
              </a:prstClr>
            </a:outerShdw>
          </a:effectLst>
        </p:spPr>
      </p:cxnSp>
      <p:cxnSp>
        <p:nvCxnSpPr>
          <p:cNvPr id="378" name="Connector: Elbow 377">
            <a:extLst>
              <a:ext uri="{FF2B5EF4-FFF2-40B4-BE49-F238E27FC236}">
                <a16:creationId xmlns:a16="http://schemas.microsoft.com/office/drawing/2014/main" id="{98FC8F66-F9BD-2ED8-A60D-73D20F16A88F}"/>
              </a:ext>
            </a:extLst>
          </p:cNvPr>
          <p:cNvCxnSpPr>
            <a:cxnSpLocks/>
            <a:stCxn id="310" idx="1"/>
          </p:cNvCxnSpPr>
          <p:nvPr/>
        </p:nvCxnSpPr>
        <p:spPr>
          <a:xfrm rot="10800000">
            <a:off x="2207634" y="4263315"/>
            <a:ext cx="2058522" cy="251450"/>
          </a:xfrm>
          <a:prstGeom prst="bentConnector3">
            <a:avLst>
              <a:gd name="adj1" fmla="val 46144"/>
            </a:avLst>
          </a:prstGeom>
          <a:noFill/>
          <a:ln w="12700" cap="flat" cmpd="sng" algn="ctr">
            <a:solidFill>
              <a:schemeClr val="accent5">
                <a:alpha val="70000"/>
              </a:schemeClr>
            </a:solidFill>
            <a:prstDash val="sysDash"/>
            <a:headEnd type="none" w="lg" len="med"/>
            <a:tailEnd type="triangle" w="sm" len="sm"/>
          </a:ln>
          <a:effectLst>
            <a:outerShdw blurRad="50800" dist="38100" dir="2700000" algn="tl" rotWithShape="0">
              <a:prstClr val="black">
                <a:alpha val="40000"/>
              </a:prstClr>
            </a:outerShdw>
          </a:effectLst>
        </p:spPr>
      </p:cxnSp>
      <p:cxnSp>
        <p:nvCxnSpPr>
          <p:cNvPr id="290" name="Connector: Elbow 289">
            <a:extLst>
              <a:ext uri="{FF2B5EF4-FFF2-40B4-BE49-F238E27FC236}">
                <a16:creationId xmlns:a16="http://schemas.microsoft.com/office/drawing/2014/main" id="{2B95D1C8-EFD7-BBE8-C66E-9A85968AC3F3}"/>
              </a:ext>
            </a:extLst>
          </p:cNvPr>
          <p:cNvCxnSpPr>
            <a:cxnSpLocks/>
            <a:stCxn id="284" idx="3"/>
            <a:endCxn id="551" idx="1"/>
          </p:cNvCxnSpPr>
          <p:nvPr/>
        </p:nvCxnSpPr>
        <p:spPr>
          <a:xfrm flipV="1">
            <a:off x="4999158" y="3588868"/>
            <a:ext cx="987121" cy="158515"/>
          </a:xfrm>
          <a:prstGeom prst="bentConnector3">
            <a:avLst>
              <a:gd name="adj1" fmla="val 50000"/>
            </a:avLst>
          </a:prstGeom>
          <a:noFill/>
          <a:ln w="12700" cap="flat" cmpd="sng" algn="ctr">
            <a:solidFill>
              <a:schemeClr val="tx1">
                <a:lumMod val="95000"/>
                <a:alpha val="60000"/>
              </a:schemeClr>
            </a:solidFill>
            <a:prstDash val="dash"/>
            <a:headEnd type="none" w="lg" len="med"/>
            <a:tailEnd type="triangle" w="sm" len="sm"/>
          </a:ln>
          <a:effectLst>
            <a:outerShdw blurRad="50800" dist="38100" dir="2700000" algn="tl" rotWithShape="0">
              <a:prstClr val="black">
                <a:alpha val="40000"/>
              </a:prstClr>
            </a:outerShdw>
          </a:effectLst>
        </p:spPr>
      </p:cxnSp>
      <p:cxnSp>
        <p:nvCxnSpPr>
          <p:cNvPr id="91" name="Connector: Elbow 90">
            <a:extLst>
              <a:ext uri="{FF2B5EF4-FFF2-40B4-BE49-F238E27FC236}">
                <a16:creationId xmlns:a16="http://schemas.microsoft.com/office/drawing/2014/main" id="{2B6D588F-5CE3-4CC6-3FC5-91D36680AA7D}"/>
              </a:ext>
            </a:extLst>
          </p:cNvPr>
          <p:cNvCxnSpPr>
            <a:cxnSpLocks/>
            <a:stCxn id="516" idx="3"/>
            <a:endCxn id="551" idx="1"/>
          </p:cNvCxnSpPr>
          <p:nvPr/>
        </p:nvCxnSpPr>
        <p:spPr>
          <a:xfrm>
            <a:off x="4980955" y="1970193"/>
            <a:ext cx="1005324" cy="1618675"/>
          </a:xfrm>
          <a:prstGeom prst="bentConnector3">
            <a:avLst>
              <a:gd name="adj1" fmla="val 50000"/>
            </a:avLst>
          </a:prstGeom>
          <a:noFill/>
          <a:ln w="12700" cap="flat" cmpd="sng" algn="ctr">
            <a:solidFill>
              <a:schemeClr val="accent5">
                <a:alpha val="70000"/>
              </a:schemeClr>
            </a:solidFill>
            <a:prstDash val="dash"/>
            <a:headEnd type="none" w="lg" len="med"/>
            <a:tailEnd type="triangle" w="sm" len="sm"/>
          </a:ln>
          <a:effectLst>
            <a:outerShdw blurRad="50800" dist="38100" dir="2700000" algn="tl" rotWithShape="0">
              <a:prstClr val="black">
                <a:alpha val="40000"/>
              </a:prstClr>
            </a:outerShdw>
          </a:effectLst>
        </p:spPr>
      </p:cxnSp>
      <p:cxnSp>
        <p:nvCxnSpPr>
          <p:cNvPr id="1080" name="Connector: Elbow 1079">
            <a:extLst>
              <a:ext uri="{FF2B5EF4-FFF2-40B4-BE49-F238E27FC236}">
                <a16:creationId xmlns:a16="http://schemas.microsoft.com/office/drawing/2014/main" id="{16DFD9B2-BD2E-9027-17E6-08FCD1DFEDE9}"/>
              </a:ext>
            </a:extLst>
          </p:cNvPr>
          <p:cNvCxnSpPr>
            <a:cxnSpLocks/>
            <a:stCxn id="1072" idx="3"/>
            <a:endCxn id="551" idx="1"/>
          </p:cNvCxnSpPr>
          <p:nvPr/>
        </p:nvCxnSpPr>
        <p:spPr>
          <a:xfrm>
            <a:off x="4979210" y="3138953"/>
            <a:ext cx="1007069" cy="449915"/>
          </a:xfrm>
          <a:prstGeom prst="bentConnector3">
            <a:avLst>
              <a:gd name="adj1" fmla="val 50000"/>
            </a:avLst>
          </a:prstGeom>
          <a:noFill/>
          <a:ln w="12700" cap="flat" cmpd="sng" algn="ctr">
            <a:solidFill>
              <a:schemeClr val="accent5">
                <a:alpha val="70000"/>
              </a:schemeClr>
            </a:solidFill>
            <a:prstDash val="dash"/>
            <a:headEnd type="none" w="lg" len="med"/>
            <a:tailEnd type="triangle" w="sm" len="sm"/>
          </a:ln>
          <a:effectLst>
            <a:outerShdw blurRad="50800" dist="38100" dir="2700000" algn="tl" rotWithShape="0">
              <a:prstClr val="black">
                <a:alpha val="40000"/>
              </a:prstClr>
            </a:outerShdw>
          </a:effectLst>
        </p:spPr>
      </p:cxnSp>
      <p:sp>
        <p:nvSpPr>
          <p:cNvPr id="1038" name="Rectangle 1037">
            <a:extLst>
              <a:ext uri="{FF2B5EF4-FFF2-40B4-BE49-F238E27FC236}">
                <a16:creationId xmlns:a16="http://schemas.microsoft.com/office/drawing/2014/main" id="{BF5AB4A1-0E8E-4DB1-27D5-97D2D99AF886}"/>
              </a:ext>
            </a:extLst>
          </p:cNvPr>
          <p:cNvSpPr/>
          <p:nvPr/>
        </p:nvSpPr>
        <p:spPr bwMode="auto">
          <a:xfrm>
            <a:off x="1470569" y="2963166"/>
            <a:ext cx="301395" cy="352957"/>
          </a:xfrm>
          <a:prstGeom prst="rect">
            <a:avLst/>
          </a:prstGeom>
          <a:solidFill>
            <a:srgbClr val="FFFFFF">
              <a:lumMod val="95000"/>
              <a:alpha val="8000"/>
            </a:srgbClr>
          </a:solidFill>
          <a:ln w="5080" cap="flat" cmpd="sng" algn="ctr">
            <a:solidFill>
              <a:schemeClr val="tx1">
                <a:lumMod val="95000"/>
              </a:schemeClr>
            </a:solidFill>
            <a:prstDash val="solid"/>
            <a:headEnd type="none" w="med" len="med"/>
            <a:tailEnd type="none" w="med" len="med"/>
          </a:ln>
          <a:effectLst>
            <a:outerShdw blurRad="63500" algn="ctr" rotWithShape="0">
              <a:prstClr val="black">
                <a:alpha val="20000"/>
              </a:prstClr>
            </a:outerShdw>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21" name="Rectangle 120">
            <a:extLst>
              <a:ext uri="{FF2B5EF4-FFF2-40B4-BE49-F238E27FC236}">
                <a16:creationId xmlns:a16="http://schemas.microsoft.com/office/drawing/2014/main" id="{CF6C8A1B-8F70-DA44-C058-096A83FD3F07}"/>
              </a:ext>
            </a:extLst>
          </p:cNvPr>
          <p:cNvSpPr/>
          <p:nvPr/>
        </p:nvSpPr>
        <p:spPr bwMode="auto">
          <a:xfrm>
            <a:off x="1343927" y="2821846"/>
            <a:ext cx="964451" cy="646477"/>
          </a:xfrm>
          <a:prstGeom prst="rect">
            <a:avLst/>
          </a:prstGeom>
          <a:solidFill>
            <a:schemeClr val="accent2">
              <a:alpha val="10000"/>
            </a:schemeClr>
          </a:solidFill>
          <a:ln>
            <a:gradFill>
              <a:gsLst>
                <a:gs pos="0">
                  <a:srgbClr val="00B0F0"/>
                </a:gs>
                <a:gs pos="100000">
                  <a:schemeClr val="accent2"/>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CA"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037" name="Picture 1036" descr="Microsoft SQL Server icon in Color Style">
            <a:extLst>
              <a:ext uri="{FF2B5EF4-FFF2-40B4-BE49-F238E27FC236}">
                <a16:creationId xmlns:a16="http://schemas.microsoft.com/office/drawing/2014/main" id="{AF1A80CE-4E3B-9479-294F-2AA941FE5E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35092" y="2997184"/>
            <a:ext cx="195378" cy="195378"/>
          </a:xfrm>
          <a:prstGeom prst="rect">
            <a:avLst/>
          </a:prstGeom>
          <a:noFill/>
          <a:extLst>
            <a:ext uri="{909E8E84-426E-40DD-AFC4-6F175D3DCCD1}">
              <a14:hiddenFill xmlns:a14="http://schemas.microsoft.com/office/drawing/2010/main">
                <a:solidFill>
                  <a:srgbClr val="FFFFFF"/>
                </a:solidFill>
              </a14:hiddenFill>
            </a:ext>
          </a:extLst>
        </p:spPr>
      </p:pic>
      <p:pic>
        <p:nvPicPr>
          <p:cNvPr id="1040" name="Graphic 1039" descr="Icon of a box with connected dots and lines">
            <a:extLst>
              <a:ext uri="{FF2B5EF4-FFF2-40B4-BE49-F238E27FC236}">
                <a16:creationId xmlns:a16="http://schemas.microsoft.com/office/drawing/2014/main" id="{D996EB4E-ED2D-D63A-48FE-DE1EA4B9BA0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11033" y="2879349"/>
            <a:ext cx="131568" cy="145663"/>
          </a:xfrm>
          <a:prstGeom prst="rect">
            <a:avLst/>
          </a:prstGeom>
        </p:spPr>
      </p:pic>
      <p:sp>
        <p:nvSpPr>
          <p:cNvPr id="5" name="Rectangle 4">
            <a:extLst>
              <a:ext uri="{FF2B5EF4-FFF2-40B4-BE49-F238E27FC236}">
                <a16:creationId xmlns:a16="http://schemas.microsoft.com/office/drawing/2014/main" id="{24C3368B-E0AE-2A01-4808-824572447163}"/>
              </a:ext>
            </a:extLst>
          </p:cNvPr>
          <p:cNvSpPr/>
          <p:nvPr/>
        </p:nvSpPr>
        <p:spPr bwMode="auto">
          <a:xfrm>
            <a:off x="1350469" y="1623241"/>
            <a:ext cx="2620703" cy="911436"/>
          </a:xfrm>
          <a:prstGeom prst="rect">
            <a:avLst/>
          </a:prstGeom>
          <a:solidFill>
            <a:schemeClr val="accent2">
              <a:alpha val="10000"/>
            </a:schemeClr>
          </a:solidFill>
          <a:ln>
            <a:gradFill>
              <a:gsLst>
                <a:gs pos="0">
                  <a:srgbClr val="00B0F0"/>
                </a:gs>
                <a:gs pos="100000">
                  <a:schemeClr val="accent2"/>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CA"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79" name="Rectangle 478">
            <a:extLst>
              <a:ext uri="{FF2B5EF4-FFF2-40B4-BE49-F238E27FC236}">
                <a16:creationId xmlns:a16="http://schemas.microsoft.com/office/drawing/2014/main" id="{939B28BB-F740-FBE6-94ED-28ECD6D38499}"/>
              </a:ext>
            </a:extLst>
          </p:cNvPr>
          <p:cNvSpPr/>
          <p:nvPr/>
        </p:nvSpPr>
        <p:spPr bwMode="auto">
          <a:xfrm>
            <a:off x="2780942" y="1793705"/>
            <a:ext cx="1065300" cy="352957"/>
          </a:xfrm>
          <a:prstGeom prst="rect">
            <a:avLst/>
          </a:prstGeom>
          <a:solidFill>
            <a:srgbClr val="FFFFFF">
              <a:lumMod val="95000"/>
              <a:alpha val="8000"/>
            </a:srgbClr>
          </a:solidFill>
          <a:ln w="5080" cap="flat" cmpd="sng" algn="ctr">
            <a:solidFill>
              <a:schemeClr val="tx1">
                <a:lumMod val="95000"/>
              </a:schemeClr>
            </a:solidFill>
            <a:prstDash val="solid"/>
            <a:headEnd type="none" w="med" len="med"/>
            <a:tailEnd type="none" w="med" len="med"/>
          </a:ln>
          <a:effectLst>
            <a:outerShdw blurRad="63500" algn="ctr" rotWithShape="0">
              <a:prstClr val="black">
                <a:alpha val="20000"/>
              </a:prstClr>
            </a:outerShdw>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480" name="Rectangle 479">
            <a:extLst>
              <a:ext uri="{FF2B5EF4-FFF2-40B4-BE49-F238E27FC236}">
                <a16:creationId xmlns:a16="http://schemas.microsoft.com/office/drawing/2014/main" id="{40D4E096-A681-C8E8-E555-37FD97445BC2}"/>
              </a:ext>
            </a:extLst>
          </p:cNvPr>
          <p:cNvSpPr/>
          <p:nvPr/>
        </p:nvSpPr>
        <p:spPr bwMode="auto">
          <a:xfrm>
            <a:off x="2898720" y="1764920"/>
            <a:ext cx="1072452"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700" b="1" i="0" u="none" strike="noStrike" kern="0" cap="none" spc="0" normalizeH="0" baseline="0" noProof="0" dirty="0">
                <a:ln>
                  <a:noFill/>
                </a:ln>
                <a:gradFill>
                  <a:gsLst>
                    <a:gs pos="0">
                      <a:schemeClr val="tx1"/>
                    </a:gs>
                    <a:gs pos="100000">
                      <a:schemeClr val="tx1">
                        <a:lumMod val="85000"/>
                      </a:schemeClr>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Supervisor</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solidFill>
                  <a:srgbClr val="FFFFFF">
                    <a:lumMod val="95000"/>
                  </a:srgbClr>
                </a:solidFill>
                <a:effectLst/>
                <a:uLnTx/>
                <a:uFillTx/>
                <a:latin typeface="Segoe UI"/>
                <a:ea typeface="Segoe UI" pitchFamily="34" charset="0"/>
                <a:cs typeface="Cascadia Code" panose="020B0609020000020004" pitchFamily="49" charset="0"/>
              </a:rPr>
              <a:t>Runs T-SQL for health</a:t>
            </a:r>
            <a:endParaRPr kumimoji="0" lang="en-US" sz="900" b="1" i="0" u="none" strike="noStrike" kern="0" cap="none" spc="0" normalizeH="0" baseline="0" noProof="0" dirty="0">
              <a:ln>
                <a:noFill/>
              </a:ln>
              <a:solidFill>
                <a:srgbClr val="FFFFFF">
                  <a:lumMod val="95000"/>
                </a:srgbClr>
              </a:solidFill>
              <a:effectLst/>
              <a:uLnTx/>
              <a:uFillTx/>
              <a:latin typeface="Segoe UI"/>
              <a:ea typeface="Segoe UI" pitchFamily="34" charset="0"/>
              <a:cs typeface="Segoe UI Semibold" panose="020B0702040204020203" pitchFamily="34" charset="0"/>
            </a:endParaRPr>
          </a:p>
        </p:txBody>
      </p:sp>
      <p:pic>
        <p:nvPicPr>
          <p:cNvPr id="481" name="Graphic 480" descr="Icon of a box with connected dots and lines">
            <a:extLst>
              <a:ext uri="{FF2B5EF4-FFF2-40B4-BE49-F238E27FC236}">
                <a16:creationId xmlns:a16="http://schemas.microsoft.com/office/drawing/2014/main" id="{121540C3-75BB-CCFE-853A-4B07AE29AB1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18734" y="1709888"/>
            <a:ext cx="131568" cy="145663"/>
          </a:xfrm>
          <a:prstGeom prst="rect">
            <a:avLst/>
          </a:prstGeom>
        </p:spPr>
      </p:pic>
      <p:sp>
        <p:nvSpPr>
          <p:cNvPr id="483" name="Rectangle 482">
            <a:extLst>
              <a:ext uri="{FF2B5EF4-FFF2-40B4-BE49-F238E27FC236}">
                <a16:creationId xmlns:a16="http://schemas.microsoft.com/office/drawing/2014/main" id="{063F9DF5-A291-2144-B8D1-0B525A72B96E}"/>
              </a:ext>
            </a:extLst>
          </p:cNvPr>
          <p:cNvSpPr/>
          <p:nvPr/>
        </p:nvSpPr>
        <p:spPr bwMode="auto">
          <a:xfrm>
            <a:off x="2683102" y="1533327"/>
            <a:ext cx="1072452"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00B0F0"/>
                    </a:gs>
                    <a:gs pos="100000">
                      <a:srgbClr val="50E6FF"/>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arc-ha-supervisor</a:t>
            </a:r>
          </a:p>
        </p:txBody>
      </p:sp>
      <p:sp>
        <p:nvSpPr>
          <p:cNvPr id="56" name="Rectangle: Rounded Corners 55">
            <a:extLst>
              <a:ext uri="{FF2B5EF4-FFF2-40B4-BE49-F238E27FC236}">
                <a16:creationId xmlns:a16="http://schemas.microsoft.com/office/drawing/2014/main" id="{95CD2EEA-E9BD-E77E-A1FC-947912118444}"/>
              </a:ext>
            </a:extLst>
          </p:cNvPr>
          <p:cNvSpPr/>
          <p:nvPr/>
        </p:nvSpPr>
        <p:spPr bwMode="auto">
          <a:xfrm>
            <a:off x="1494011" y="2209667"/>
            <a:ext cx="1072452" cy="214879"/>
          </a:xfrm>
          <a:prstGeom prst="roundRect">
            <a:avLst>
              <a:gd name="adj" fmla="val 4951"/>
            </a:avLst>
          </a:prstGeom>
          <a:pattFill prst="wdDnDiag">
            <a:fgClr>
              <a:schemeClr val="accent1">
                <a:lumMod val="75000"/>
              </a:schemeClr>
            </a:fgClr>
            <a:bgClr>
              <a:srgbClr val="005EA4"/>
            </a:bgClr>
          </a:pattFill>
          <a:ln w="9525" cap="flat" cmpd="sng" algn="ctr">
            <a:solidFill>
              <a:schemeClr val="accent1">
                <a:lumMod val="75000"/>
              </a:schemeClr>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6" name="Graphic 45">
            <a:extLst>
              <a:ext uri="{FF2B5EF4-FFF2-40B4-BE49-F238E27FC236}">
                <a16:creationId xmlns:a16="http://schemas.microsoft.com/office/drawing/2014/main" id="{267ECED3-3D2C-52DC-0327-4BA4E5F5E09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549993" y="2237242"/>
            <a:ext cx="136689" cy="136689"/>
          </a:xfrm>
          <a:prstGeom prst="rect">
            <a:avLst/>
          </a:prstGeom>
          <a:effectLst>
            <a:outerShdw blurRad="50800" dist="38100" dir="2700000" algn="tl" rotWithShape="0">
              <a:prstClr val="black">
                <a:alpha val="40000"/>
              </a:prstClr>
            </a:outerShdw>
          </a:effectLst>
        </p:spPr>
      </p:pic>
      <p:sp>
        <p:nvSpPr>
          <p:cNvPr id="60" name="Rectangle 59">
            <a:extLst>
              <a:ext uri="{FF2B5EF4-FFF2-40B4-BE49-F238E27FC236}">
                <a16:creationId xmlns:a16="http://schemas.microsoft.com/office/drawing/2014/main" id="{FB34046C-7FE1-21C8-3B38-F89163E0597E}"/>
              </a:ext>
            </a:extLst>
          </p:cNvPr>
          <p:cNvSpPr/>
          <p:nvPr/>
        </p:nvSpPr>
        <p:spPr bwMode="auto">
          <a:xfrm>
            <a:off x="1568175" y="2146968"/>
            <a:ext cx="1309527"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defTabSz="932472" rtl="0"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00B0F0"/>
                    </a:gs>
                    <a:gs pos="100000">
                      <a:srgbClr val="50E6FF"/>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/var/opt/mssql</a:t>
            </a:r>
          </a:p>
          <a:p>
            <a:pPr defTabSz="932472" fontAlgn="base">
              <a:spcBef>
                <a:spcPct val="0"/>
              </a:spcBef>
              <a:spcAft>
                <a:spcPct val="0"/>
              </a:spcAft>
              <a:defRPr/>
            </a:pPr>
            <a:r>
              <a:rPr kumimoji="0" lang="en-US" sz="500" b="0" i="0" u="none" strike="noStrike" kern="0" cap="none" spc="0" normalizeH="0" baseline="0" noProof="0" dirty="0">
                <a:ln>
                  <a:noFill/>
                </a:ln>
                <a:solidFill>
                  <a:srgbClr val="FFFFFF">
                    <a:lumMod val="95000"/>
                  </a:srgbClr>
                </a:solidFill>
                <a:effectLst/>
                <a:uLnTx/>
                <a:uFillTx/>
                <a:latin typeface="Segoe UI"/>
                <a:ea typeface="Segoe UI" pitchFamily="34" charset="0"/>
                <a:cs typeface="Cascadia Code" panose="020B0609020000020004" pitchFamily="49" charset="0"/>
              </a:rPr>
              <a:t>Data, data-log, backups…</a:t>
            </a:r>
            <a:endParaRPr kumimoji="0" lang="en-US" sz="500" b="1" i="0" u="none" strike="noStrike" kern="0" cap="none" spc="0" normalizeH="0" baseline="0" noProof="0" dirty="0">
              <a:ln>
                <a:noFill/>
              </a:ln>
              <a:solidFill>
                <a:srgbClr val="FFFFFF">
                  <a:lumMod val="95000"/>
                </a:srgbClr>
              </a:solidFill>
              <a:effectLst/>
              <a:uLnTx/>
              <a:uFillTx/>
              <a:latin typeface="Segoe UI"/>
              <a:ea typeface="Segoe UI" pitchFamily="34" charset="0"/>
              <a:cs typeface="Segoe UI Semibold" panose="020B0702040204020203" pitchFamily="34" charset="0"/>
            </a:endParaRPr>
          </a:p>
          <a:p>
            <a:pPr marL="0" marR="0" lvl="0" indent="0" defTabSz="932472" rtl="0" eaLnBrk="1" fontAlgn="base" latinLnBrk="0" hangingPunct="1">
              <a:lnSpc>
                <a:spcPct val="100000"/>
              </a:lnSpc>
              <a:spcBef>
                <a:spcPct val="0"/>
              </a:spcBef>
              <a:spcAft>
                <a:spcPct val="0"/>
              </a:spcAft>
              <a:buClrTx/>
              <a:buSzTx/>
              <a:buFontTx/>
              <a:buNone/>
              <a:tabLst/>
              <a:defRPr/>
            </a:pPr>
            <a:endParaRPr kumimoji="0" lang="en-US" sz="500" b="1" i="0" u="none" strike="noStrike" kern="0" cap="none" spc="0" normalizeH="0" baseline="0" noProof="0" dirty="0">
              <a:ln>
                <a:noFill/>
              </a:ln>
              <a:solidFill>
                <a:srgbClr val="FFFFFF"/>
              </a:solidFill>
              <a:effectLst/>
              <a:uLnTx/>
              <a:uFillTx/>
              <a:latin typeface="Segoe UI"/>
              <a:ea typeface="Segoe UI" pitchFamily="34" charset="0"/>
              <a:cs typeface="Segoe UI Semibold" panose="020B0702040204020203" pitchFamily="34" charset="0"/>
            </a:endParaRPr>
          </a:p>
        </p:txBody>
      </p:sp>
      <p:cxnSp>
        <p:nvCxnSpPr>
          <p:cNvPr id="455" name="Connector: Elbow 454">
            <a:extLst>
              <a:ext uri="{FF2B5EF4-FFF2-40B4-BE49-F238E27FC236}">
                <a16:creationId xmlns:a16="http://schemas.microsoft.com/office/drawing/2014/main" id="{ADC69731-07CB-2459-75EF-56944DB80244}"/>
              </a:ext>
            </a:extLst>
          </p:cNvPr>
          <p:cNvCxnSpPr>
            <a:cxnSpLocks/>
          </p:cNvCxnSpPr>
          <p:nvPr/>
        </p:nvCxnSpPr>
        <p:spPr>
          <a:xfrm rot="5400000" flipH="1" flipV="1">
            <a:off x="1527737" y="2150778"/>
            <a:ext cx="140391" cy="1024"/>
          </a:xfrm>
          <a:prstGeom prst="bentConnector3">
            <a:avLst>
              <a:gd name="adj1" fmla="val 50000"/>
            </a:avLst>
          </a:prstGeom>
          <a:noFill/>
          <a:ln w="12700" cap="flat" cmpd="sng" algn="ctr">
            <a:solidFill>
              <a:schemeClr val="accent2"/>
            </a:solidFill>
            <a:prstDash val="solid"/>
            <a:headEnd type="none" w="lg" len="med"/>
            <a:tailEnd type="triangle" w="sm" len="sm"/>
          </a:ln>
          <a:effectLst>
            <a:outerShdw blurRad="50800" dist="38100" dir="2700000" algn="tl" rotWithShape="0">
              <a:prstClr val="black">
                <a:alpha val="40000"/>
              </a:prstClr>
            </a:outerShdw>
          </a:effectLst>
        </p:spPr>
      </p:cxnSp>
      <p:cxnSp>
        <p:nvCxnSpPr>
          <p:cNvPr id="456" name="Connector: Elbow 455">
            <a:extLst>
              <a:ext uri="{FF2B5EF4-FFF2-40B4-BE49-F238E27FC236}">
                <a16:creationId xmlns:a16="http://schemas.microsoft.com/office/drawing/2014/main" id="{B3D0A541-4653-AE25-54C0-C56DCBA30639}"/>
              </a:ext>
            </a:extLst>
          </p:cNvPr>
          <p:cNvCxnSpPr>
            <a:cxnSpLocks/>
          </p:cNvCxnSpPr>
          <p:nvPr/>
        </p:nvCxnSpPr>
        <p:spPr>
          <a:xfrm rot="16200000" flipV="1">
            <a:off x="1572132" y="2151475"/>
            <a:ext cx="140018" cy="1"/>
          </a:xfrm>
          <a:prstGeom prst="bentConnector3">
            <a:avLst>
              <a:gd name="adj1" fmla="val 50000"/>
            </a:avLst>
          </a:prstGeom>
          <a:noFill/>
          <a:ln w="12700" cap="flat" cmpd="sng" algn="ctr">
            <a:solidFill>
              <a:schemeClr val="accent2"/>
            </a:solidFill>
            <a:prstDash val="solid"/>
            <a:headEnd type="triangle" w="sm" len="sm"/>
            <a:tailEnd type="none" w="sm" len="sm"/>
          </a:ln>
          <a:effectLst>
            <a:outerShdw blurRad="50800" dist="38100" dir="2700000" algn="tl" rotWithShape="0">
              <a:prstClr val="black">
                <a:alpha val="40000"/>
              </a:prstClr>
            </a:outerShdw>
          </a:effectLst>
        </p:spPr>
      </p:cxnSp>
      <p:grpSp>
        <p:nvGrpSpPr>
          <p:cNvPr id="475" name="Group 474">
            <a:extLst>
              <a:ext uri="{FF2B5EF4-FFF2-40B4-BE49-F238E27FC236}">
                <a16:creationId xmlns:a16="http://schemas.microsoft.com/office/drawing/2014/main" id="{8F8BEB56-2DFF-B7EE-00CD-BD1B222C1173}"/>
              </a:ext>
            </a:extLst>
          </p:cNvPr>
          <p:cNvGrpSpPr/>
          <p:nvPr/>
        </p:nvGrpSpPr>
        <p:grpSpPr>
          <a:xfrm>
            <a:off x="1405995" y="1533639"/>
            <a:ext cx="1288070" cy="635668"/>
            <a:chOff x="1800260" y="1557018"/>
            <a:chExt cx="1288070" cy="635668"/>
          </a:xfrm>
        </p:grpSpPr>
        <p:pic>
          <p:nvPicPr>
            <p:cNvPr id="19" name="Picture 18" descr="Microsoft SQL Server icon in Color Style">
              <a:extLst>
                <a:ext uri="{FF2B5EF4-FFF2-40B4-BE49-F238E27FC236}">
                  <a16:creationId xmlns:a16="http://schemas.microsoft.com/office/drawing/2014/main" id="{ACCC88F9-9C03-A3DC-B560-599140A63E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7924" y="1847396"/>
              <a:ext cx="288899" cy="288899"/>
            </a:xfrm>
            <a:prstGeom prst="rect">
              <a:avLst/>
            </a:prstGeom>
            <a:noFill/>
            <a:extLst>
              <a:ext uri="{909E8E84-426E-40DD-AFC4-6F175D3DCCD1}">
                <a14:hiddenFill xmlns:a14="http://schemas.microsoft.com/office/drawing/2010/main">
                  <a:solidFill>
                    <a:srgbClr val="FFFFFF"/>
                  </a:solidFill>
                </a14:hiddenFill>
              </a:ext>
            </a:extLst>
          </p:spPr>
        </p:pic>
        <p:sp>
          <p:nvSpPr>
            <p:cNvPr id="28" name="Rectangle 27">
              <a:extLst>
                <a:ext uri="{FF2B5EF4-FFF2-40B4-BE49-F238E27FC236}">
                  <a16:creationId xmlns:a16="http://schemas.microsoft.com/office/drawing/2014/main" id="{A67EFC51-A01F-B0C5-F3FF-A9E20BF26F51}"/>
                </a:ext>
              </a:extLst>
            </p:cNvPr>
            <p:cNvSpPr/>
            <p:nvPr/>
          </p:nvSpPr>
          <p:spPr bwMode="auto">
            <a:xfrm>
              <a:off x="1895428" y="1817396"/>
              <a:ext cx="1065300" cy="352957"/>
            </a:xfrm>
            <a:prstGeom prst="rect">
              <a:avLst/>
            </a:prstGeom>
            <a:solidFill>
              <a:srgbClr val="FFFFFF">
                <a:lumMod val="95000"/>
                <a:alpha val="8000"/>
              </a:srgbClr>
            </a:solidFill>
            <a:ln w="5080" cap="flat" cmpd="sng" algn="ctr">
              <a:solidFill>
                <a:schemeClr val="tx1">
                  <a:lumMod val="95000"/>
                </a:schemeClr>
              </a:solidFill>
              <a:prstDash val="solid"/>
              <a:headEnd type="none" w="med" len="med"/>
              <a:tailEnd type="none" w="med" len="med"/>
            </a:ln>
            <a:effectLst>
              <a:outerShdw blurRad="63500" algn="ctr" rotWithShape="0">
                <a:prstClr val="black">
                  <a:alpha val="20000"/>
                </a:prstClr>
              </a:outerShdw>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39" name="Rectangle 38">
              <a:extLst>
                <a:ext uri="{FF2B5EF4-FFF2-40B4-BE49-F238E27FC236}">
                  <a16:creationId xmlns:a16="http://schemas.microsoft.com/office/drawing/2014/main" id="{25F4BB56-513E-75A3-D23E-5203DF171B35}"/>
                </a:ext>
              </a:extLst>
            </p:cNvPr>
            <p:cNvSpPr/>
            <p:nvPr/>
          </p:nvSpPr>
          <p:spPr bwMode="auto">
            <a:xfrm>
              <a:off x="2015878" y="1788611"/>
              <a:ext cx="1072452"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700" b="1" i="0" u="none" strike="noStrike" kern="0" cap="none" spc="0" normalizeH="0" baseline="0" noProof="0" dirty="0">
                  <a:ln>
                    <a:noFill/>
                  </a:ln>
                  <a:gradFill>
                    <a:gsLst>
                      <a:gs pos="0">
                        <a:schemeClr val="tx1"/>
                      </a:gs>
                      <a:gs pos="100000">
                        <a:schemeClr val="tx1">
                          <a:lumMod val="85000"/>
                        </a:schemeClr>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sqlserver.exe</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solidFill>
                    <a:srgbClr val="FFFFFF">
                      <a:lumMod val="95000"/>
                    </a:srgbClr>
                  </a:solidFill>
                  <a:effectLst/>
                  <a:uLnTx/>
                  <a:uFillTx/>
                  <a:latin typeface="Segoe UI"/>
                  <a:ea typeface="Segoe UI" pitchFamily="34" charset="0"/>
                  <a:cs typeface="Cascadia Code" panose="020B0609020000020004" pitchFamily="49" charset="0"/>
                </a:rPr>
                <a:t>Replica 1 of 3</a:t>
              </a:r>
              <a:endParaRPr kumimoji="0" lang="en-US" sz="900" b="1" i="0" u="none" strike="noStrike" kern="0" cap="none" spc="0" normalizeH="0" baseline="0" noProof="0" dirty="0">
                <a:ln>
                  <a:noFill/>
                </a:ln>
                <a:solidFill>
                  <a:srgbClr val="FFFFFF">
                    <a:lumMod val="95000"/>
                  </a:srgbClr>
                </a:solidFill>
                <a:effectLst/>
                <a:uLnTx/>
                <a:uFillTx/>
                <a:latin typeface="Segoe UI"/>
                <a:ea typeface="Segoe UI" pitchFamily="34" charset="0"/>
                <a:cs typeface="Segoe UI Semibold" panose="020B0702040204020203" pitchFamily="34" charset="0"/>
              </a:endParaRPr>
            </a:p>
          </p:txBody>
        </p:sp>
        <p:pic>
          <p:nvPicPr>
            <p:cNvPr id="18" name="Graphic 17" descr="Icon of a box with connected dots and lines">
              <a:extLst>
                <a:ext uri="{FF2B5EF4-FFF2-40B4-BE49-F238E27FC236}">
                  <a16:creationId xmlns:a16="http://schemas.microsoft.com/office/drawing/2014/main" id="{BAAC1EE7-7D5D-6B9B-846E-86D5B90B4D9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835892" y="1733579"/>
              <a:ext cx="131568" cy="145663"/>
            </a:xfrm>
            <a:prstGeom prst="rect">
              <a:avLst/>
            </a:prstGeom>
          </p:spPr>
        </p:pic>
        <p:sp>
          <p:nvSpPr>
            <p:cNvPr id="463" name="Rectangle 462">
              <a:extLst>
                <a:ext uri="{FF2B5EF4-FFF2-40B4-BE49-F238E27FC236}">
                  <a16:creationId xmlns:a16="http://schemas.microsoft.com/office/drawing/2014/main" id="{0AE8CE06-5F00-9059-3ED2-08EADB2D81B9}"/>
                </a:ext>
              </a:extLst>
            </p:cNvPr>
            <p:cNvSpPr/>
            <p:nvPr/>
          </p:nvSpPr>
          <p:spPr bwMode="auto">
            <a:xfrm>
              <a:off x="1800260" y="1557018"/>
              <a:ext cx="1072452"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00B0F0"/>
                      </a:gs>
                      <a:gs pos="100000">
                        <a:srgbClr val="50E6FF"/>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arc-sqlmi</a:t>
              </a:r>
            </a:p>
          </p:txBody>
        </p:sp>
      </p:grpSp>
      <p:pic>
        <p:nvPicPr>
          <p:cNvPr id="486" name="Graphic 485">
            <a:extLst>
              <a:ext uri="{FF2B5EF4-FFF2-40B4-BE49-F238E27FC236}">
                <a16:creationId xmlns:a16="http://schemas.microsoft.com/office/drawing/2014/main" id="{07A6E508-C116-5E11-AA44-CEC0CD21F93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837531" y="1887748"/>
            <a:ext cx="171450" cy="171450"/>
          </a:xfrm>
          <a:prstGeom prst="rect">
            <a:avLst/>
          </a:prstGeom>
        </p:spPr>
      </p:pic>
      <p:cxnSp>
        <p:nvCxnSpPr>
          <p:cNvPr id="487" name="Connector: Elbow 486">
            <a:extLst>
              <a:ext uri="{FF2B5EF4-FFF2-40B4-BE49-F238E27FC236}">
                <a16:creationId xmlns:a16="http://schemas.microsoft.com/office/drawing/2014/main" id="{933D9C1A-387B-2805-744A-7B101AE9387E}"/>
              </a:ext>
            </a:extLst>
          </p:cNvPr>
          <p:cNvCxnSpPr>
            <a:cxnSpLocks/>
            <a:stCxn id="479" idx="1"/>
            <a:endCxn id="28" idx="3"/>
          </p:cNvCxnSpPr>
          <p:nvPr/>
        </p:nvCxnSpPr>
        <p:spPr>
          <a:xfrm rot="10800000" flipV="1">
            <a:off x="2566464" y="1970184"/>
            <a:ext cx="214479" cy="312"/>
          </a:xfrm>
          <a:prstGeom prst="bentConnector3">
            <a:avLst>
              <a:gd name="adj1" fmla="val 50000"/>
            </a:avLst>
          </a:prstGeom>
          <a:noFill/>
          <a:ln w="12700" cap="flat" cmpd="sng" algn="ctr">
            <a:solidFill>
              <a:schemeClr val="accent2"/>
            </a:solidFill>
            <a:prstDash val="solid"/>
            <a:headEnd type="none" w="lg" len="med"/>
            <a:tailEnd type="triangle" w="sm" len="sm"/>
          </a:ln>
          <a:effectLst>
            <a:outerShdw blurRad="50800" dist="38100" dir="2700000" algn="tl" rotWithShape="0">
              <a:prstClr val="black">
                <a:alpha val="40000"/>
              </a:prstClr>
            </a:outerShdw>
          </a:effectLst>
        </p:spPr>
      </p:cxnSp>
      <p:pic>
        <p:nvPicPr>
          <p:cNvPr id="499" name="Picture 498">
            <a:extLst>
              <a:ext uri="{FF2B5EF4-FFF2-40B4-BE49-F238E27FC236}">
                <a16:creationId xmlns:a16="http://schemas.microsoft.com/office/drawing/2014/main" id="{B3B8415E-D02C-AE39-F5CF-CD1D4946A20D}"/>
              </a:ext>
            </a:extLst>
          </p:cNvPr>
          <p:cNvPicPr>
            <a:picLocks noChangeAspect="1"/>
          </p:cNvPicPr>
          <p:nvPr/>
        </p:nvPicPr>
        <p:blipFill>
          <a:blip r:embed="rId10"/>
          <a:stretch>
            <a:fillRect/>
          </a:stretch>
        </p:blipFill>
        <p:spPr>
          <a:xfrm>
            <a:off x="1025240" y="127199"/>
            <a:ext cx="2611415" cy="1165425"/>
          </a:xfrm>
          <a:prstGeom prst="rect">
            <a:avLst/>
          </a:prstGeom>
          <a:effectLst>
            <a:outerShdw blurRad="50800" dist="38100" dir="2700000" algn="tl" rotWithShape="0">
              <a:prstClr val="black">
                <a:alpha val="40000"/>
              </a:prstClr>
            </a:outerShdw>
          </a:effectLst>
        </p:spPr>
      </p:pic>
      <p:pic>
        <p:nvPicPr>
          <p:cNvPr id="501" name="Graphic 500">
            <a:extLst>
              <a:ext uri="{FF2B5EF4-FFF2-40B4-BE49-F238E27FC236}">
                <a16:creationId xmlns:a16="http://schemas.microsoft.com/office/drawing/2014/main" id="{5ED91DA6-F6E6-319A-0B21-1D3379AD371C}"/>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618201" y="1864087"/>
            <a:ext cx="103852" cy="103852"/>
          </a:xfrm>
          <a:prstGeom prst="rect">
            <a:avLst/>
          </a:prstGeom>
        </p:spPr>
      </p:pic>
      <p:cxnSp>
        <p:nvCxnSpPr>
          <p:cNvPr id="507" name="Connector: Elbow 506">
            <a:extLst>
              <a:ext uri="{FF2B5EF4-FFF2-40B4-BE49-F238E27FC236}">
                <a16:creationId xmlns:a16="http://schemas.microsoft.com/office/drawing/2014/main" id="{910D1CDE-4EB2-9DA4-2D80-9326213C2850}"/>
              </a:ext>
            </a:extLst>
          </p:cNvPr>
          <p:cNvCxnSpPr>
            <a:cxnSpLocks/>
          </p:cNvCxnSpPr>
          <p:nvPr/>
        </p:nvCxnSpPr>
        <p:spPr>
          <a:xfrm rot="5400000" flipH="1" flipV="1">
            <a:off x="2372874" y="1568741"/>
            <a:ext cx="575086" cy="1864"/>
          </a:xfrm>
          <a:prstGeom prst="bentConnector3">
            <a:avLst>
              <a:gd name="adj1" fmla="val 50000"/>
            </a:avLst>
          </a:prstGeom>
          <a:noFill/>
          <a:ln w="12700" cap="flat" cmpd="sng" algn="ctr">
            <a:solidFill>
              <a:schemeClr val="tx2"/>
            </a:solidFill>
            <a:prstDash val="sysDot"/>
            <a:headEnd type="none" w="lg" len="med"/>
            <a:tailEnd type="triangle" w="sm" len="sm"/>
          </a:ln>
          <a:effectLst>
            <a:outerShdw blurRad="50800" dist="38100" dir="2700000" algn="tl" rotWithShape="0">
              <a:prstClr val="black">
                <a:alpha val="40000"/>
              </a:prstClr>
            </a:outerShdw>
          </a:effectLst>
        </p:spPr>
      </p:cxnSp>
      <p:sp>
        <p:nvSpPr>
          <p:cNvPr id="512" name="Rectangle 511">
            <a:extLst>
              <a:ext uri="{FF2B5EF4-FFF2-40B4-BE49-F238E27FC236}">
                <a16:creationId xmlns:a16="http://schemas.microsoft.com/office/drawing/2014/main" id="{D8C2922F-D14B-A5CB-F849-9A59CB9CAC9C}"/>
              </a:ext>
            </a:extLst>
          </p:cNvPr>
          <p:cNvSpPr/>
          <p:nvPr/>
        </p:nvSpPr>
        <p:spPr bwMode="auto">
          <a:xfrm rot="5400000">
            <a:off x="2280276" y="-18397"/>
            <a:ext cx="169881" cy="2388861"/>
          </a:xfrm>
          <a:prstGeom prst="rect">
            <a:avLst/>
          </a:prstGeom>
          <a:solidFill>
            <a:srgbClr val="50E6FF">
              <a:alpha val="15000"/>
            </a:srgbClr>
          </a:solidFill>
          <a:ln w="9525">
            <a:solidFill>
              <a:srgbClr val="50E6FF"/>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marL="0" marR="0" lvl="0" indent="0" algn="l" defTabSz="815727" rtl="0" eaLnBrk="1" fontAlgn="base" latinLnBrk="0" hangingPunct="1">
              <a:lnSpc>
                <a:spcPct val="100000"/>
              </a:lnSpc>
              <a:spcBef>
                <a:spcPct val="0"/>
              </a:spcBef>
              <a:spcAft>
                <a:spcPct val="0"/>
              </a:spcAft>
              <a:buClrTx/>
              <a:buSzTx/>
              <a:buFontTx/>
              <a:buNone/>
              <a:tabLst/>
              <a:defRPr/>
            </a:pPr>
            <a:endParaRPr kumimoji="0" lang="en-CA" sz="175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516" name="Rectangle: Rounded Corners 515">
            <a:extLst>
              <a:ext uri="{FF2B5EF4-FFF2-40B4-BE49-F238E27FC236}">
                <a16:creationId xmlns:a16="http://schemas.microsoft.com/office/drawing/2014/main" id="{0BED8E48-9D6D-2B2F-B620-5AD885D24C87}"/>
              </a:ext>
            </a:extLst>
          </p:cNvPr>
          <p:cNvSpPr/>
          <p:nvPr/>
        </p:nvSpPr>
        <p:spPr bwMode="auto">
          <a:xfrm>
            <a:off x="4247953" y="1785916"/>
            <a:ext cx="733002" cy="368553"/>
          </a:xfrm>
          <a:prstGeom prst="roundRect">
            <a:avLst>
              <a:gd name="adj" fmla="val 4951"/>
            </a:avLst>
          </a:prstGeom>
          <a:pattFill prst="wdDnDiag">
            <a:fgClr>
              <a:schemeClr val="accent1">
                <a:lumMod val="75000"/>
              </a:schemeClr>
            </a:fgClr>
            <a:bgClr>
              <a:srgbClr val="005EA4"/>
            </a:bgClr>
          </a:pattFill>
          <a:ln w="9525" cap="flat" cmpd="sng" algn="ctr">
            <a:solidFill>
              <a:schemeClr val="accent1">
                <a:lumMod val="75000"/>
              </a:schemeClr>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17" name="Rectangle 516">
            <a:extLst>
              <a:ext uri="{FF2B5EF4-FFF2-40B4-BE49-F238E27FC236}">
                <a16:creationId xmlns:a16="http://schemas.microsoft.com/office/drawing/2014/main" id="{245FE40B-4AFF-2E66-2BB1-57B6D910B9DB}"/>
              </a:ext>
            </a:extLst>
          </p:cNvPr>
          <p:cNvSpPr/>
          <p:nvPr/>
        </p:nvSpPr>
        <p:spPr bwMode="auto">
          <a:xfrm>
            <a:off x="4111253" y="1782700"/>
            <a:ext cx="1003328"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00B0F0"/>
                    </a:gs>
                    <a:gs pos="100000">
                      <a:srgbClr val="50E6FF"/>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agReplicaConfigs</a:t>
            </a:r>
          </a:p>
          <a:p>
            <a:pPr algn="ctr" defTabSz="932472" fontAlgn="base">
              <a:spcBef>
                <a:spcPct val="0"/>
              </a:spcBef>
              <a:spcAft>
                <a:spcPct val="0"/>
              </a:spcAft>
              <a:defRPr/>
            </a:pPr>
            <a:r>
              <a:rPr kumimoji="0" lang="en-US" sz="400" b="0" i="0" u="none" strike="noStrike" kern="0" cap="none" spc="0" normalizeH="0" baseline="0" noProof="0" dirty="0">
                <a:ln>
                  <a:noFill/>
                </a:ln>
                <a:solidFill>
                  <a:srgbClr val="FFFFFF">
                    <a:lumMod val="95000"/>
                  </a:srgbClr>
                </a:solidFill>
                <a:effectLst/>
                <a:uLnTx/>
                <a:uFillTx/>
                <a:latin typeface="Segoe UI"/>
                <a:ea typeface="Segoe UI" pitchFamily="34" charset="0"/>
                <a:cs typeface="Cascadia Code" panose="020B0609020000020004" pitchFamily="49" charset="0"/>
              </a:rPr>
              <a:t>Config Map per replica</a:t>
            </a:r>
            <a:endParaRPr kumimoji="0" lang="en-US" sz="800" b="1" i="0" u="none" strike="noStrike" kern="0" cap="none" spc="0" normalizeH="0" baseline="0" noProof="0" dirty="0">
              <a:ln>
                <a:noFill/>
              </a:ln>
              <a:solidFill>
                <a:srgbClr val="FFFFFF">
                  <a:lumMod val="95000"/>
                </a:srgbClr>
              </a:solidFill>
              <a:effectLst/>
              <a:uLnTx/>
              <a:uFillTx/>
              <a:latin typeface="Segoe UI"/>
              <a:ea typeface="Segoe UI" pitchFamily="34" charset="0"/>
              <a:cs typeface="Segoe UI Semibold" panose="020B0702040204020203" pitchFamily="34" charset="0"/>
            </a:endParaRPr>
          </a:p>
        </p:txBody>
      </p:sp>
      <p:pic>
        <p:nvPicPr>
          <p:cNvPr id="518" name="Graphic 517">
            <a:extLst>
              <a:ext uri="{FF2B5EF4-FFF2-40B4-BE49-F238E27FC236}">
                <a16:creationId xmlns:a16="http://schemas.microsoft.com/office/drawing/2014/main" id="{21149A02-1D47-25D1-DF68-DFB0006A5803}"/>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450402" y="1674357"/>
            <a:ext cx="325031" cy="216686"/>
          </a:xfrm>
          <a:prstGeom prst="rect">
            <a:avLst/>
          </a:prstGeom>
        </p:spPr>
      </p:pic>
      <p:grpSp>
        <p:nvGrpSpPr>
          <p:cNvPr id="519" name="Group 518">
            <a:extLst>
              <a:ext uri="{FF2B5EF4-FFF2-40B4-BE49-F238E27FC236}">
                <a16:creationId xmlns:a16="http://schemas.microsoft.com/office/drawing/2014/main" id="{36AB3DA4-944F-B29A-7B04-CF69FAFD88B8}"/>
              </a:ext>
            </a:extLst>
          </p:cNvPr>
          <p:cNvGrpSpPr/>
          <p:nvPr/>
        </p:nvGrpSpPr>
        <p:grpSpPr>
          <a:xfrm>
            <a:off x="3730660" y="353791"/>
            <a:ext cx="1425507" cy="963518"/>
            <a:chOff x="768912" y="4331165"/>
            <a:chExt cx="1425507" cy="963518"/>
          </a:xfrm>
        </p:grpSpPr>
        <p:sp>
          <p:nvSpPr>
            <p:cNvPr id="520" name="Rectangle 519">
              <a:extLst>
                <a:ext uri="{FF2B5EF4-FFF2-40B4-BE49-F238E27FC236}">
                  <a16:creationId xmlns:a16="http://schemas.microsoft.com/office/drawing/2014/main" id="{B096BF7E-D138-E3AF-8EF9-F96C5CC96390}"/>
                </a:ext>
              </a:extLst>
            </p:cNvPr>
            <p:cNvSpPr/>
            <p:nvPr/>
          </p:nvSpPr>
          <p:spPr bwMode="auto">
            <a:xfrm>
              <a:off x="768912" y="4565694"/>
              <a:ext cx="1425507" cy="728989"/>
            </a:xfrm>
            <a:prstGeom prst="rect">
              <a:avLst/>
            </a:prstGeom>
            <a:solidFill>
              <a:srgbClr val="19354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21" name="TextBox 520">
              <a:extLst>
                <a:ext uri="{FF2B5EF4-FFF2-40B4-BE49-F238E27FC236}">
                  <a16:creationId xmlns:a16="http://schemas.microsoft.com/office/drawing/2014/main" id="{847E4730-F75D-622B-70B0-570F818AE6B4}"/>
                </a:ext>
              </a:extLst>
            </p:cNvPr>
            <p:cNvSpPr txBox="1"/>
            <p:nvPr/>
          </p:nvSpPr>
          <p:spPr>
            <a:xfrm>
              <a:off x="768912" y="4569100"/>
              <a:ext cx="1425507" cy="715581"/>
            </a:xfrm>
            <a:prstGeom prst="rect">
              <a:avLst/>
            </a:prstGeom>
            <a:noFill/>
            <a:ln>
              <a:solidFill>
                <a:schemeClr val="bg1">
                  <a:lumMod val="50000"/>
                  <a:lumOff val="50000"/>
                  <a:alpha val="8000"/>
                </a:schemeClr>
              </a:solidFill>
            </a:ln>
          </p:spPr>
          <p:txBody>
            <a:bodyPr wrap="square">
              <a:spAutoFit/>
            </a:bodyPr>
            <a:lstStyle/>
            <a:p>
              <a:r>
                <a:rPr lang="en-CA" sz="450" b="0" dirty="0">
                  <a:solidFill>
                    <a:srgbClr val="9EFFFF"/>
                  </a:solidFill>
                  <a:effectLst/>
                  <a:latin typeface="Cascadia Code" panose="020B0609020000020004" pitchFamily="49" charset="0"/>
                </a:rPr>
                <a:t>ag_name</a:t>
              </a:r>
              <a:r>
                <a:rPr lang="en-CA" sz="450" b="0" dirty="0">
                  <a:solidFill>
                    <a:srgbClr val="E1EFFF"/>
                  </a:solidFill>
                  <a:effectLst/>
                  <a:latin typeface="Cascadia Code" panose="020B0609020000020004" pitchFamily="49" charset="0"/>
                </a:rPr>
                <a:t>:</a:t>
              </a:r>
              <a:r>
                <a:rPr lang="en-CA" sz="450" b="0" dirty="0">
                  <a:solidFill>
                    <a:srgbClr val="FFFFFF"/>
                  </a:solidFill>
                  <a:effectLst/>
                  <a:latin typeface="Cascadia Code" panose="020B0609020000020004" pitchFamily="49" charset="0"/>
                </a:rPr>
                <a:t> </a:t>
              </a:r>
              <a:r>
                <a:rPr lang="en-CA" sz="450" b="0" dirty="0">
                  <a:solidFill>
                    <a:srgbClr val="92FC79"/>
                  </a:solidFill>
                  <a:effectLst/>
                  <a:latin typeface="Cascadia Code" panose="020B0609020000020004" pitchFamily="49" charset="0"/>
                </a:rPr>
                <a:t>"</a:t>
              </a:r>
              <a:r>
                <a:rPr lang="en-CA" sz="450" b="0" dirty="0">
                  <a:solidFill>
                    <a:srgbClr val="A5FF90"/>
                  </a:solidFill>
                  <a:effectLst/>
                  <a:latin typeface="Cascadia Code" panose="020B0609020000020004" pitchFamily="49" charset="0"/>
                </a:rPr>
                <a:t>chaos-</a:t>
              </a:r>
              <a:r>
                <a:rPr lang="en-CA" sz="450" b="0" dirty="0" err="1">
                  <a:solidFill>
                    <a:srgbClr val="A5FF90"/>
                  </a:solidFill>
                  <a:effectLst/>
                  <a:latin typeface="Cascadia Code" panose="020B0609020000020004" pitchFamily="49" charset="0"/>
                </a:rPr>
                <a:t>bc</a:t>
              </a:r>
              <a:r>
                <a:rPr lang="en-CA" sz="450" b="0" dirty="0">
                  <a:solidFill>
                    <a:srgbClr val="92FC79"/>
                  </a:solidFill>
                  <a:effectLst/>
                  <a:latin typeface="Cascadia Code" panose="020B0609020000020004" pitchFamily="49" charset="0"/>
                </a:rPr>
                <a:t>"</a:t>
              </a:r>
              <a:endParaRPr lang="en-CA" sz="450" b="0" dirty="0">
                <a:solidFill>
                  <a:srgbClr val="FFFFFF"/>
                </a:solidFill>
                <a:effectLst/>
                <a:latin typeface="Cascadia Code" panose="020B0609020000020004" pitchFamily="49" charset="0"/>
              </a:endParaRPr>
            </a:p>
            <a:p>
              <a:r>
                <a:rPr lang="en-CA" sz="450" b="0" dirty="0" err="1">
                  <a:solidFill>
                    <a:srgbClr val="9EFFFF"/>
                  </a:solidFill>
                  <a:effectLst/>
                  <a:latin typeface="Cascadia Code" panose="020B0609020000020004" pitchFamily="49" charset="0"/>
                </a:rPr>
                <a:t>replica_name</a:t>
              </a:r>
              <a:r>
                <a:rPr lang="en-CA" sz="450" b="0" dirty="0">
                  <a:solidFill>
                    <a:srgbClr val="E1EFFF"/>
                  </a:solidFill>
                  <a:effectLst/>
                  <a:latin typeface="Cascadia Code" panose="020B0609020000020004" pitchFamily="49" charset="0"/>
                </a:rPr>
                <a:t>:</a:t>
              </a:r>
              <a:r>
                <a:rPr lang="en-CA" sz="450" b="0" dirty="0">
                  <a:solidFill>
                    <a:srgbClr val="FFFFFF"/>
                  </a:solidFill>
                  <a:effectLst/>
                  <a:latin typeface="Cascadia Code" panose="020B0609020000020004" pitchFamily="49" charset="0"/>
                </a:rPr>
                <a:t> </a:t>
              </a:r>
              <a:r>
                <a:rPr lang="en-CA" sz="450" b="0" dirty="0">
                  <a:solidFill>
                    <a:srgbClr val="92FC79"/>
                  </a:solidFill>
                  <a:effectLst/>
                  <a:latin typeface="Cascadia Code" panose="020B0609020000020004" pitchFamily="49" charset="0"/>
                </a:rPr>
                <a:t>"</a:t>
              </a:r>
              <a:r>
                <a:rPr lang="en-CA" sz="450" b="0" dirty="0">
                  <a:solidFill>
                    <a:srgbClr val="A5FF90"/>
                  </a:solidFill>
                  <a:effectLst/>
                  <a:latin typeface="Cascadia Code" panose="020B0609020000020004" pitchFamily="49" charset="0"/>
                </a:rPr>
                <a:t>chaos-bc-0</a:t>
              </a:r>
              <a:r>
                <a:rPr lang="en-CA" sz="450" b="0" dirty="0">
                  <a:solidFill>
                    <a:srgbClr val="92FC79"/>
                  </a:solidFill>
                  <a:effectLst/>
                  <a:latin typeface="Cascadia Code" panose="020B0609020000020004" pitchFamily="49" charset="0"/>
                </a:rPr>
                <a:t>"</a:t>
              </a:r>
              <a:endParaRPr lang="en-CA" sz="450" b="0" dirty="0">
                <a:solidFill>
                  <a:srgbClr val="FFFFFF"/>
                </a:solidFill>
                <a:effectLst/>
                <a:latin typeface="Cascadia Code" panose="020B0609020000020004" pitchFamily="49" charset="0"/>
              </a:endParaRPr>
            </a:p>
            <a:p>
              <a:r>
                <a:rPr lang="en-CA" sz="450" b="0" dirty="0" err="1">
                  <a:solidFill>
                    <a:srgbClr val="9EFFFF"/>
                  </a:solidFill>
                  <a:effectLst/>
                  <a:latin typeface="Cascadia Code" panose="020B0609020000020004" pitchFamily="49" charset="0"/>
                </a:rPr>
                <a:t>availability_mode</a:t>
              </a:r>
              <a:r>
                <a:rPr lang="en-CA" sz="450" b="0" dirty="0">
                  <a:solidFill>
                    <a:srgbClr val="E1EFFF"/>
                  </a:solidFill>
                  <a:effectLst/>
                  <a:latin typeface="Cascadia Code" panose="020B0609020000020004" pitchFamily="49" charset="0"/>
                </a:rPr>
                <a:t>:</a:t>
              </a:r>
              <a:r>
                <a:rPr lang="en-CA" sz="450" b="0" dirty="0">
                  <a:solidFill>
                    <a:srgbClr val="FFFFFF"/>
                  </a:solidFill>
                  <a:effectLst/>
                  <a:latin typeface="Cascadia Code" panose="020B0609020000020004" pitchFamily="49" charset="0"/>
                </a:rPr>
                <a:t> </a:t>
              </a:r>
              <a:r>
                <a:rPr lang="en-CA" sz="450" b="0" dirty="0">
                  <a:solidFill>
                    <a:srgbClr val="A5FF90"/>
                  </a:solidFill>
                  <a:effectLst/>
                  <a:latin typeface="Cascadia Code" panose="020B0609020000020004" pitchFamily="49" charset="0"/>
                </a:rPr>
                <a:t>SYNCHRONOUS_COMMIT</a:t>
              </a:r>
              <a:endParaRPr lang="en-CA" sz="450" b="0" dirty="0">
                <a:solidFill>
                  <a:srgbClr val="FFFFFF"/>
                </a:solidFill>
                <a:effectLst/>
                <a:latin typeface="Cascadia Code" panose="020B0609020000020004" pitchFamily="49" charset="0"/>
              </a:endParaRPr>
            </a:p>
            <a:p>
              <a:r>
                <a:rPr lang="en-CA" sz="450" b="0" dirty="0" err="1">
                  <a:solidFill>
                    <a:srgbClr val="9EFFFF"/>
                  </a:solidFill>
                  <a:effectLst/>
                  <a:latin typeface="Cascadia Code" panose="020B0609020000020004" pitchFamily="49" charset="0"/>
                </a:rPr>
                <a:t>replica_role</a:t>
              </a:r>
              <a:r>
                <a:rPr lang="en-CA" sz="450" b="0" dirty="0">
                  <a:solidFill>
                    <a:srgbClr val="E1EFFF"/>
                  </a:solidFill>
                  <a:effectLst/>
                  <a:latin typeface="Cascadia Code" panose="020B0609020000020004" pitchFamily="49" charset="0"/>
                </a:rPr>
                <a:t>:</a:t>
              </a:r>
              <a:r>
                <a:rPr lang="en-CA" sz="450" b="0" dirty="0">
                  <a:solidFill>
                    <a:srgbClr val="FFFFFF"/>
                  </a:solidFill>
                  <a:effectLst/>
                  <a:latin typeface="Cascadia Code" panose="020B0609020000020004" pitchFamily="49" charset="0"/>
                </a:rPr>
                <a:t> </a:t>
              </a:r>
              <a:r>
                <a:rPr lang="en-CA" sz="450" b="0" dirty="0">
                  <a:solidFill>
                    <a:srgbClr val="A5FF90"/>
                  </a:solidFill>
                  <a:effectLst/>
                  <a:latin typeface="Cascadia Code" panose="020B0609020000020004" pitchFamily="49" charset="0"/>
                </a:rPr>
                <a:t>REPLICA_PRIMARY</a:t>
              </a:r>
              <a:endParaRPr lang="en-CA" sz="450" b="0" dirty="0">
                <a:solidFill>
                  <a:srgbClr val="FFFFFF"/>
                </a:solidFill>
                <a:effectLst/>
                <a:latin typeface="Cascadia Code" panose="020B0609020000020004" pitchFamily="49" charset="0"/>
              </a:endParaRPr>
            </a:p>
            <a:p>
              <a:r>
                <a:rPr lang="en-CA" sz="450" b="0" dirty="0" err="1">
                  <a:solidFill>
                    <a:srgbClr val="9EFFFF"/>
                  </a:solidFill>
                  <a:effectLst/>
                  <a:latin typeface="Cascadia Code" panose="020B0609020000020004" pitchFamily="49" charset="0"/>
                </a:rPr>
                <a:t>is_synchronized</a:t>
              </a:r>
              <a:r>
                <a:rPr lang="en-CA" sz="450" b="0" dirty="0">
                  <a:solidFill>
                    <a:srgbClr val="E1EFFF"/>
                  </a:solidFill>
                  <a:effectLst/>
                  <a:latin typeface="Cascadia Code" panose="020B0609020000020004" pitchFamily="49" charset="0"/>
                </a:rPr>
                <a:t>:</a:t>
              </a:r>
              <a:r>
                <a:rPr lang="en-CA" sz="450" b="0" dirty="0">
                  <a:solidFill>
                    <a:srgbClr val="FFFFFF"/>
                  </a:solidFill>
                  <a:effectLst/>
                  <a:latin typeface="Cascadia Code" panose="020B0609020000020004" pitchFamily="49" charset="0"/>
                </a:rPr>
                <a:t> </a:t>
              </a:r>
              <a:r>
                <a:rPr lang="en-CA" sz="450" b="0" dirty="0">
                  <a:solidFill>
                    <a:srgbClr val="FF628C"/>
                  </a:solidFill>
                  <a:effectLst/>
                  <a:latin typeface="Cascadia Code" panose="020B0609020000020004" pitchFamily="49" charset="0"/>
                </a:rPr>
                <a:t>true</a:t>
              </a:r>
              <a:endParaRPr lang="en-CA" sz="450" b="0" dirty="0">
                <a:solidFill>
                  <a:srgbClr val="FFFFFF"/>
                </a:solidFill>
                <a:effectLst/>
                <a:latin typeface="Cascadia Code" panose="020B0609020000020004" pitchFamily="49" charset="0"/>
              </a:endParaRPr>
            </a:p>
            <a:p>
              <a:r>
                <a:rPr lang="en-CA" sz="450" b="0" dirty="0" err="1">
                  <a:solidFill>
                    <a:srgbClr val="9EFFFF"/>
                  </a:solidFill>
                  <a:effectLst/>
                  <a:latin typeface="Cascadia Code" panose="020B0609020000020004" pitchFamily="49" charset="0"/>
                </a:rPr>
                <a:t>is_health_error</a:t>
              </a:r>
              <a:r>
                <a:rPr lang="en-CA" sz="450" b="0" dirty="0">
                  <a:solidFill>
                    <a:srgbClr val="E1EFFF"/>
                  </a:solidFill>
                  <a:effectLst/>
                  <a:latin typeface="Cascadia Code" panose="020B0609020000020004" pitchFamily="49" charset="0"/>
                </a:rPr>
                <a:t>:</a:t>
              </a:r>
              <a:r>
                <a:rPr lang="en-CA" sz="450" b="0" dirty="0">
                  <a:solidFill>
                    <a:srgbClr val="FFFFFF"/>
                  </a:solidFill>
                  <a:effectLst/>
                  <a:latin typeface="Cascadia Code" panose="020B0609020000020004" pitchFamily="49" charset="0"/>
                </a:rPr>
                <a:t> </a:t>
              </a:r>
              <a:r>
                <a:rPr lang="en-CA" sz="450" b="0" dirty="0">
                  <a:solidFill>
                    <a:srgbClr val="FF628C"/>
                  </a:solidFill>
                  <a:effectLst/>
                  <a:latin typeface="Cascadia Code" panose="020B0609020000020004" pitchFamily="49" charset="0"/>
                </a:rPr>
                <a:t>false</a:t>
              </a:r>
              <a:endParaRPr lang="en-CA" sz="450" b="0" dirty="0">
                <a:solidFill>
                  <a:srgbClr val="FFFFFF"/>
                </a:solidFill>
                <a:effectLst/>
                <a:latin typeface="Cascadia Code" panose="020B0609020000020004" pitchFamily="49" charset="0"/>
              </a:endParaRPr>
            </a:p>
            <a:p>
              <a:r>
                <a:rPr lang="en-CA" sz="450" b="0" dirty="0" err="1">
                  <a:solidFill>
                    <a:srgbClr val="9EFFFF"/>
                  </a:solidFill>
                  <a:effectLst/>
                  <a:latin typeface="Cascadia Code" panose="020B0609020000020004" pitchFamily="49" charset="0"/>
                </a:rPr>
                <a:t>uid</a:t>
              </a:r>
              <a:r>
                <a:rPr lang="en-CA" sz="450" b="0" dirty="0">
                  <a:solidFill>
                    <a:srgbClr val="E1EFFF"/>
                  </a:solidFill>
                  <a:effectLst/>
                  <a:latin typeface="Cascadia Code" panose="020B0609020000020004" pitchFamily="49" charset="0"/>
                </a:rPr>
                <a:t>:</a:t>
              </a:r>
              <a:r>
                <a:rPr lang="en-CA" sz="450" b="0" dirty="0">
                  <a:solidFill>
                    <a:srgbClr val="FFFFFF"/>
                  </a:solidFill>
                  <a:effectLst/>
                  <a:latin typeface="Cascadia Code" panose="020B0609020000020004" pitchFamily="49" charset="0"/>
                </a:rPr>
                <a:t> </a:t>
              </a:r>
              <a:r>
                <a:rPr lang="en-CA" sz="450" b="0" dirty="0">
                  <a:solidFill>
                    <a:srgbClr val="92FC79"/>
                  </a:solidFill>
                  <a:effectLst/>
                  <a:latin typeface="Cascadia Code" panose="020B0609020000020004" pitchFamily="49" charset="0"/>
                </a:rPr>
                <a:t>""</a:t>
              </a:r>
              <a:endParaRPr lang="en-CA" sz="450" b="0" dirty="0">
                <a:solidFill>
                  <a:srgbClr val="FFFFFF"/>
                </a:solidFill>
                <a:effectLst/>
                <a:latin typeface="Cascadia Code" panose="020B0609020000020004" pitchFamily="49" charset="0"/>
              </a:endParaRPr>
            </a:p>
            <a:p>
              <a:r>
                <a:rPr lang="en-CA" sz="450" b="0" dirty="0" err="1">
                  <a:solidFill>
                    <a:srgbClr val="9EFFFF"/>
                  </a:solidFill>
                  <a:effectLst/>
                  <a:latin typeface="Cascadia Code" panose="020B0609020000020004" pitchFamily="49" charset="0"/>
                </a:rPr>
                <a:t>resource_version</a:t>
              </a:r>
              <a:r>
                <a:rPr lang="en-CA" sz="450" b="0" dirty="0">
                  <a:solidFill>
                    <a:srgbClr val="E1EFFF"/>
                  </a:solidFill>
                  <a:effectLst/>
                  <a:latin typeface="Cascadia Code" panose="020B0609020000020004" pitchFamily="49" charset="0"/>
                </a:rPr>
                <a:t>:</a:t>
              </a:r>
              <a:r>
                <a:rPr lang="en-CA" sz="450" b="0" dirty="0">
                  <a:solidFill>
                    <a:srgbClr val="FFFFFF"/>
                  </a:solidFill>
                  <a:effectLst/>
                  <a:latin typeface="Cascadia Code" panose="020B0609020000020004" pitchFamily="49" charset="0"/>
                </a:rPr>
                <a:t> </a:t>
              </a:r>
              <a:r>
                <a:rPr lang="en-CA" sz="450" b="0" dirty="0">
                  <a:solidFill>
                    <a:srgbClr val="FF628C"/>
                  </a:solidFill>
                  <a:effectLst/>
                  <a:latin typeface="Cascadia Code" panose="020B0609020000020004" pitchFamily="49" charset="0"/>
                </a:rPr>
                <a:t>0</a:t>
              </a:r>
              <a:endParaRPr lang="en-CA" sz="450" b="0" dirty="0">
                <a:solidFill>
                  <a:srgbClr val="FFFFFF"/>
                </a:solidFill>
                <a:effectLst/>
                <a:latin typeface="Cascadia Code" panose="020B0609020000020004" pitchFamily="49" charset="0"/>
              </a:endParaRPr>
            </a:p>
            <a:p>
              <a:r>
                <a:rPr lang="en-CA" sz="450" b="0" dirty="0" err="1">
                  <a:solidFill>
                    <a:srgbClr val="9EFFFF"/>
                  </a:solidFill>
                  <a:effectLst/>
                  <a:latin typeface="Cascadia Code" panose="020B0609020000020004" pitchFamily="49" charset="0"/>
                </a:rPr>
                <a:t>secondary_role_acc</a:t>
              </a:r>
              <a:r>
                <a:rPr lang="en-CA" sz="450" b="0" dirty="0">
                  <a:solidFill>
                    <a:srgbClr val="E1EFFF"/>
                  </a:solidFill>
                  <a:effectLst/>
                  <a:latin typeface="Cascadia Code" panose="020B0609020000020004" pitchFamily="49" charset="0"/>
                </a:rPr>
                <a:t>:</a:t>
              </a:r>
              <a:r>
                <a:rPr lang="en-CA" sz="450" b="0" dirty="0">
                  <a:solidFill>
                    <a:srgbClr val="FFFFFF"/>
                  </a:solidFill>
                  <a:effectLst/>
                  <a:latin typeface="Cascadia Code" panose="020B0609020000020004" pitchFamily="49" charset="0"/>
                </a:rPr>
                <a:t> </a:t>
              </a:r>
              <a:r>
                <a:rPr lang="en-CA" sz="450" b="0" dirty="0">
                  <a:solidFill>
                    <a:srgbClr val="A5FF90"/>
                  </a:solidFill>
                  <a:effectLst/>
                  <a:latin typeface="Cascadia Code" panose="020B0609020000020004" pitchFamily="49" charset="0"/>
                </a:rPr>
                <a:t>ALL</a:t>
              </a:r>
              <a:endParaRPr lang="en-CA" sz="450" b="0" dirty="0">
                <a:solidFill>
                  <a:srgbClr val="FFFFFF"/>
                </a:solidFill>
                <a:effectLst/>
                <a:latin typeface="Cascadia Code" panose="020B0609020000020004" pitchFamily="49" charset="0"/>
              </a:endParaRPr>
            </a:p>
          </p:txBody>
        </p:sp>
        <p:sp>
          <p:nvSpPr>
            <p:cNvPr id="522" name="Rectangle 521">
              <a:extLst>
                <a:ext uri="{FF2B5EF4-FFF2-40B4-BE49-F238E27FC236}">
                  <a16:creationId xmlns:a16="http://schemas.microsoft.com/office/drawing/2014/main" id="{0B874862-7FA5-CD18-830F-B1B0EFC641AE}"/>
                </a:ext>
              </a:extLst>
            </p:cNvPr>
            <p:cNvSpPr/>
            <p:nvPr/>
          </p:nvSpPr>
          <p:spPr bwMode="auto">
            <a:xfrm>
              <a:off x="768912" y="4331165"/>
              <a:ext cx="1425507" cy="234529"/>
            </a:xfrm>
            <a:prstGeom prst="rect">
              <a:avLst/>
            </a:prstGeom>
            <a:solidFill>
              <a:srgbClr val="122738"/>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24" name="TextBox 523">
              <a:extLst>
                <a:ext uri="{FF2B5EF4-FFF2-40B4-BE49-F238E27FC236}">
                  <a16:creationId xmlns:a16="http://schemas.microsoft.com/office/drawing/2014/main" id="{650BAD0F-E7F5-7F55-329C-36E0D8D5C9B2}"/>
                </a:ext>
              </a:extLst>
            </p:cNvPr>
            <p:cNvSpPr txBox="1"/>
            <p:nvPr/>
          </p:nvSpPr>
          <p:spPr>
            <a:xfrm>
              <a:off x="874009" y="4351564"/>
              <a:ext cx="972511" cy="184666"/>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E3E3E3"/>
                  </a:solidFill>
                  <a:effectLst/>
                  <a:uLnTx/>
                  <a:uFillTx/>
                  <a:latin typeface="Cascadia Code" panose="020B0609020000020004" pitchFamily="49" charset="0"/>
                  <a:ea typeface="Cascadia Code" panose="020B0609020000020004" pitchFamily="49" charset="0"/>
                  <a:cs typeface="Cascadia Code" panose="020B0609020000020004" pitchFamily="49" charset="0"/>
                </a:rPr>
                <a:t>agReplicaConfigs</a:t>
              </a:r>
              <a:endParaRPr kumimoji="0" lang="en-CA" sz="600" b="0" i="0" u="none" strike="noStrike" kern="1200" cap="none" spc="0" normalizeH="0" baseline="0" noProof="0" dirty="0">
                <a:ln>
                  <a:noFill/>
                </a:ln>
                <a:solidFill>
                  <a:srgbClr val="FFFFFF"/>
                </a:solidFill>
                <a:effectLst/>
                <a:uLnTx/>
                <a:uFillTx/>
                <a:latin typeface="Cascadia Code" panose="020B0609020000020004" pitchFamily="49" charset="0"/>
                <a:ea typeface="Cascadia Code" panose="020B0609020000020004" pitchFamily="49" charset="0"/>
                <a:cs typeface="Cascadia Code" panose="020B0609020000020004" pitchFamily="49" charset="0"/>
              </a:endParaRPr>
            </a:p>
          </p:txBody>
        </p:sp>
      </p:grpSp>
      <p:pic>
        <p:nvPicPr>
          <p:cNvPr id="529" name="Graphic 528">
            <a:extLst>
              <a:ext uri="{FF2B5EF4-FFF2-40B4-BE49-F238E27FC236}">
                <a16:creationId xmlns:a16="http://schemas.microsoft.com/office/drawing/2014/main" id="{E820DB4A-8C08-6DDC-D32E-89FF01453BC3}"/>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201665" y="1745796"/>
            <a:ext cx="103852" cy="103852"/>
          </a:xfrm>
          <a:prstGeom prst="rect">
            <a:avLst/>
          </a:prstGeom>
        </p:spPr>
      </p:pic>
      <p:cxnSp>
        <p:nvCxnSpPr>
          <p:cNvPr id="535" name="Straight Connector 534">
            <a:extLst>
              <a:ext uri="{FF2B5EF4-FFF2-40B4-BE49-F238E27FC236}">
                <a16:creationId xmlns:a16="http://schemas.microsoft.com/office/drawing/2014/main" id="{CDA70367-8C2D-C5FD-105B-DCD6F77BEBBA}"/>
              </a:ext>
            </a:extLst>
          </p:cNvPr>
          <p:cNvCxnSpPr>
            <a:cxnSpLocks/>
          </p:cNvCxnSpPr>
          <p:nvPr/>
        </p:nvCxnSpPr>
        <p:spPr>
          <a:xfrm>
            <a:off x="7657" y="1446769"/>
            <a:ext cx="12244668" cy="0"/>
          </a:xfrm>
          <a:prstGeom prst="line">
            <a:avLst/>
          </a:prstGeom>
          <a:ln>
            <a:solidFill>
              <a:schemeClr val="tx1">
                <a:alpha val="26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36" name="Titel 2">
            <a:extLst>
              <a:ext uri="{FF2B5EF4-FFF2-40B4-BE49-F238E27FC236}">
                <a16:creationId xmlns:a16="http://schemas.microsoft.com/office/drawing/2014/main" id="{E07F684D-9742-FADF-109D-E717654E9F9E}"/>
              </a:ext>
            </a:extLst>
          </p:cNvPr>
          <p:cNvSpPr>
            <a:spLocks noGrp="1"/>
          </p:cNvSpPr>
          <p:nvPr>
            <p:ph type="title"/>
          </p:nvPr>
        </p:nvSpPr>
        <p:spPr>
          <a:xfrm>
            <a:off x="193998" y="531063"/>
            <a:ext cx="862081" cy="400110"/>
          </a:xfrm>
        </p:spPr>
        <p:txBody>
          <a:bodyPr/>
          <a:lstStyle/>
          <a:p>
            <a:r>
              <a:rPr lang="de-DE" sz="1300" dirty="0"/>
              <a:t>SAMPLE</a:t>
            </a:r>
            <a:br>
              <a:rPr lang="de-DE" sz="1300" dirty="0"/>
            </a:br>
            <a:r>
              <a:rPr lang="de-DE" sz="1300" dirty="0"/>
              <a:t>PAYLOADS</a:t>
            </a:r>
          </a:p>
        </p:txBody>
      </p:sp>
      <p:cxnSp>
        <p:nvCxnSpPr>
          <p:cNvPr id="538" name="Connector: Elbow 537">
            <a:extLst>
              <a:ext uri="{FF2B5EF4-FFF2-40B4-BE49-F238E27FC236}">
                <a16:creationId xmlns:a16="http://schemas.microsoft.com/office/drawing/2014/main" id="{2B04EA8A-1A62-46F3-6D3A-E0F3C68828E6}"/>
              </a:ext>
            </a:extLst>
          </p:cNvPr>
          <p:cNvCxnSpPr>
            <a:cxnSpLocks/>
            <a:stCxn id="479" idx="3"/>
            <a:endCxn id="516" idx="1"/>
          </p:cNvCxnSpPr>
          <p:nvPr/>
        </p:nvCxnSpPr>
        <p:spPr>
          <a:xfrm>
            <a:off x="3846242" y="1970184"/>
            <a:ext cx="401711" cy="9"/>
          </a:xfrm>
          <a:prstGeom prst="bentConnector3">
            <a:avLst>
              <a:gd name="adj1" fmla="val 50000"/>
            </a:avLst>
          </a:prstGeom>
          <a:noFill/>
          <a:ln w="12700" cap="flat" cmpd="sng" algn="ctr">
            <a:solidFill>
              <a:schemeClr val="accent2"/>
            </a:solidFill>
            <a:prstDash val="solid"/>
            <a:headEnd type="none" w="lg" len="med"/>
            <a:tailEnd type="triangle" w="sm" len="sm"/>
          </a:ln>
          <a:effectLst>
            <a:outerShdw blurRad="50800" dist="38100" dir="2700000" algn="tl" rotWithShape="0">
              <a:prstClr val="black">
                <a:alpha val="40000"/>
              </a:prstClr>
            </a:outerShdw>
          </a:effectLst>
        </p:spPr>
      </p:cxnSp>
      <p:pic>
        <p:nvPicPr>
          <p:cNvPr id="542" name="Picture 541" descr="A picture containing text, sign, outdoor, clipart&#10;&#10;Description automatically generated">
            <a:extLst>
              <a:ext uri="{FF2B5EF4-FFF2-40B4-BE49-F238E27FC236}">
                <a16:creationId xmlns:a16="http://schemas.microsoft.com/office/drawing/2014/main" id="{CDE557B1-BC1A-C6E5-123C-2647C964F08B}"/>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337112" y="2575037"/>
            <a:ext cx="177423" cy="177423"/>
          </a:xfrm>
          <a:prstGeom prst="rect">
            <a:avLst/>
          </a:prstGeom>
        </p:spPr>
      </p:pic>
      <p:sp>
        <p:nvSpPr>
          <p:cNvPr id="543" name="Rectangle 542">
            <a:extLst>
              <a:ext uri="{FF2B5EF4-FFF2-40B4-BE49-F238E27FC236}">
                <a16:creationId xmlns:a16="http://schemas.microsoft.com/office/drawing/2014/main" id="{53F68BB3-0A45-6422-A1F7-708C1AD96FBD}"/>
              </a:ext>
            </a:extLst>
          </p:cNvPr>
          <p:cNvSpPr/>
          <p:nvPr/>
        </p:nvSpPr>
        <p:spPr bwMode="auto">
          <a:xfrm>
            <a:off x="1373698" y="2455667"/>
            <a:ext cx="1718900"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700" b="1" i="0" u="none" strike="noStrike" kern="0" cap="none" spc="0" normalizeH="0" baseline="0" noProof="0" dirty="0" err="1">
                <a:ln>
                  <a:noFill/>
                </a:ln>
                <a:gradFill>
                  <a:gsLst>
                    <a:gs pos="0">
                      <a:schemeClr val="tx1"/>
                    </a:gs>
                    <a:gs pos="100000">
                      <a:schemeClr val="tx1">
                        <a:lumMod val="85000"/>
                      </a:schemeClr>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StatefulSet</a:t>
            </a:r>
            <a:r>
              <a:rPr kumimoji="0" lang="en-US" sz="700" b="1" i="0" u="none" strike="noStrike" kern="0" cap="none" spc="0" normalizeH="0" baseline="0" noProof="0" dirty="0">
                <a:ln>
                  <a:noFill/>
                </a:ln>
                <a:gradFill>
                  <a:gsLst>
                    <a:gs pos="0">
                      <a:schemeClr val="tx1"/>
                    </a:gs>
                    <a:gs pos="100000">
                      <a:schemeClr val="tx1">
                        <a:lumMod val="85000"/>
                      </a:schemeClr>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 – SQL Server</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solidFill>
                  <a:srgbClr val="FFFFFF">
                    <a:lumMod val="95000"/>
                  </a:srgbClr>
                </a:solidFill>
                <a:effectLst/>
                <a:uLnTx/>
                <a:uFillTx/>
                <a:latin typeface="Segoe UI"/>
                <a:ea typeface="Segoe UI" pitchFamily="34" charset="0"/>
                <a:cs typeface="Cascadia Code" panose="020B0609020000020004" pitchFamily="49" charset="0"/>
              </a:rPr>
              <a:t>Replica 1 of 3</a:t>
            </a:r>
            <a:endParaRPr kumimoji="0" lang="en-US" sz="900" b="1" i="0" u="none" strike="noStrike" kern="0" cap="none" spc="0" normalizeH="0" baseline="0" noProof="0" dirty="0">
              <a:ln>
                <a:noFill/>
              </a:ln>
              <a:solidFill>
                <a:srgbClr val="FFFFFF">
                  <a:lumMod val="95000"/>
                </a:srgbClr>
              </a:solidFill>
              <a:effectLst/>
              <a:uLnTx/>
              <a:uFillTx/>
              <a:latin typeface="Segoe UI"/>
              <a:ea typeface="Segoe UI" pitchFamily="34" charset="0"/>
              <a:cs typeface="Segoe UI Semibold" panose="020B0702040204020203" pitchFamily="34" charset="0"/>
            </a:endParaRPr>
          </a:p>
        </p:txBody>
      </p:sp>
      <p:sp>
        <p:nvSpPr>
          <p:cNvPr id="544" name="Rectangle 543">
            <a:extLst>
              <a:ext uri="{FF2B5EF4-FFF2-40B4-BE49-F238E27FC236}">
                <a16:creationId xmlns:a16="http://schemas.microsoft.com/office/drawing/2014/main" id="{67803B86-3B9D-0A54-31AA-0F33FA923121}"/>
              </a:ext>
            </a:extLst>
          </p:cNvPr>
          <p:cNvSpPr/>
          <p:nvPr/>
        </p:nvSpPr>
        <p:spPr bwMode="auto">
          <a:xfrm>
            <a:off x="5828563" y="3230562"/>
            <a:ext cx="1448588" cy="677279"/>
          </a:xfrm>
          <a:prstGeom prst="rect">
            <a:avLst/>
          </a:prstGeom>
          <a:solidFill>
            <a:schemeClr val="accent4">
              <a:alpha val="10000"/>
            </a:schemeClr>
          </a:solidFill>
          <a:ln>
            <a:gradFill>
              <a:gsLst>
                <a:gs pos="0">
                  <a:srgbClr val="9BF00B"/>
                </a:gs>
                <a:gs pos="100000">
                  <a:srgbClr val="74B408"/>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CA"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45" name="Picture 544" descr="A picture containing text, sign, outdoor, clipart&#10;&#10;Description automatically generated">
            <a:extLst>
              <a:ext uri="{FF2B5EF4-FFF2-40B4-BE49-F238E27FC236}">
                <a16:creationId xmlns:a16="http://schemas.microsoft.com/office/drawing/2014/main" id="{57723A06-C7A3-F1BB-849B-A1A2DD211B30}"/>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5808856" y="3960903"/>
            <a:ext cx="177423" cy="177423"/>
          </a:xfrm>
          <a:prstGeom prst="rect">
            <a:avLst/>
          </a:prstGeom>
        </p:spPr>
      </p:pic>
      <p:sp>
        <p:nvSpPr>
          <p:cNvPr id="546" name="Rectangle 545">
            <a:extLst>
              <a:ext uri="{FF2B5EF4-FFF2-40B4-BE49-F238E27FC236}">
                <a16:creationId xmlns:a16="http://schemas.microsoft.com/office/drawing/2014/main" id="{CC004378-C64C-6780-220A-52743EEA0B3B}"/>
              </a:ext>
            </a:extLst>
          </p:cNvPr>
          <p:cNvSpPr/>
          <p:nvPr/>
        </p:nvSpPr>
        <p:spPr bwMode="auto">
          <a:xfrm>
            <a:off x="5845442" y="3841533"/>
            <a:ext cx="1953702"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700" b="1" i="0" u="none" strike="noStrike" kern="0" cap="none" spc="0" normalizeH="0" baseline="0" noProof="0" dirty="0" err="1">
                <a:ln>
                  <a:noFill/>
                </a:ln>
                <a:gradFill>
                  <a:gsLst>
                    <a:gs pos="0">
                      <a:schemeClr val="tx1"/>
                    </a:gs>
                    <a:gs pos="100000">
                      <a:schemeClr val="tx1">
                        <a:lumMod val="85000"/>
                      </a:schemeClr>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StatefulSet</a:t>
            </a:r>
            <a:r>
              <a:rPr kumimoji="0" lang="en-US" sz="700" b="1" i="0" u="none" strike="noStrike" kern="0" cap="none" spc="0" normalizeH="0" baseline="0" noProof="0" dirty="0">
                <a:ln>
                  <a:noFill/>
                </a:ln>
                <a:gradFill>
                  <a:gsLst>
                    <a:gs pos="0">
                      <a:schemeClr val="tx1"/>
                    </a:gs>
                    <a:gs pos="100000">
                      <a:schemeClr val="tx1">
                        <a:lumMod val="85000"/>
                      </a:schemeClr>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 – HA Orchestrator</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solidFill>
                  <a:srgbClr val="FFFFFF">
                    <a:lumMod val="95000"/>
                  </a:srgbClr>
                </a:solidFill>
                <a:effectLst/>
                <a:uLnTx/>
                <a:uFillTx/>
                <a:latin typeface="Segoe UI"/>
                <a:ea typeface="Segoe UI" pitchFamily="34" charset="0"/>
                <a:cs typeface="Cascadia Code" panose="020B0609020000020004" pitchFamily="49" charset="0"/>
              </a:rPr>
              <a:t>Replica 1 of 1 (can be up to 3 with leasing mechanism)</a:t>
            </a:r>
            <a:endParaRPr kumimoji="0" lang="en-US" sz="900" b="1" i="0" u="none" strike="noStrike" kern="0" cap="none" spc="0" normalizeH="0" baseline="0" noProof="0" dirty="0">
              <a:ln>
                <a:noFill/>
              </a:ln>
              <a:solidFill>
                <a:srgbClr val="FFFFFF">
                  <a:lumMod val="95000"/>
                </a:srgbClr>
              </a:solidFill>
              <a:effectLst/>
              <a:uLnTx/>
              <a:uFillTx/>
              <a:latin typeface="Segoe UI"/>
              <a:ea typeface="Segoe UI" pitchFamily="34" charset="0"/>
              <a:cs typeface="Segoe UI Semibold" panose="020B0702040204020203" pitchFamily="34" charset="0"/>
            </a:endParaRPr>
          </a:p>
        </p:txBody>
      </p:sp>
      <p:sp>
        <p:nvSpPr>
          <p:cNvPr id="551" name="Rectangle 550">
            <a:extLst>
              <a:ext uri="{FF2B5EF4-FFF2-40B4-BE49-F238E27FC236}">
                <a16:creationId xmlns:a16="http://schemas.microsoft.com/office/drawing/2014/main" id="{10D12CF6-7EBB-4A6D-8851-7A4763F3A102}"/>
              </a:ext>
            </a:extLst>
          </p:cNvPr>
          <p:cNvSpPr/>
          <p:nvPr/>
        </p:nvSpPr>
        <p:spPr bwMode="auto">
          <a:xfrm>
            <a:off x="5986279" y="3412389"/>
            <a:ext cx="1144772" cy="352957"/>
          </a:xfrm>
          <a:prstGeom prst="rect">
            <a:avLst/>
          </a:prstGeom>
          <a:solidFill>
            <a:srgbClr val="FFFFFF">
              <a:lumMod val="95000"/>
              <a:alpha val="8000"/>
            </a:srgbClr>
          </a:solidFill>
          <a:ln w="5080" cap="flat" cmpd="sng" algn="ctr">
            <a:solidFill>
              <a:schemeClr val="tx1">
                <a:lumMod val="95000"/>
              </a:schemeClr>
            </a:solidFill>
            <a:prstDash val="solid"/>
            <a:headEnd type="none" w="med" len="med"/>
            <a:tailEnd type="none" w="med" len="med"/>
          </a:ln>
          <a:effectLst>
            <a:outerShdw blurRad="63500" algn="ctr" rotWithShape="0">
              <a:prstClr val="black">
                <a:alpha val="20000"/>
              </a:prstClr>
            </a:outerShdw>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552" name="Rectangle 551">
            <a:extLst>
              <a:ext uri="{FF2B5EF4-FFF2-40B4-BE49-F238E27FC236}">
                <a16:creationId xmlns:a16="http://schemas.microsoft.com/office/drawing/2014/main" id="{3EF50448-1511-4DBE-1D52-A46AA6787981}"/>
              </a:ext>
            </a:extLst>
          </p:cNvPr>
          <p:cNvSpPr/>
          <p:nvPr/>
        </p:nvSpPr>
        <p:spPr bwMode="auto">
          <a:xfrm>
            <a:off x="6104056" y="3383604"/>
            <a:ext cx="1173095"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700" b="1" i="0" u="none" strike="noStrike" kern="0" cap="none" spc="0" normalizeH="0" baseline="0" noProof="0" dirty="0">
                <a:ln>
                  <a:noFill/>
                </a:ln>
                <a:gradFill>
                  <a:gsLst>
                    <a:gs pos="0">
                      <a:schemeClr val="tx1"/>
                    </a:gs>
                    <a:gs pos="100000">
                      <a:schemeClr val="tx1">
                        <a:lumMod val="85000"/>
                      </a:schemeClr>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Operator</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solidFill>
                  <a:srgbClr val="FFFFFF">
                    <a:lumMod val="95000"/>
                  </a:srgbClr>
                </a:solidFill>
                <a:effectLst/>
                <a:uLnTx/>
                <a:uFillTx/>
                <a:latin typeface="Segoe UI"/>
                <a:ea typeface="Segoe UI" pitchFamily="34" charset="0"/>
                <a:cs typeface="Cascadia Code" panose="020B0609020000020004" pitchFamily="49" charset="0"/>
              </a:rPr>
              <a:t>Implements state machine, makes executive decisions</a:t>
            </a:r>
            <a:endParaRPr kumimoji="0" lang="en-US" sz="900" b="1" i="0" u="none" strike="noStrike" kern="0" cap="none" spc="0" normalizeH="0" baseline="0" noProof="0" dirty="0">
              <a:ln>
                <a:noFill/>
              </a:ln>
              <a:solidFill>
                <a:srgbClr val="FFFFFF">
                  <a:lumMod val="95000"/>
                </a:srgbClr>
              </a:solidFill>
              <a:effectLst/>
              <a:uLnTx/>
              <a:uFillTx/>
              <a:latin typeface="Segoe UI"/>
              <a:ea typeface="Segoe UI" pitchFamily="34" charset="0"/>
              <a:cs typeface="Segoe UI Semibold" panose="020B0702040204020203" pitchFamily="34" charset="0"/>
            </a:endParaRPr>
          </a:p>
        </p:txBody>
      </p:sp>
      <p:pic>
        <p:nvPicPr>
          <p:cNvPr id="553" name="Graphic 552" descr="Icon of a box with connected dots and lines">
            <a:extLst>
              <a:ext uri="{FF2B5EF4-FFF2-40B4-BE49-F238E27FC236}">
                <a16:creationId xmlns:a16="http://schemas.microsoft.com/office/drawing/2014/main" id="{442EF138-9660-0327-F303-20B5D559068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924071" y="3328572"/>
            <a:ext cx="131568" cy="145663"/>
          </a:xfrm>
          <a:prstGeom prst="rect">
            <a:avLst/>
          </a:prstGeom>
        </p:spPr>
      </p:pic>
      <p:sp>
        <p:nvSpPr>
          <p:cNvPr id="554" name="Rectangle 553">
            <a:extLst>
              <a:ext uri="{FF2B5EF4-FFF2-40B4-BE49-F238E27FC236}">
                <a16:creationId xmlns:a16="http://schemas.microsoft.com/office/drawing/2014/main" id="{D4C4FECD-0A0C-470F-41E7-A8C22D67BC1B}"/>
              </a:ext>
            </a:extLst>
          </p:cNvPr>
          <p:cNvSpPr/>
          <p:nvPr/>
        </p:nvSpPr>
        <p:spPr bwMode="auto">
          <a:xfrm>
            <a:off x="5888439" y="3152011"/>
            <a:ext cx="1072452"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solidFill>
                  <a:schemeClr val="accent4">
                    <a:lumMod val="20000"/>
                    <a:lumOff val="80000"/>
                  </a:schemeClr>
                </a:soli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arc-ha-orchestrator</a:t>
            </a:r>
          </a:p>
        </p:txBody>
      </p:sp>
      <p:pic>
        <p:nvPicPr>
          <p:cNvPr id="557" name="Graphic 556">
            <a:extLst>
              <a:ext uri="{FF2B5EF4-FFF2-40B4-BE49-F238E27FC236}">
                <a16:creationId xmlns:a16="http://schemas.microsoft.com/office/drawing/2014/main" id="{9D65464C-C434-7C60-EA79-2A2C524CAEE2}"/>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6004839" y="3474567"/>
            <a:ext cx="228600" cy="228600"/>
          </a:xfrm>
          <a:prstGeom prst="rect">
            <a:avLst/>
          </a:prstGeom>
        </p:spPr>
      </p:pic>
      <p:pic>
        <p:nvPicPr>
          <p:cNvPr id="565" name="Picture 564">
            <a:extLst>
              <a:ext uri="{FF2B5EF4-FFF2-40B4-BE49-F238E27FC236}">
                <a16:creationId xmlns:a16="http://schemas.microsoft.com/office/drawing/2014/main" id="{12E88261-6341-D335-90DA-7230A4A86019}"/>
              </a:ext>
            </a:extLst>
          </p:cNvPr>
          <p:cNvPicPr>
            <a:picLocks noChangeAspect="1"/>
          </p:cNvPicPr>
          <p:nvPr/>
        </p:nvPicPr>
        <p:blipFill>
          <a:blip r:embed="rId18"/>
          <a:stretch>
            <a:fillRect/>
          </a:stretch>
        </p:blipFill>
        <p:spPr>
          <a:xfrm>
            <a:off x="5229251" y="698070"/>
            <a:ext cx="749149" cy="608684"/>
          </a:xfrm>
          <a:prstGeom prst="rect">
            <a:avLst/>
          </a:prstGeom>
          <a:effectLst>
            <a:outerShdw blurRad="50800" dist="38100" dir="2700000" algn="tl" rotWithShape="0">
              <a:prstClr val="black">
                <a:alpha val="40000"/>
              </a:prstClr>
            </a:outerShdw>
          </a:effectLst>
        </p:spPr>
      </p:pic>
      <p:cxnSp>
        <p:nvCxnSpPr>
          <p:cNvPr id="65" name="Connector: Elbow 64">
            <a:extLst>
              <a:ext uri="{FF2B5EF4-FFF2-40B4-BE49-F238E27FC236}">
                <a16:creationId xmlns:a16="http://schemas.microsoft.com/office/drawing/2014/main" id="{A69A91B6-EB03-E795-95E7-49F9C63FE686}"/>
              </a:ext>
            </a:extLst>
          </p:cNvPr>
          <p:cNvCxnSpPr>
            <a:cxnSpLocks/>
            <a:stCxn id="481" idx="0"/>
            <a:endCxn id="551" idx="1"/>
          </p:cNvCxnSpPr>
          <p:nvPr/>
        </p:nvCxnSpPr>
        <p:spPr>
          <a:xfrm rot="16200000" flipH="1">
            <a:off x="3445908" y="1048498"/>
            <a:ext cx="1878980" cy="3201761"/>
          </a:xfrm>
          <a:prstGeom prst="bentConnector4">
            <a:avLst>
              <a:gd name="adj1" fmla="val -12166"/>
              <a:gd name="adj2" fmla="val 84346"/>
            </a:avLst>
          </a:prstGeom>
          <a:noFill/>
          <a:ln w="12700" cap="flat" cmpd="sng" algn="ctr">
            <a:solidFill>
              <a:schemeClr val="accent5">
                <a:alpha val="70000"/>
              </a:schemeClr>
            </a:solidFill>
            <a:prstDash val="dash"/>
            <a:headEnd type="none" w="lg" len="med"/>
            <a:tailEnd type="triangle" w="sm" len="sm"/>
          </a:ln>
          <a:effectLst>
            <a:outerShdw blurRad="50800" dist="38100" dir="2700000" algn="tl" rotWithShape="0">
              <a:prstClr val="black">
                <a:alpha val="40000"/>
              </a:prstClr>
            </a:outerShdw>
          </a:effectLst>
        </p:spPr>
      </p:cxnSp>
      <p:cxnSp>
        <p:nvCxnSpPr>
          <p:cNvPr id="530" name="Connector: Elbow 529">
            <a:extLst>
              <a:ext uri="{FF2B5EF4-FFF2-40B4-BE49-F238E27FC236}">
                <a16:creationId xmlns:a16="http://schemas.microsoft.com/office/drawing/2014/main" id="{C11206F0-E4EB-E726-3212-94B42E12963F}"/>
              </a:ext>
            </a:extLst>
          </p:cNvPr>
          <p:cNvCxnSpPr>
            <a:cxnSpLocks/>
          </p:cNvCxnSpPr>
          <p:nvPr/>
        </p:nvCxnSpPr>
        <p:spPr>
          <a:xfrm rot="5400000" flipH="1" flipV="1">
            <a:off x="4011532" y="1556631"/>
            <a:ext cx="461774" cy="1"/>
          </a:xfrm>
          <a:prstGeom prst="bentConnector3">
            <a:avLst>
              <a:gd name="adj1" fmla="val 50000"/>
            </a:avLst>
          </a:prstGeom>
          <a:noFill/>
          <a:ln w="12700" cap="flat" cmpd="sng" algn="ctr">
            <a:solidFill>
              <a:schemeClr val="tx2"/>
            </a:solidFill>
            <a:prstDash val="sysDot"/>
            <a:headEnd type="none" w="lg" len="med"/>
            <a:tailEnd type="triangle" w="sm" len="sm"/>
          </a:ln>
          <a:effectLst>
            <a:outerShdw blurRad="50800" dist="38100" dir="2700000" algn="tl" rotWithShape="0">
              <a:prstClr val="black">
                <a:alpha val="40000"/>
              </a:prstClr>
            </a:outerShdw>
          </a:effectLst>
        </p:spPr>
      </p:cxnSp>
      <p:sp>
        <p:nvSpPr>
          <p:cNvPr id="74" name="Rectangle 73">
            <a:extLst>
              <a:ext uri="{FF2B5EF4-FFF2-40B4-BE49-F238E27FC236}">
                <a16:creationId xmlns:a16="http://schemas.microsoft.com/office/drawing/2014/main" id="{D2C21E3F-0044-5085-00BA-CE65A1EFAB06}"/>
              </a:ext>
            </a:extLst>
          </p:cNvPr>
          <p:cNvSpPr/>
          <p:nvPr/>
        </p:nvSpPr>
        <p:spPr bwMode="auto">
          <a:xfrm>
            <a:off x="5394182" y="1650489"/>
            <a:ext cx="822026" cy="210608"/>
          </a:xfrm>
          <a:prstGeom prst="rect">
            <a:avLst/>
          </a:prstGeom>
          <a:solidFill>
            <a:schemeClr val="accent1">
              <a:alpha val="8000"/>
            </a:schemeClr>
          </a:solidFill>
          <a:ln w="6350" cap="flat" cmpd="sng" algn="ctr">
            <a:solidFill>
              <a:schemeClr val="accent2"/>
            </a:solid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marL="0" marR="0" lvl="0" indent="0" algn="l" defTabSz="807757" rtl="0" eaLnBrk="1" fontAlgn="base" latinLnBrk="0" hangingPunct="1">
              <a:lnSpc>
                <a:spcPct val="100000"/>
              </a:lnSpc>
              <a:spcBef>
                <a:spcPct val="0"/>
              </a:spcBef>
              <a:spcAft>
                <a:spcPct val="0"/>
              </a:spcAft>
              <a:buClrTx/>
              <a:buSzTx/>
              <a:buFontTx/>
              <a:buNone/>
              <a:tabLst/>
              <a:defRPr/>
            </a:pPr>
            <a:endParaRPr kumimoji="0" lang="en-CA" sz="1732" b="0" i="0" u="none" strike="noStrike" kern="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75" name="Rectangle 74">
            <a:extLst>
              <a:ext uri="{FF2B5EF4-FFF2-40B4-BE49-F238E27FC236}">
                <a16:creationId xmlns:a16="http://schemas.microsoft.com/office/drawing/2014/main" id="{5F621F10-9124-2513-8B7B-77615B9F5ABF}"/>
              </a:ext>
            </a:extLst>
          </p:cNvPr>
          <p:cNvSpPr/>
          <p:nvPr/>
        </p:nvSpPr>
        <p:spPr bwMode="auto">
          <a:xfrm>
            <a:off x="5367020" y="1551838"/>
            <a:ext cx="1630291"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solidFill>
                  <a:schemeClr val="accent2"/>
                </a:soli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Heartbeat</a:t>
            </a:r>
            <a:br>
              <a:rPr kumimoji="0" lang="en-US" sz="400" b="1" i="0" u="none" strike="noStrike" kern="0" cap="none" spc="0" normalizeH="0" baseline="0" noProof="0" dirty="0">
                <a:ln>
                  <a:noFill/>
                </a:ln>
                <a:solidFill>
                  <a:srgbClr val="FFFFFF"/>
                </a:solidFill>
                <a:effectLst/>
                <a:uLnTx/>
                <a:uFillTx/>
                <a:latin typeface="Segoe UI"/>
                <a:ea typeface="Segoe UI" pitchFamily="34" charset="0"/>
                <a:cs typeface="Segoe UI Semibold" panose="020B0702040204020203" pitchFamily="34" charset="0"/>
              </a:rPr>
            </a:br>
            <a:r>
              <a:rPr kumimoji="0" lang="en-CA" sz="400" b="0" i="0" u="none" strike="noStrike" kern="1200" cap="none" spc="0" normalizeH="0" baseline="0" noProof="0" dirty="0" err="1">
                <a:ln>
                  <a:noFill/>
                </a:ln>
                <a:solidFill>
                  <a:srgbClr val="FFFFFF">
                    <a:lumMod val="95000"/>
                  </a:srgbClr>
                </a:solidFill>
                <a:effectLst/>
                <a:uLnTx/>
                <a:uFillTx/>
                <a:latin typeface="Cascadia Code" panose="020B0609020000020004" pitchFamily="49" charset="0"/>
                <a:ea typeface="Cascadia Code" panose="020B0609020000020004" pitchFamily="49" charset="0"/>
                <a:cs typeface="Cascadia Code" panose="020B0609020000020004" pitchFamily="49" charset="0"/>
              </a:rPr>
              <a:t>sp_server_diagnostics</a:t>
            </a:r>
            <a:endParaRPr kumimoji="0" lang="en-US" sz="400" b="1" i="0" u="none" strike="noStrike" kern="0" cap="none" spc="0" normalizeH="0" baseline="0" noProof="0" dirty="0">
              <a:ln>
                <a:noFill/>
              </a:ln>
              <a:solidFill>
                <a:srgbClr val="FFFFFF">
                  <a:lumMod val="95000"/>
                </a:srgbClr>
              </a:solidFill>
              <a:effectLst/>
              <a:uLnTx/>
              <a:uFillTx/>
              <a:latin typeface="Cascadia Code" panose="020B0609020000020004" pitchFamily="49" charset="0"/>
              <a:ea typeface="Cascadia Code" panose="020B0609020000020004" pitchFamily="49" charset="0"/>
              <a:cs typeface="Cascadia Code" panose="020B0609020000020004" pitchFamily="49" charset="0"/>
            </a:endParaRPr>
          </a:p>
        </p:txBody>
      </p:sp>
      <p:sp>
        <p:nvSpPr>
          <p:cNvPr id="78" name="Freeform: Shape 77">
            <a:extLst>
              <a:ext uri="{FF2B5EF4-FFF2-40B4-BE49-F238E27FC236}">
                <a16:creationId xmlns:a16="http://schemas.microsoft.com/office/drawing/2014/main" id="{C8533701-6004-63C8-10D0-4602DF8565F9}"/>
              </a:ext>
            </a:extLst>
          </p:cNvPr>
          <p:cNvSpPr/>
          <p:nvPr/>
        </p:nvSpPr>
        <p:spPr>
          <a:xfrm>
            <a:off x="5426588" y="1715550"/>
            <a:ext cx="96277" cy="90803"/>
          </a:xfrm>
          <a:custGeom>
            <a:avLst/>
            <a:gdLst>
              <a:gd name="connsiteX0" fmla="*/ 96246 w 96277"/>
              <a:gd name="connsiteY0" fmla="*/ 32475 h 90803"/>
              <a:gd name="connsiteX1" fmla="*/ 72744 w 96277"/>
              <a:gd name="connsiteY1" fmla="*/ 82 h 90803"/>
              <a:gd name="connsiteX2" fmla="*/ 48167 w 96277"/>
              <a:gd name="connsiteY2" fmla="*/ 16222 h 90803"/>
              <a:gd name="connsiteX3" fmla="*/ 23306 w 96277"/>
              <a:gd name="connsiteY3" fmla="*/ 82 h 90803"/>
              <a:gd name="connsiteX4" fmla="*/ 31 w 96277"/>
              <a:gd name="connsiteY4" fmla="*/ 32475 h 90803"/>
              <a:gd name="connsiteX5" fmla="*/ 47770 w 96277"/>
              <a:gd name="connsiteY5" fmla="*/ 90803 h 90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6277" h="90803">
                <a:moveTo>
                  <a:pt x="96246" y="32475"/>
                </a:moveTo>
                <a:cubicBezTo>
                  <a:pt x="96529" y="23980"/>
                  <a:pt x="95396" y="1838"/>
                  <a:pt x="72744" y="82"/>
                </a:cubicBezTo>
                <a:cubicBezTo>
                  <a:pt x="61841" y="-729"/>
                  <a:pt x="51755" y="5894"/>
                  <a:pt x="48167" y="16222"/>
                </a:cubicBezTo>
                <a:cubicBezTo>
                  <a:pt x="44518" y="5811"/>
                  <a:pt x="34300" y="-822"/>
                  <a:pt x="23306" y="82"/>
                </a:cubicBezTo>
                <a:cubicBezTo>
                  <a:pt x="937" y="1838"/>
                  <a:pt x="-252" y="23980"/>
                  <a:pt x="31" y="32475"/>
                </a:cubicBezTo>
                <a:cubicBezTo>
                  <a:pt x="31" y="38534"/>
                  <a:pt x="1390" y="57618"/>
                  <a:pt x="47770" y="90803"/>
                </a:cubicBezTo>
              </a:path>
            </a:pathLst>
          </a:custGeom>
          <a:noFill/>
          <a:ln w="5292" cap="flat">
            <a:noFill/>
            <a:prstDash val="solid"/>
            <a:miter/>
          </a:ln>
        </p:spPr>
        <p:txBody>
          <a:bodyPr rtlCol="0" anchor="ctr"/>
          <a:lstStyle/>
          <a:p>
            <a:endParaRPr lang="en-CA"/>
          </a:p>
        </p:txBody>
      </p:sp>
      <p:pic>
        <p:nvPicPr>
          <p:cNvPr id="82" name="Graphic 81">
            <a:extLst>
              <a:ext uri="{FF2B5EF4-FFF2-40B4-BE49-F238E27FC236}">
                <a16:creationId xmlns:a16="http://schemas.microsoft.com/office/drawing/2014/main" id="{5CD238A8-C8FF-75A4-64DC-53CCC86AC74C}"/>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131732" y="1604596"/>
            <a:ext cx="103852" cy="103852"/>
          </a:xfrm>
          <a:prstGeom prst="rect">
            <a:avLst/>
          </a:prstGeom>
        </p:spPr>
      </p:pic>
      <p:cxnSp>
        <p:nvCxnSpPr>
          <p:cNvPr id="83" name="Connector: Elbow 82">
            <a:extLst>
              <a:ext uri="{FF2B5EF4-FFF2-40B4-BE49-F238E27FC236}">
                <a16:creationId xmlns:a16="http://schemas.microsoft.com/office/drawing/2014/main" id="{214071A7-337A-1F82-ACA9-6E01D01EED83}"/>
              </a:ext>
            </a:extLst>
          </p:cNvPr>
          <p:cNvCxnSpPr>
            <a:cxnSpLocks/>
            <a:stCxn id="82" idx="0"/>
            <a:endCxn id="565" idx="2"/>
          </p:cNvCxnSpPr>
          <p:nvPr/>
        </p:nvCxnSpPr>
        <p:spPr>
          <a:xfrm rot="16200000" flipV="1">
            <a:off x="5744821" y="1165759"/>
            <a:ext cx="297842" cy="579832"/>
          </a:xfrm>
          <a:prstGeom prst="bentConnector3">
            <a:avLst>
              <a:gd name="adj1" fmla="val 50000"/>
            </a:avLst>
          </a:prstGeom>
          <a:noFill/>
          <a:ln w="12700" cap="flat" cmpd="sng" algn="ctr">
            <a:solidFill>
              <a:schemeClr val="tx2"/>
            </a:solidFill>
            <a:prstDash val="sysDot"/>
            <a:headEnd type="none" w="lg" len="med"/>
            <a:tailEnd type="triangle" w="sm" len="sm"/>
          </a:ln>
          <a:effectLst>
            <a:outerShdw blurRad="50800" dist="38100" dir="2700000" algn="tl" rotWithShape="0">
              <a:prstClr val="black">
                <a:alpha val="40000"/>
              </a:prstClr>
            </a:outerShdw>
          </a:effectLst>
        </p:spPr>
      </p:cxnSp>
      <p:sp>
        <p:nvSpPr>
          <p:cNvPr id="122" name="Rectangle 121">
            <a:extLst>
              <a:ext uri="{FF2B5EF4-FFF2-40B4-BE49-F238E27FC236}">
                <a16:creationId xmlns:a16="http://schemas.microsoft.com/office/drawing/2014/main" id="{35252CDB-876B-C945-86ED-D7592FFDE011}"/>
              </a:ext>
            </a:extLst>
          </p:cNvPr>
          <p:cNvSpPr/>
          <p:nvPr/>
        </p:nvSpPr>
        <p:spPr bwMode="auto">
          <a:xfrm>
            <a:off x="1923006" y="2962854"/>
            <a:ext cx="296293" cy="352957"/>
          </a:xfrm>
          <a:prstGeom prst="rect">
            <a:avLst/>
          </a:prstGeom>
          <a:solidFill>
            <a:srgbClr val="FFFFFF">
              <a:lumMod val="95000"/>
              <a:alpha val="8000"/>
            </a:srgbClr>
          </a:solidFill>
          <a:ln w="5080" cap="flat" cmpd="sng" algn="ctr">
            <a:solidFill>
              <a:schemeClr val="tx1">
                <a:lumMod val="95000"/>
              </a:schemeClr>
            </a:solidFill>
            <a:prstDash val="solid"/>
            <a:headEnd type="none" w="med" len="med"/>
            <a:tailEnd type="none" w="med" len="med"/>
          </a:ln>
          <a:effectLst>
            <a:outerShdw blurRad="63500" algn="ctr" rotWithShape="0">
              <a:prstClr val="black">
                <a:alpha val="20000"/>
              </a:prstClr>
            </a:outerShdw>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1024" name="Graphic 1023" descr="Icon of a box with connected dots and lines">
            <a:extLst>
              <a:ext uri="{FF2B5EF4-FFF2-40B4-BE49-F238E27FC236}">
                <a16:creationId xmlns:a16="http://schemas.microsoft.com/office/drawing/2014/main" id="{E2A84501-5CDF-A392-F2CF-1D8E138AC0A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860798" y="2879037"/>
            <a:ext cx="131568" cy="145663"/>
          </a:xfrm>
          <a:prstGeom prst="rect">
            <a:avLst/>
          </a:prstGeom>
        </p:spPr>
      </p:pic>
      <p:grpSp>
        <p:nvGrpSpPr>
          <p:cNvPr id="1059" name="Group 1058">
            <a:extLst>
              <a:ext uri="{FF2B5EF4-FFF2-40B4-BE49-F238E27FC236}">
                <a16:creationId xmlns:a16="http://schemas.microsoft.com/office/drawing/2014/main" id="{41A325C9-D6E6-C61B-4ED8-EB92E04E7143}"/>
              </a:ext>
            </a:extLst>
          </p:cNvPr>
          <p:cNvGrpSpPr/>
          <p:nvPr/>
        </p:nvGrpSpPr>
        <p:grpSpPr>
          <a:xfrm>
            <a:off x="1535092" y="3259231"/>
            <a:ext cx="184257" cy="131366"/>
            <a:chOff x="2373801" y="3602661"/>
            <a:chExt cx="301395" cy="214879"/>
          </a:xfrm>
        </p:grpSpPr>
        <p:sp>
          <p:nvSpPr>
            <p:cNvPr id="1030" name="Rectangle: Rounded Corners 1029">
              <a:extLst>
                <a:ext uri="{FF2B5EF4-FFF2-40B4-BE49-F238E27FC236}">
                  <a16:creationId xmlns:a16="http://schemas.microsoft.com/office/drawing/2014/main" id="{3AA7339F-6EAE-9350-36B7-C1BAD4D4886D}"/>
                </a:ext>
              </a:extLst>
            </p:cNvPr>
            <p:cNvSpPr/>
            <p:nvPr/>
          </p:nvSpPr>
          <p:spPr bwMode="auto">
            <a:xfrm>
              <a:off x="2373801" y="3602661"/>
              <a:ext cx="301395" cy="214879"/>
            </a:xfrm>
            <a:prstGeom prst="roundRect">
              <a:avLst>
                <a:gd name="adj" fmla="val 4951"/>
              </a:avLst>
            </a:prstGeom>
            <a:pattFill prst="wdDnDiag">
              <a:fgClr>
                <a:schemeClr val="accent1">
                  <a:lumMod val="75000"/>
                </a:schemeClr>
              </a:fgClr>
              <a:bgClr>
                <a:srgbClr val="005EA4"/>
              </a:bgClr>
            </a:pattFill>
            <a:ln w="9525" cap="flat" cmpd="sng" algn="ctr">
              <a:solidFill>
                <a:schemeClr val="accent1">
                  <a:lumMod val="75000"/>
                </a:schemeClr>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031" name="Graphic 1030">
              <a:extLst>
                <a:ext uri="{FF2B5EF4-FFF2-40B4-BE49-F238E27FC236}">
                  <a16:creationId xmlns:a16="http://schemas.microsoft.com/office/drawing/2014/main" id="{89248EDC-D446-E29D-9DA9-781172BAE13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449203" y="3634156"/>
              <a:ext cx="136689" cy="136689"/>
            </a:xfrm>
            <a:prstGeom prst="rect">
              <a:avLst/>
            </a:prstGeom>
            <a:effectLst>
              <a:outerShdw blurRad="50800" dist="38100" dir="2700000" algn="tl" rotWithShape="0">
                <a:prstClr val="black">
                  <a:alpha val="40000"/>
                </a:prstClr>
              </a:outerShdw>
            </a:effectLst>
          </p:spPr>
        </p:pic>
      </p:grpSp>
      <p:pic>
        <p:nvPicPr>
          <p:cNvPr id="1042" name="Graphic 1041">
            <a:extLst>
              <a:ext uri="{FF2B5EF4-FFF2-40B4-BE49-F238E27FC236}">
                <a16:creationId xmlns:a16="http://schemas.microsoft.com/office/drawing/2014/main" id="{7791AB5E-C184-F41A-4BAB-74AC4472B77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979595" y="3056897"/>
            <a:ext cx="171450" cy="171450"/>
          </a:xfrm>
          <a:prstGeom prst="rect">
            <a:avLst/>
          </a:prstGeom>
        </p:spPr>
      </p:pic>
      <p:cxnSp>
        <p:nvCxnSpPr>
          <p:cNvPr id="1043" name="Connector: Elbow 1042">
            <a:extLst>
              <a:ext uri="{FF2B5EF4-FFF2-40B4-BE49-F238E27FC236}">
                <a16:creationId xmlns:a16="http://schemas.microsoft.com/office/drawing/2014/main" id="{5A54412F-3A21-BD4D-9A2D-7EBA3CA0F940}"/>
              </a:ext>
            </a:extLst>
          </p:cNvPr>
          <p:cNvCxnSpPr>
            <a:cxnSpLocks/>
            <a:stCxn id="122" idx="1"/>
            <a:endCxn id="1038" idx="3"/>
          </p:cNvCxnSpPr>
          <p:nvPr/>
        </p:nvCxnSpPr>
        <p:spPr>
          <a:xfrm rot="10800000" flipV="1">
            <a:off x="1771964" y="3139333"/>
            <a:ext cx="151042" cy="312"/>
          </a:xfrm>
          <a:prstGeom prst="bentConnector3">
            <a:avLst>
              <a:gd name="adj1" fmla="val 50000"/>
            </a:avLst>
          </a:prstGeom>
          <a:noFill/>
          <a:ln w="12700" cap="flat" cmpd="sng" algn="ctr">
            <a:solidFill>
              <a:schemeClr val="accent2"/>
            </a:solidFill>
            <a:prstDash val="solid"/>
            <a:headEnd type="none" w="lg" len="med"/>
            <a:tailEnd type="triangle" w="sm" len="sm"/>
          </a:ln>
          <a:effectLst>
            <a:outerShdw blurRad="50800" dist="38100" dir="2700000" algn="tl" rotWithShape="0">
              <a:prstClr val="black">
                <a:alpha val="40000"/>
              </a:prstClr>
            </a:outerShdw>
          </a:effectLst>
        </p:spPr>
      </p:cxnSp>
      <p:pic>
        <p:nvPicPr>
          <p:cNvPr id="1046" name="Picture 1045" descr="A picture containing text, sign, outdoor, clipart&#10;&#10;Description automatically generated">
            <a:extLst>
              <a:ext uri="{FF2B5EF4-FFF2-40B4-BE49-F238E27FC236}">
                <a16:creationId xmlns:a16="http://schemas.microsoft.com/office/drawing/2014/main" id="{554A891C-780E-7C2E-3A1D-9B90C812BE9F}"/>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339569" y="3529221"/>
            <a:ext cx="177423" cy="177423"/>
          </a:xfrm>
          <a:prstGeom prst="rect">
            <a:avLst/>
          </a:prstGeom>
        </p:spPr>
      </p:pic>
      <p:sp>
        <p:nvSpPr>
          <p:cNvPr id="1049" name="Rectangle 1048">
            <a:extLst>
              <a:ext uri="{FF2B5EF4-FFF2-40B4-BE49-F238E27FC236}">
                <a16:creationId xmlns:a16="http://schemas.microsoft.com/office/drawing/2014/main" id="{A0E1EFE2-2064-E888-3B3C-EFF512756DCF}"/>
              </a:ext>
            </a:extLst>
          </p:cNvPr>
          <p:cNvSpPr/>
          <p:nvPr/>
        </p:nvSpPr>
        <p:spPr bwMode="auto">
          <a:xfrm>
            <a:off x="1376155" y="3409851"/>
            <a:ext cx="965274"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700" b="1" i="0" u="none" strike="noStrike" kern="0" cap="none" spc="0" normalizeH="0" baseline="0" noProof="0" dirty="0" err="1">
                <a:ln>
                  <a:noFill/>
                </a:ln>
                <a:gradFill>
                  <a:gsLst>
                    <a:gs pos="0">
                      <a:schemeClr val="tx1"/>
                    </a:gs>
                    <a:gs pos="100000">
                      <a:schemeClr val="tx1">
                        <a:lumMod val="85000"/>
                      </a:schemeClr>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StatefulSet</a:t>
            </a:r>
            <a:endParaRPr kumimoji="0" lang="en-US" sz="700" b="1" i="0" u="none" strike="noStrike" kern="0" cap="none" spc="0" normalizeH="0" baseline="0" noProof="0" dirty="0">
              <a:ln>
                <a:noFill/>
              </a:ln>
              <a:gradFill>
                <a:gsLst>
                  <a:gs pos="0">
                    <a:schemeClr val="tx1"/>
                  </a:gs>
                  <a:gs pos="100000">
                    <a:schemeClr val="tx1">
                      <a:lumMod val="85000"/>
                    </a:schemeClr>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endParaRP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solidFill>
                  <a:srgbClr val="FFFFFF">
                    <a:lumMod val="95000"/>
                  </a:srgbClr>
                </a:solidFill>
                <a:effectLst/>
                <a:uLnTx/>
                <a:uFillTx/>
                <a:latin typeface="Segoe UI"/>
                <a:ea typeface="Segoe UI" pitchFamily="34" charset="0"/>
                <a:cs typeface="Cascadia Code" panose="020B0609020000020004" pitchFamily="49" charset="0"/>
              </a:rPr>
              <a:t>Replica 2 of 3</a:t>
            </a:r>
            <a:endParaRPr kumimoji="0" lang="en-US" sz="900" b="1" i="0" u="none" strike="noStrike" kern="0" cap="none" spc="0" normalizeH="0" baseline="0" noProof="0" dirty="0">
              <a:ln>
                <a:noFill/>
              </a:ln>
              <a:solidFill>
                <a:srgbClr val="FFFFFF">
                  <a:lumMod val="95000"/>
                </a:srgbClr>
              </a:solidFill>
              <a:effectLst/>
              <a:uLnTx/>
              <a:uFillTx/>
              <a:latin typeface="Segoe UI"/>
              <a:ea typeface="Segoe UI" pitchFamily="34" charset="0"/>
              <a:cs typeface="Segoe UI Semibold" panose="020B0702040204020203" pitchFamily="34" charset="0"/>
            </a:endParaRPr>
          </a:p>
        </p:txBody>
      </p:sp>
      <p:grpSp>
        <p:nvGrpSpPr>
          <p:cNvPr id="1075" name="Group 1074">
            <a:extLst>
              <a:ext uri="{FF2B5EF4-FFF2-40B4-BE49-F238E27FC236}">
                <a16:creationId xmlns:a16="http://schemas.microsoft.com/office/drawing/2014/main" id="{8FDE29BB-0A44-D476-F6E4-EBEAE9A4BD29}"/>
              </a:ext>
            </a:extLst>
          </p:cNvPr>
          <p:cNvGrpSpPr/>
          <p:nvPr/>
        </p:nvGrpSpPr>
        <p:grpSpPr>
          <a:xfrm>
            <a:off x="4109508" y="2892900"/>
            <a:ext cx="1003328" cy="453395"/>
            <a:chOff x="4109508" y="2050791"/>
            <a:chExt cx="1003328" cy="453395"/>
          </a:xfrm>
        </p:grpSpPr>
        <p:sp>
          <p:nvSpPr>
            <p:cNvPr id="1072" name="Rectangle: Rounded Corners 1071">
              <a:extLst>
                <a:ext uri="{FF2B5EF4-FFF2-40B4-BE49-F238E27FC236}">
                  <a16:creationId xmlns:a16="http://schemas.microsoft.com/office/drawing/2014/main" id="{4F9322DF-5343-70E5-1F1F-75A1912C23F2}"/>
                </a:ext>
              </a:extLst>
            </p:cNvPr>
            <p:cNvSpPr/>
            <p:nvPr/>
          </p:nvSpPr>
          <p:spPr bwMode="auto">
            <a:xfrm>
              <a:off x="4246208" y="2162351"/>
              <a:ext cx="733002" cy="268986"/>
            </a:xfrm>
            <a:prstGeom prst="roundRect">
              <a:avLst>
                <a:gd name="adj" fmla="val 4951"/>
              </a:avLst>
            </a:prstGeom>
            <a:pattFill prst="wdDnDiag">
              <a:fgClr>
                <a:schemeClr val="accent1">
                  <a:lumMod val="75000"/>
                </a:schemeClr>
              </a:fgClr>
              <a:bgClr>
                <a:srgbClr val="005EA4"/>
              </a:bgClr>
            </a:pattFill>
            <a:ln w="9525" cap="flat" cmpd="sng" algn="ctr">
              <a:solidFill>
                <a:schemeClr val="accent1">
                  <a:lumMod val="75000"/>
                </a:schemeClr>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73" name="Rectangle 1072">
              <a:extLst>
                <a:ext uri="{FF2B5EF4-FFF2-40B4-BE49-F238E27FC236}">
                  <a16:creationId xmlns:a16="http://schemas.microsoft.com/office/drawing/2014/main" id="{2470B613-A096-DBFB-7DC9-DE3D05AE01AB}"/>
                </a:ext>
              </a:extLst>
            </p:cNvPr>
            <p:cNvSpPr/>
            <p:nvPr/>
          </p:nvSpPr>
          <p:spPr bwMode="auto">
            <a:xfrm>
              <a:off x="4109508" y="2100111"/>
              <a:ext cx="1003328"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00B0F0"/>
                      </a:gs>
                      <a:gs pos="100000">
                        <a:srgbClr val="50E6FF"/>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agReplicaConfigs</a:t>
              </a:r>
            </a:p>
          </p:txBody>
        </p:sp>
        <p:pic>
          <p:nvPicPr>
            <p:cNvPr id="1074" name="Graphic 1073">
              <a:extLst>
                <a:ext uri="{FF2B5EF4-FFF2-40B4-BE49-F238E27FC236}">
                  <a16:creationId xmlns:a16="http://schemas.microsoft.com/office/drawing/2014/main" id="{84E199B5-4D62-4C29-32E9-CC8FADED360B}"/>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448657" y="2050791"/>
              <a:ext cx="325031" cy="216686"/>
            </a:xfrm>
            <a:prstGeom prst="rect">
              <a:avLst/>
            </a:prstGeom>
          </p:spPr>
        </p:pic>
      </p:grpSp>
      <p:cxnSp>
        <p:nvCxnSpPr>
          <p:cNvPr id="1076" name="Connector: Elbow 1075">
            <a:extLst>
              <a:ext uri="{FF2B5EF4-FFF2-40B4-BE49-F238E27FC236}">
                <a16:creationId xmlns:a16="http://schemas.microsoft.com/office/drawing/2014/main" id="{DF7AAE46-D1FA-6A00-C47B-CC45B2258EBC}"/>
              </a:ext>
            </a:extLst>
          </p:cNvPr>
          <p:cNvCxnSpPr>
            <a:cxnSpLocks/>
            <a:stCxn id="122" idx="3"/>
            <a:endCxn id="1072" idx="1"/>
          </p:cNvCxnSpPr>
          <p:nvPr/>
        </p:nvCxnSpPr>
        <p:spPr>
          <a:xfrm flipV="1">
            <a:off x="2219299" y="3138953"/>
            <a:ext cx="2026909" cy="380"/>
          </a:xfrm>
          <a:prstGeom prst="bentConnector3">
            <a:avLst>
              <a:gd name="adj1" fmla="val 50000"/>
            </a:avLst>
          </a:prstGeom>
          <a:noFill/>
          <a:ln w="12700" cap="flat" cmpd="sng" algn="ctr">
            <a:solidFill>
              <a:schemeClr val="accent2"/>
            </a:solidFill>
            <a:prstDash val="solid"/>
            <a:headEnd type="none" w="lg" len="med"/>
            <a:tailEnd type="triangle" w="sm" len="sm"/>
          </a:ln>
          <a:effectLst>
            <a:outerShdw blurRad="50800" dist="38100" dir="2700000" algn="tl" rotWithShape="0">
              <a:prstClr val="black">
                <a:alpha val="40000"/>
              </a:prstClr>
            </a:outerShdw>
          </a:effectLst>
        </p:spPr>
      </p:cxnSp>
      <p:cxnSp>
        <p:nvCxnSpPr>
          <p:cNvPr id="1085" name="Straight Connector 1084">
            <a:extLst>
              <a:ext uri="{FF2B5EF4-FFF2-40B4-BE49-F238E27FC236}">
                <a16:creationId xmlns:a16="http://schemas.microsoft.com/office/drawing/2014/main" id="{CB652FE9-DA44-5372-462D-51012EDE2D2C}"/>
              </a:ext>
            </a:extLst>
          </p:cNvPr>
          <p:cNvCxnSpPr>
            <a:cxnSpLocks/>
          </p:cNvCxnSpPr>
          <p:nvPr/>
        </p:nvCxnSpPr>
        <p:spPr>
          <a:xfrm flipH="1">
            <a:off x="1177001" y="0"/>
            <a:ext cx="55034" cy="5797826"/>
          </a:xfrm>
          <a:prstGeom prst="line">
            <a:avLst/>
          </a:prstGeom>
          <a:ln>
            <a:solidFill>
              <a:schemeClr val="tx1">
                <a:alpha val="26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1" name="Straight Connector 260">
            <a:extLst>
              <a:ext uri="{FF2B5EF4-FFF2-40B4-BE49-F238E27FC236}">
                <a16:creationId xmlns:a16="http://schemas.microsoft.com/office/drawing/2014/main" id="{87583426-A7C8-7005-B2FC-E2297891D918}"/>
              </a:ext>
            </a:extLst>
          </p:cNvPr>
          <p:cNvCxnSpPr>
            <a:cxnSpLocks/>
          </p:cNvCxnSpPr>
          <p:nvPr/>
        </p:nvCxnSpPr>
        <p:spPr>
          <a:xfrm flipH="1">
            <a:off x="4103630" y="1490723"/>
            <a:ext cx="8947" cy="4307103"/>
          </a:xfrm>
          <a:prstGeom prst="line">
            <a:avLst/>
          </a:prstGeom>
          <a:ln>
            <a:solidFill>
              <a:schemeClr val="tx1">
                <a:alpha val="26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5" name="Straight Connector 264">
            <a:extLst>
              <a:ext uri="{FF2B5EF4-FFF2-40B4-BE49-F238E27FC236}">
                <a16:creationId xmlns:a16="http://schemas.microsoft.com/office/drawing/2014/main" id="{004DE28E-EB5B-0944-D7D8-7789F2179884}"/>
              </a:ext>
            </a:extLst>
          </p:cNvPr>
          <p:cNvCxnSpPr>
            <a:cxnSpLocks/>
          </p:cNvCxnSpPr>
          <p:nvPr/>
        </p:nvCxnSpPr>
        <p:spPr>
          <a:xfrm flipH="1">
            <a:off x="5089067" y="1455396"/>
            <a:ext cx="28923" cy="4342430"/>
          </a:xfrm>
          <a:prstGeom prst="line">
            <a:avLst/>
          </a:prstGeom>
          <a:ln>
            <a:solidFill>
              <a:schemeClr val="tx1">
                <a:alpha val="26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70" name="Rectangle 269">
            <a:extLst>
              <a:ext uri="{FF2B5EF4-FFF2-40B4-BE49-F238E27FC236}">
                <a16:creationId xmlns:a16="http://schemas.microsoft.com/office/drawing/2014/main" id="{C5708C83-D1F8-A779-5EDE-06C00E3CD6AA}"/>
              </a:ext>
            </a:extLst>
          </p:cNvPr>
          <p:cNvSpPr/>
          <p:nvPr/>
        </p:nvSpPr>
        <p:spPr bwMode="auto">
          <a:xfrm>
            <a:off x="1470569" y="3965275"/>
            <a:ext cx="301395" cy="352957"/>
          </a:xfrm>
          <a:prstGeom prst="rect">
            <a:avLst/>
          </a:prstGeom>
          <a:solidFill>
            <a:srgbClr val="FFFFFF">
              <a:lumMod val="95000"/>
              <a:alpha val="8000"/>
            </a:srgbClr>
          </a:solidFill>
          <a:ln w="5080" cap="flat" cmpd="sng" algn="ctr">
            <a:solidFill>
              <a:schemeClr val="tx1">
                <a:lumMod val="95000"/>
              </a:schemeClr>
            </a:solidFill>
            <a:prstDash val="solid"/>
            <a:headEnd type="none" w="med" len="med"/>
            <a:tailEnd type="none" w="med" len="med"/>
          </a:ln>
          <a:effectLst>
            <a:outerShdw blurRad="63500" algn="ctr" rotWithShape="0">
              <a:prstClr val="black">
                <a:alpha val="20000"/>
              </a:prstClr>
            </a:outerShdw>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71" name="Rectangle 270">
            <a:extLst>
              <a:ext uri="{FF2B5EF4-FFF2-40B4-BE49-F238E27FC236}">
                <a16:creationId xmlns:a16="http://schemas.microsoft.com/office/drawing/2014/main" id="{D302C304-C796-0BC2-B9FC-8033152E9A0C}"/>
              </a:ext>
            </a:extLst>
          </p:cNvPr>
          <p:cNvSpPr/>
          <p:nvPr/>
        </p:nvSpPr>
        <p:spPr bwMode="auto">
          <a:xfrm>
            <a:off x="1343927" y="3823955"/>
            <a:ext cx="964451" cy="646477"/>
          </a:xfrm>
          <a:prstGeom prst="rect">
            <a:avLst/>
          </a:prstGeom>
          <a:solidFill>
            <a:schemeClr val="accent2">
              <a:alpha val="10000"/>
            </a:schemeClr>
          </a:solidFill>
          <a:ln>
            <a:gradFill>
              <a:gsLst>
                <a:gs pos="0">
                  <a:srgbClr val="00B0F0"/>
                </a:gs>
                <a:gs pos="100000">
                  <a:schemeClr val="accent2"/>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CA"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72" name="Picture 271" descr="Microsoft SQL Server icon in Color Style">
            <a:extLst>
              <a:ext uri="{FF2B5EF4-FFF2-40B4-BE49-F238E27FC236}">
                <a16:creationId xmlns:a16="http://schemas.microsoft.com/office/drawing/2014/main" id="{96564D42-C04C-CDEB-0801-65A9CF9743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35092" y="3999293"/>
            <a:ext cx="195378" cy="195378"/>
          </a:xfrm>
          <a:prstGeom prst="rect">
            <a:avLst/>
          </a:prstGeom>
          <a:noFill/>
          <a:extLst>
            <a:ext uri="{909E8E84-426E-40DD-AFC4-6F175D3DCCD1}">
              <a14:hiddenFill xmlns:a14="http://schemas.microsoft.com/office/drawing/2010/main">
                <a:solidFill>
                  <a:srgbClr val="FFFFFF"/>
                </a:solidFill>
              </a14:hiddenFill>
            </a:ext>
          </a:extLst>
        </p:spPr>
      </p:pic>
      <p:pic>
        <p:nvPicPr>
          <p:cNvPr id="273" name="Graphic 272" descr="Icon of a box with connected dots and lines">
            <a:extLst>
              <a:ext uri="{FF2B5EF4-FFF2-40B4-BE49-F238E27FC236}">
                <a16:creationId xmlns:a16="http://schemas.microsoft.com/office/drawing/2014/main" id="{EE8D8547-625A-3854-AA0B-AB92FC9CD77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11033" y="3881458"/>
            <a:ext cx="131568" cy="145663"/>
          </a:xfrm>
          <a:prstGeom prst="rect">
            <a:avLst/>
          </a:prstGeom>
        </p:spPr>
      </p:pic>
      <p:sp>
        <p:nvSpPr>
          <p:cNvPr id="274" name="Rectangle 273">
            <a:extLst>
              <a:ext uri="{FF2B5EF4-FFF2-40B4-BE49-F238E27FC236}">
                <a16:creationId xmlns:a16="http://schemas.microsoft.com/office/drawing/2014/main" id="{32A0BFC4-E36F-322A-B36F-91436083D85C}"/>
              </a:ext>
            </a:extLst>
          </p:cNvPr>
          <p:cNvSpPr/>
          <p:nvPr/>
        </p:nvSpPr>
        <p:spPr bwMode="auto">
          <a:xfrm>
            <a:off x="1923006" y="3964963"/>
            <a:ext cx="296293" cy="352957"/>
          </a:xfrm>
          <a:prstGeom prst="rect">
            <a:avLst/>
          </a:prstGeom>
          <a:solidFill>
            <a:srgbClr val="FFFFFF">
              <a:lumMod val="95000"/>
              <a:alpha val="8000"/>
            </a:srgbClr>
          </a:solidFill>
          <a:ln w="5080" cap="flat" cmpd="sng" algn="ctr">
            <a:solidFill>
              <a:schemeClr val="tx1">
                <a:lumMod val="95000"/>
              </a:schemeClr>
            </a:solidFill>
            <a:prstDash val="solid"/>
            <a:headEnd type="none" w="med" len="med"/>
            <a:tailEnd type="none" w="med" len="med"/>
          </a:ln>
          <a:effectLst>
            <a:outerShdw blurRad="63500" algn="ctr" rotWithShape="0">
              <a:prstClr val="black">
                <a:alpha val="20000"/>
              </a:prstClr>
            </a:outerShdw>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275" name="Graphic 274" descr="Icon of a box with connected dots and lines">
            <a:extLst>
              <a:ext uri="{FF2B5EF4-FFF2-40B4-BE49-F238E27FC236}">
                <a16:creationId xmlns:a16="http://schemas.microsoft.com/office/drawing/2014/main" id="{0105018F-625A-D447-05EB-B7A3CD2569A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860798" y="3881146"/>
            <a:ext cx="131568" cy="145663"/>
          </a:xfrm>
          <a:prstGeom prst="rect">
            <a:avLst/>
          </a:prstGeom>
        </p:spPr>
      </p:pic>
      <p:grpSp>
        <p:nvGrpSpPr>
          <p:cNvPr id="276" name="Group 275">
            <a:extLst>
              <a:ext uri="{FF2B5EF4-FFF2-40B4-BE49-F238E27FC236}">
                <a16:creationId xmlns:a16="http://schemas.microsoft.com/office/drawing/2014/main" id="{FD70881D-DB1A-A951-9FDE-3924AE947EDF}"/>
              </a:ext>
            </a:extLst>
          </p:cNvPr>
          <p:cNvGrpSpPr/>
          <p:nvPr/>
        </p:nvGrpSpPr>
        <p:grpSpPr>
          <a:xfrm>
            <a:off x="1535092" y="4261340"/>
            <a:ext cx="184257" cy="131366"/>
            <a:chOff x="2373801" y="3602661"/>
            <a:chExt cx="301395" cy="214879"/>
          </a:xfrm>
        </p:grpSpPr>
        <p:sp>
          <p:nvSpPr>
            <p:cNvPr id="277" name="Rectangle: Rounded Corners 276">
              <a:extLst>
                <a:ext uri="{FF2B5EF4-FFF2-40B4-BE49-F238E27FC236}">
                  <a16:creationId xmlns:a16="http://schemas.microsoft.com/office/drawing/2014/main" id="{FE31005F-4549-8D9B-B72C-664F74093453}"/>
                </a:ext>
              </a:extLst>
            </p:cNvPr>
            <p:cNvSpPr/>
            <p:nvPr/>
          </p:nvSpPr>
          <p:spPr bwMode="auto">
            <a:xfrm>
              <a:off x="2373801" y="3602661"/>
              <a:ext cx="301395" cy="214879"/>
            </a:xfrm>
            <a:prstGeom prst="roundRect">
              <a:avLst>
                <a:gd name="adj" fmla="val 4951"/>
              </a:avLst>
            </a:prstGeom>
            <a:pattFill prst="wdDnDiag">
              <a:fgClr>
                <a:schemeClr val="accent1">
                  <a:lumMod val="75000"/>
                </a:schemeClr>
              </a:fgClr>
              <a:bgClr>
                <a:srgbClr val="005EA4"/>
              </a:bgClr>
            </a:pattFill>
            <a:ln w="9525" cap="flat" cmpd="sng" algn="ctr">
              <a:solidFill>
                <a:schemeClr val="accent1">
                  <a:lumMod val="75000"/>
                </a:schemeClr>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78" name="Graphic 277">
              <a:extLst>
                <a:ext uri="{FF2B5EF4-FFF2-40B4-BE49-F238E27FC236}">
                  <a16:creationId xmlns:a16="http://schemas.microsoft.com/office/drawing/2014/main" id="{06E15011-1AB6-BB98-7320-9289EECB364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449203" y="3634156"/>
              <a:ext cx="136689" cy="136689"/>
            </a:xfrm>
            <a:prstGeom prst="rect">
              <a:avLst/>
            </a:prstGeom>
            <a:effectLst>
              <a:outerShdw blurRad="50800" dist="38100" dir="2700000" algn="tl" rotWithShape="0">
                <a:prstClr val="black">
                  <a:alpha val="40000"/>
                </a:prstClr>
              </a:outerShdw>
            </a:effectLst>
          </p:spPr>
        </p:pic>
      </p:grpSp>
      <p:pic>
        <p:nvPicPr>
          <p:cNvPr id="279" name="Graphic 278">
            <a:extLst>
              <a:ext uri="{FF2B5EF4-FFF2-40B4-BE49-F238E27FC236}">
                <a16:creationId xmlns:a16="http://schemas.microsoft.com/office/drawing/2014/main" id="{4477ED1B-5D52-AD3A-FA3C-DD61F8C8B3E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979595" y="4059006"/>
            <a:ext cx="171450" cy="171450"/>
          </a:xfrm>
          <a:prstGeom prst="rect">
            <a:avLst/>
          </a:prstGeom>
        </p:spPr>
      </p:pic>
      <p:cxnSp>
        <p:nvCxnSpPr>
          <p:cNvPr id="280" name="Connector: Elbow 279">
            <a:extLst>
              <a:ext uri="{FF2B5EF4-FFF2-40B4-BE49-F238E27FC236}">
                <a16:creationId xmlns:a16="http://schemas.microsoft.com/office/drawing/2014/main" id="{141524C8-BDD7-0DE0-EB10-0C4E6767F588}"/>
              </a:ext>
            </a:extLst>
          </p:cNvPr>
          <p:cNvCxnSpPr>
            <a:cxnSpLocks/>
            <a:stCxn id="274" idx="1"/>
            <a:endCxn id="270" idx="3"/>
          </p:cNvCxnSpPr>
          <p:nvPr/>
        </p:nvCxnSpPr>
        <p:spPr>
          <a:xfrm rot="10800000" flipV="1">
            <a:off x="1771964" y="4141442"/>
            <a:ext cx="151042" cy="312"/>
          </a:xfrm>
          <a:prstGeom prst="bentConnector3">
            <a:avLst>
              <a:gd name="adj1" fmla="val 50000"/>
            </a:avLst>
          </a:prstGeom>
          <a:noFill/>
          <a:ln w="12700" cap="flat" cmpd="sng" algn="ctr">
            <a:solidFill>
              <a:schemeClr val="accent2"/>
            </a:solidFill>
            <a:prstDash val="solid"/>
            <a:headEnd type="none" w="lg" len="med"/>
            <a:tailEnd type="triangle" w="sm" len="sm"/>
          </a:ln>
          <a:effectLst>
            <a:outerShdw blurRad="50800" dist="38100" dir="2700000" algn="tl" rotWithShape="0">
              <a:prstClr val="black">
                <a:alpha val="40000"/>
              </a:prstClr>
            </a:outerShdw>
          </a:effectLst>
        </p:spPr>
      </p:cxnSp>
      <p:pic>
        <p:nvPicPr>
          <p:cNvPr id="281" name="Picture 280" descr="A picture containing text, sign, outdoor, clipart&#10;&#10;Description automatically generated">
            <a:extLst>
              <a:ext uri="{FF2B5EF4-FFF2-40B4-BE49-F238E27FC236}">
                <a16:creationId xmlns:a16="http://schemas.microsoft.com/office/drawing/2014/main" id="{ADFF9109-261A-731D-969D-D521D5ABBAB2}"/>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339569" y="4531330"/>
            <a:ext cx="177423" cy="177423"/>
          </a:xfrm>
          <a:prstGeom prst="rect">
            <a:avLst/>
          </a:prstGeom>
        </p:spPr>
      </p:pic>
      <p:sp>
        <p:nvSpPr>
          <p:cNvPr id="282" name="Rectangle 281">
            <a:extLst>
              <a:ext uri="{FF2B5EF4-FFF2-40B4-BE49-F238E27FC236}">
                <a16:creationId xmlns:a16="http://schemas.microsoft.com/office/drawing/2014/main" id="{9496CC3D-5F4D-460B-F081-2CE789CA2591}"/>
              </a:ext>
            </a:extLst>
          </p:cNvPr>
          <p:cNvSpPr/>
          <p:nvPr/>
        </p:nvSpPr>
        <p:spPr bwMode="auto">
          <a:xfrm>
            <a:off x="1376155" y="4411960"/>
            <a:ext cx="965274"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700" b="1" i="0" u="none" strike="noStrike" kern="0" cap="none" spc="0" normalizeH="0" baseline="0" noProof="0" dirty="0" err="1">
                <a:ln>
                  <a:noFill/>
                </a:ln>
                <a:gradFill>
                  <a:gsLst>
                    <a:gs pos="0">
                      <a:schemeClr val="tx1"/>
                    </a:gs>
                    <a:gs pos="100000">
                      <a:schemeClr val="tx1">
                        <a:lumMod val="85000"/>
                      </a:schemeClr>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StatefulSet</a:t>
            </a:r>
            <a:endParaRPr kumimoji="0" lang="en-US" sz="700" b="1" i="0" u="none" strike="noStrike" kern="0" cap="none" spc="0" normalizeH="0" baseline="0" noProof="0" dirty="0">
              <a:ln>
                <a:noFill/>
              </a:ln>
              <a:gradFill>
                <a:gsLst>
                  <a:gs pos="0">
                    <a:schemeClr val="tx1"/>
                  </a:gs>
                  <a:gs pos="100000">
                    <a:schemeClr val="tx1">
                      <a:lumMod val="85000"/>
                    </a:schemeClr>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endParaRP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solidFill>
                  <a:srgbClr val="FFFFFF">
                    <a:lumMod val="95000"/>
                  </a:srgbClr>
                </a:solidFill>
                <a:effectLst/>
                <a:uLnTx/>
                <a:uFillTx/>
                <a:latin typeface="Segoe UI"/>
                <a:ea typeface="Segoe UI" pitchFamily="34" charset="0"/>
                <a:cs typeface="Cascadia Code" panose="020B0609020000020004" pitchFamily="49" charset="0"/>
              </a:rPr>
              <a:t>Replica 3 of 3</a:t>
            </a:r>
            <a:endParaRPr kumimoji="0" lang="en-US" sz="900" b="1" i="0" u="none" strike="noStrike" kern="0" cap="none" spc="0" normalizeH="0" baseline="0" noProof="0" dirty="0">
              <a:ln>
                <a:noFill/>
              </a:ln>
              <a:solidFill>
                <a:srgbClr val="FFFFFF">
                  <a:lumMod val="95000"/>
                </a:srgbClr>
              </a:solidFill>
              <a:effectLst/>
              <a:uLnTx/>
              <a:uFillTx/>
              <a:latin typeface="Segoe UI"/>
              <a:ea typeface="Segoe UI" pitchFamily="34" charset="0"/>
              <a:cs typeface="Segoe UI Semibold" panose="020B0702040204020203" pitchFamily="34" charset="0"/>
            </a:endParaRPr>
          </a:p>
        </p:txBody>
      </p:sp>
      <p:grpSp>
        <p:nvGrpSpPr>
          <p:cNvPr id="283" name="Group 282">
            <a:extLst>
              <a:ext uri="{FF2B5EF4-FFF2-40B4-BE49-F238E27FC236}">
                <a16:creationId xmlns:a16="http://schemas.microsoft.com/office/drawing/2014/main" id="{387F7066-F71B-7B30-D59E-1345BB128D2D}"/>
              </a:ext>
            </a:extLst>
          </p:cNvPr>
          <p:cNvGrpSpPr/>
          <p:nvPr/>
        </p:nvGrpSpPr>
        <p:grpSpPr>
          <a:xfrm>
            <a:off x="4129456" y="3501330"/>
            <a:ext cx="1003328" cy="453395"/>
            <a:chOff x="4109508" y="2050791"/>
            <a:chExt cx="1003328" cy="453395"/>
          </a:xfrm>
        </p:grpSpPr>
        <p:sp>
          <p:nvSpPr>
            <p:cNvPr id="284" name="Rectangle: Rounded Corners 283">
              <a:extLst>
                <a:ext uri="{FF2B5EF4-FFF2-40B4-BE49-F238E27FC236}">
                  <a16:creationId xmlns:a16="http://schemas.microsoft.com/office/drawing/2014/main" id="{AAAABA95-4C6C-332F-504A-54D22E7BB98E}"/>
                </a:ext>
              </a:extLst>
            </p:cNvPr>
            <p:cNvSpPr/>
            <p:nvPr/>
          </p:nvSpPr>
          <p:spPr bwMode="auto">
            <a:xfrm>
              <a:off x="4246208" y="2162351"/>
              <a:ext cx="733002" cy="268986"/>
            </a:xfrm>
            <a:prstGeom prst="roundRect">
              <a:avLst>
                <a:gd name="adj" fmla="val 4951"/>
              </a:avLst>
            </a:prstGeom>
            <a:pattFill prst="wdDnDiag">
              <a:fgClr>
                <a:schemeClr val="accent1">
                  <a:lumMod val="75000"/>
                </a:schemeClr>
              </a:fgClr>
              <a:bgClr>
                <a:srgbClr val="005EA4"/>
              </a:bgClr>
            </a:pattFill>
            <a:ln w="9525" cap="flat" cmpd="sng" algn="ctr">
              <a:solidFill>
                <a:schemeClr val="accent1">
                  <a:lumMod val="75000"/>
                </a:schemeClr>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5" name="Rectangle 284">
              <a:extLst>
                <a:ext uri="{FF2B5EF4-FFF2-40B4-BE49-F238E27FC236}">
                  <a16:creationId xmlns:a16="http://schemas.microsoft.com/office/drawing/2014/main" id="{E8FF6F36-ADE0-FFB2-4ECC-9BDFCAEC7727}"/>
                </a:ext>
              </a:extLst>
            </p:cNvPr>
            <p:cNvSpPr/>
            <p:nvPr/>
          </p:nvSpPr>
          <p:spPr bwMode="auto">
            <a:xfrm>
              <a:off x="4109508" y="2100111"/>
              <a:ext cx="1003328"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00B0F0"/>
                      </a:gs>
                      <a:gs pos="100000">
                        <a:srgbClr val="50E6FF"/>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agReplicaConfigs</a:t>
              </a:r>
            </a:p>
          </p:txBody>
        </p:sp>
        <p:pic>
          <p:nvPicPr>
            <p:cNvPr id="286" name="Graphic 285">
              <a:extLst>
                <a:ext uri="{FF2B5EF4-FFF2-40B4-BE49-F238E27FC236}">
                  <a16:creationId xmlns:a16="http://schemas.microsoft.com/office/drawing/2014/main" id="{D41D1EA2-68AC-05CD-F0EA-3AEB617F4FD4}"/>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448657" y="2050791"/>
              <a:ext cx="325031" cy="216686"/>
            </a:xfrm>
            <a:prstGeom prst="rect">
              <a:avLst/>
            </a:prstGeom>
          </p:spPr>
        </p:pic>
      </p:grpSp>
      <p:cxnSp>
        <p:nvCxnSpPr>
          <p:cNvPr id="287" name="Connector: Elbow 286">
            <a:extLst>
              <a:ext uri="{FF2B5EF4-FFF2-40B4-BE49-F238E27FC236}">
                <a16:creationId xmlns:a16="http://schemas.microsoft.com/office/drawing/2014/main" id="{AEB5C8B2-BCCA-D2CD-28A2-AAC21ADC4B9D}"/>
              </a:ext>
            </a:extLst>
          </p:cNvPr>
          <p:cNvCxnSpPr>
            <a:cxnSpLocks/>
            <a:stCxn id="274" idx="3"/>
            <a:endCxn id="284" idx="1"/>
          </p:cNvCxnSpPr>
          <p:nvPr/>
        </p:nvCxnSpPr>
        <p:spPr>
          <a:xfrm flipV="1">
            <a:off x="2219299" y="3747383"/>
            <a:ext cx="2046857" cy="394059"/>
          </a:xfrm>
          <a:prstGeom prst="bentConnector3">
            <a:avLst>
              <a:gd name="adj1" fmla="val 50000"/>
            </a:avLst>
          </a:prstGeom>
          <a:noFill/>
          <a:ln w="12700" cap="flat" cmpd="sng" algn="ctr">
            <a:solidFill>
              <a:schemeClr val="accent2"/>
            </a:solidFill>
            <a:prstDash val="solid"/>
            <a:headEnd type="none" w="lg" len="med"/>
            <a:tailEnd type="triangle" w="sm" len="sm"/>
          </a:ln>
          <a:effectLst>
            <a:outerShdw blurRad="50800" dist="38100" dir="2700000" algn="tl" rotWithShape="0">
              <a:prstClr val="black">
                <a:alpha val="40000"/>
              </a:prstClr>
            </a:outerShdw>
          </a:effectLst>
        </p:spPr>
      </p:cxnSp>
      <p:sp>
        <p:nvSpPr>
          <p:cNvPr id="298" name="Titel 2">
            <a:extLst>
              <a:ext uri="{FF2B5EF4-FFF2-40B4-BE49-F238E27FC236}">
                <a16:creationId xmlns:a16="http://schemas.microsoft.com/office/drawing/2014/main" id="{4AAC6CC1-CA6A-8FFE-D170-1DFA1F96FBC9}"/>
              </a:ext>
            </a:extLst>
          </p:cNvPr>
          <p:cNvSpPr txBox="1">
            <a:spLocks/>
          </p:cNvSpPr>
          <p:nvPr/>
        </p:nvSpPr>
        <p:spPr>
          <a:xfrm>
            <a:off x="2016909" y="5588848"/>
            <a:ext cx="1445428" cy="200055"/>
          </a:xfrm>
          <a:prstGeom prst="rect">
            <a:avLst/>
          </a:prstGeom>
        </p:spPr>
        <p:txBody>
          <a:bodyPr vert="horz" wrap="square" lIns="0" tIns="0" rIns="0" bIns="0" rtlCol="0" anchor="t">
            <a:spAutoFit/>
          </a:bodyPr>
          <a:lstStyle>
            <a:lvl1pPr algn="l" defTabSz="815963" rtl="0" eaLnBrk="1" latinLnBrk="0" hangingPunct="1">
              <a:lnSpc>
                <a:spcPct val="100000"/>
              </a:lnSpc>
              <a:spcBef>
                <a:spcPct val="0"/>
              </a:spcBef>
              <a:buNone/>
              <a:defRPr lang="en-US" sz="3149" b="0" kern="1200" cap="none" spc="-44"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de-DE" sz="1300" dirty="0"/>
              <a:t>DB ENGINES</a:t>
            </a:r>
          </a:p>
        </p:txBody>
      </p:sp>
      <p:sp>
        <p:nvSpPr>
          <p:cNvPr id="299" name="Titel 2">
            <a:extLst>
              <a:ext uri="{FF2B5EF4-FFF2-40B4-BE49-F238E27FC236}">
                <a16:creationId xmlns:a16="http://schemas.microsoft.com/office/drawing/2014/main" id="{9BC6D80B-18BC-4D01-96A2-5C95A3A178F0}"/>
              </a:ext>
            </a:extLst>
          </p:cNvPr>
          <p:cNvSpPr txBox="1">
            <a:spLocks/>
          </p:cNvSpPr>
          <p:nvPr/>
        </p:nvSpPr>
        <p:spPr>
          <a:xfrm>
            <a:off x="3888458" y="5588848"/>
            <a:ext cx="1445428" cy="200055"/>
          </a:xfrm>
          <a:prstGeom prst="rect">
            <a:avLst/>
          </a:prstGeom>
        </p:spPr>
        <p:txBody>
          <a:bodyPr vert="horz" wrap="square" lIns="0" tIns="0" rIns="0" bIns="0" rtlCol="0" anchor="t">
            <a:spAutoFit/>
          </a:bodyPr>
          <a:lstStyle>
            <a:lvl1pPr algn="l" defTabSz="815963" rtl="0" eaLnBrk="1" latinLnBrk="0" hangingPunct="1">
              <a:lnSpc>
                <a:spcPct val="100000"/>
              </a:lnSpc>
              <a:spcBef>
                <a:spcPct val="0"/>
              </a:spcBef>
              <a:buNone/>
              <a:defRPr lang="en-US" sz="3149" b="0" kern="1200" cap="none" spc="-44"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de-DE" sz="1300" dirty="0"/>
              <a:t>STATE</a:t>
            </a:r>
          </a:p>
        </p:txBody>
      </p:sp>
      <p:sp>
        <p:nvSpPr>
          <p:cNvPr id="300" name="Titel 2">
            <a:extLst>
              <a:ext uri="{FF2B5EF4-FFF2-40B4-BE49-F238E27FC236}">
                <a16:creationId xmlns:a16="http://schemas.microsoft.com/office/drawing/2014/main" id="{022EC6B0-F5D7-0D6A-7305-F6A807C8BCD6}"/>
              </a:ext>
            </a:extLst>
          </p:cNvPr>
          <p:cNvSpPr txBox="1">
            <a:spLocks/>
          </p:cNvSpPr>
          <p:nvPr/>
        </p:nvSpPr>
        <p:spPr>
          <a:xfrm>
            <a:off x="5705099" y="5588848"/>
            <a:ext cx="1445428" cy="200055"/>
          </a:xfrm>
          <a:prstGeom prst="rect">
            <a:avLst/>
          </a:prstGeom>
        </p:spPr>
        <p:txBody>
          <a:bodyPr vert="horz" wrap="square" lIns="0" tIns="0" rIns="0" bIns="0" rtlCol="0" anchor="t">
            <a:spAutoFit/>
          </a:bodyPr>
          <a:lstStyle>
            <a:lvl1pPr algn="l" defTabSz="815963" rtl="0" eaLnBrk="1" latinLnBrk="0" hangingPunct="1">
              <a:lnSpc>
                <a:spcPct val="100000"/>
              </a:lnSpc>
              <a:spcBef>
                <a:spcPct val="0"/>
              </a:spcBef>
              <a:buNone/>
              <a:defRPr lang="en-US" sz="3149" b="0" kern="1200" cap="none" spc="-44"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de-DE" sz="1300" dirty="0"/>
              <a:t>OPERATOR</a:t>
            </a:r>
          </a:p>
        </p:txBody>
      </p:sp>
      <p:grpSp>
        <p:nvGrpSpPr>
          <p:cNvPr id="309" name="Group 308">
            <a:extLst>
              <a:ext uri="{FF2B5EF4-FFF2-40B4-BE49-F238E27FC236}">
                <a16:creationId xmlns:a16="http://schemas.microsoft.com/office/drawing/2014/main" id="{B949D791-1C67-A838-AE94-78FB9E28A247}"/>
              </a:ext>
            </a:extLst>
          </p:cNvPr>
          <p:cNvGrpSpPr/>
          <p:nvPr/>
        </p:nvGrpSpPr>
        <p:grpSpPr>
          <a:xfrm>
            <a:off x="4129456" y="4318032"/>
            <a:ext cx="1003328" cy="404075"/>
            <a:chOff x="4109508" y="2100111"/>
            <a:chExt cx="1003328" cy="404075"/>
          </a:xfrm>
        </p:grpSpPr>
        <p:sp>
          <p:nvSpPr>
            <p:cNvPr id="310" name="Rectangle: Rounded Corners 309">
              <a:extLst>
                <a:ext uri="{FF2B5EF4-FFF2-40B4-BE49-F238E27FC236}">
                  <a16:creationId xmlns:a16="http://schemas.microsoft.com/office/drawing/2014/main" id="{B65D3BF4-E8D0-7B9F-F9BD-68D0840F388D}"/>
                </a:ext>
              </a:extLst>
            </p:cNvPr>
            <p:cNvSpPr/>
            <p:nvPr/>
          </p:nvSpPr>
          <p:spPr bwMode="auto">
            <a:xfrm>
              <a:off x="4246208" y="2162351"/>
              <a:ext cx="733002" cy="268986"/>
            </a:xfrm>
            <a:prstGeom prst="roundRect">
              <a:avLst>
                <a:gd name="adj" fmla="val 4951"/>
              </a:avLst>
            </a:prstGeom>
            <a:pattFill prst="wdDnDiag">
              <a:fgClr>
                <a:srgbClr val="2A3F03"/>
              </a:fgClr>
              <a:bgClr>
                <a:srgbClr val="2D4503"/>
              </a:bgClr>
            </a:pattFill>
            <a:ln w="9525" cap="flat" cmpd="sng" algn="ctr">
              <a:gradFill>
                <a:gsLst>
                  <a:gs pos="0">
                    <a:srgbClr val="9BF00B"/>
                  </a:gs>
                  <a:gs pos="100000">
                    <a:srgbClr val="74B408"/>
                  </a:gs>
                </a:gsLst>
                <a:lin ang="5400000" scaled="1"/>
              </a:gra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1" name="Rectangle 310">
              <a:extLst>
                <a:ext uri="{FF2B5EF4-FFF2-40B4-BE49-F238E27FC236}">
                  <a16:creationId xmlns:a16="http://schemas.microsoft.com/office/drawing/2014/main" id="{449DB1C3-BE05-80B3-9DBA-0F83D0D7294D}"/>
                </a:ext>
              </a:extLst>
            </p:cNvPr>
            <p:cNvSpPr/>
            <p:nvPr/>
          </p:nvSpPr>
          <p:spPr bwMode="auto">
            <a:xfrm>
              <a:off x="4109508" y="2100111"/>
              <a:ext cx="1003328"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err="1">
                  <a:ln>
                    <a:noFill/>
                  </a:ln>
                  <a:solidFill>
                    <a:schemeClr val="accent4"/>
                  </a:soli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agRoleMap</a:t>
              </a:r>
              <a:endParaRPr kumimoji="0" lang="en-US" sz="500" b="1" i="0" u="none" strike="noStrike" kern="0" cap="none" spc="0" normalizeH="0" baseline="0" noProof="0" dirty="0">
                <a:ln>
                  <a:noFill/>
                </a:ln>
                <a:solidFill>
                  <a:schemeClr val="accent4"/>
                </a:solidFill>
                <a:effectLst/>
                <a:uLnTx/>
                <a:uFill>
                  <a:solidFill>
                    <a:srgbClr val="50E6FF"/>
                  </a:solidFill>
                </a:uFill>
                <a:latin typeface="Cascadia Code" panose="020B0609020000020004" pitchFamily="49" charset="0"/>
                <a:ea typeface="Segoe UI" pitchFamily="34" charset="0"/>
                <a:cs typeface="Cascadia Code" panose="020B0609020000020004" pitchFamily="49" charset="0"/>
              </a:endParaRPr>
            </a:p>
          </p:txBody>
        </p:sp>
      </p:grpSp>
      <p:pic>
        <p:nvPicPr>
          <p:cNvPr id="316" name="Graphic 315">
            <a:extLst>
              <a:ext uri="{FF2B5EF4-FFF2-40B4-BE49-F238E27FC236}">
                <a16:creationId xmlns:a16="http://schemas.microsoft.com/office/drawing/2014/main" id="{C011AB45-0FCB-F8B7-B09E-3552B904095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422179" y="1698967"/>
            <a:ext cx="121129" cy="121129"/>
          </a:xfrm>
          <a:prstGeom prst="rect">
            <a:avLst/>
          </a:prstGeom>
        </p:spPr>
      </p:pic>
      <p:grpSp>
        <p:nvGrpSpPr>
          <p:cNvPr id="335" name="Group 334">
            <a:extLst>
              <a:ext uri="{FF2B5EF4-FFF2-40B4-BE49-F238E27FC236}">
                <a16:creationId xmlns:a16="http://schemas.microsoft.com/office/drawing/2014/main" id="{67CC2D20-0F98-CFD8-B651-AD64004191D1}"/>
              </a:ext>
            </a:extLst>
          </p:cNvPr>
          <p:cNvGrpSpPr/>
          <p:nvPr/>
        </p:nvGrpSpPr>
        <p:grpSpPr>
          <a:xfrm>
            <a:off x="4529368" y="4302661"/>
            <a:ext cx="136376" cy="141431"/>
            <a:chOff x="4468605" y="4806807"/>
            <a:chExt cx="186813" cy="193737"/>
          </a:xfrm>
        </p:grpSpPr>
        <p:sp>
          <p:nvSpPr>
            <p:cNvPr id="332" name="Freeform: Shape 331">
              <a:extLst>
                <a:ext uri="{FF2B5EF4-FFF2-40B4-BE49-F238E27FC236}">
                  <a16:creationId xmlns:a16="http://schemas.microsoft.com/office/drawing/2014/main" id="{D47F4A65-5EE2-FC79-14F5-FD056CC30841}"/>
                </a:ext>
              </a:extLst>
            </p:cNvPr>
            <p:cNvSpPr/>
            <p:nvPr/>
          </p:nvSpPr>
          <p:spPr>
            <a:xfrm>
              <a:off x="4468605" y="4806807"/>
              <a:ext cx="186813" cy="193737"/>
            </a:xfrm>
            <a:custGeom>
              <a:avLst/>
              <a:gdLst>
                <a:gd name="connsiteX0" fmla="*/ 124104 w 249941"/>
                <a:gd name="connsiteY0" fmla="*/ 13 h 144450"/>
                <a:gd name="connsiteX1" fmla="*/ 117736 w 249941"/>
                <a:gd name="connsiteY1" fmla="*/ 972 h 144450"/>
                <a:gd name="connsiteX2" fmla="*/ 30845 w 249941"/>
                <a:gd name="connsiteY2" fmla="*/ 25702 h 144450"/>
                <a:gd name="connsiteX3" fmla="*/ 21854 w 249941"/>
                <a:gd name="connsiteY3" fmla="*/ 32361 h 144450"/>
                <a:gd name="connsiteX4" fmla="*/ 418 w 249941"/>
                <a:gd name="connsiteY4" fmla="*/ 87909 h 144450"/>
                <a:gd name="connsiteX5" fmla="*/ 2673 w 249941"/>
                <a:gd name="connsiteY5" fmla="*/ 95435 h 144450"/>
                <a:gd name="connsiteX6" fmla="*/ 3618 w 249941"/>
                <a:gd name="connsiteY6" fmla="*/ 96216 h 144450"/>
                <a:gd name="connsiteX7" fmla="*/ 63761 w 249941"/>
                <a:gd name="connsiteY7" fmla="*/ 140757 h 144450"/>
                <a:gd name="connsiteX8" fmla="*/ 76752 w 249941"/>
                <a:gd name="connsiteY8" fmla="*/ 144450 h 144450"/>
                <a:gd name="connsiteX9" fmla="*/ 173202 w 249941"/>
                <a:gd name="connsiteY9" fmla="*/ 144437 h 144450"/>
                <a:gd name="connsiteX10" fmla="*/ 186192 w 249941"/>
                <a:gd name="connsiteY10" fmla="*/ 140750 h 144450"/>
                <a:gd name="connsiteX11" fmla="*/ 246314 w 249941"/>
                <a:gd name="connsiteY11" fmla="*/ 96203 h 144450"/>
                <a:gd name="connsiteX12" fmla="*/ 249525 w 249941"/>
                <a:gd name="connsiteY12" fmla="*/ 87896 h 144450"/>
                <a:gd name="connsiteX13" fmla="*/ 228055 w 249941"/>
                <a:gd name="connsiteY13" fmla="*/ 32347 h 144450"/>
                <a:gd name="connsiteX14" fmla="*/ 219065 w 249941"/>
                <a:gd name="connsiteY14" fmla="*/ 25689 h 144450"/>
                <a:gd name="connsiteX15" fmla="*/ 132161 w 249941"/>
                <a:gd name="connsiteY15" fmla="*/ 972 h 144450"/>
                <a:gd name="connsiteX16" fmla="*/ 124104 w 249941"/>
                <a:gd name="connsiteY16" fmla="*/ 13 h 144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9941" h="144450">
                  <a:moveTo>
                    <a:pt x="124104" y="13"/>
                  </a:moveTo>
                  <a:cubicBezTo>
                    <a:pt x="121895" y="79"/>
                    <a:pt x="119730" y="405"/>
                    <a:pt x="117736" y="972"/>
                  </a:cubicBezTo>
                  <a:lnTo>
                    <a:pt x="30845" y="25702"/>
                  </a:lnTo>
                  <a:cubicBezTo>
                    <a:pt x="26289" y="26998"/>
                    <a:pt x="22980" y="29449"/>
                    <a:pt x="21854" y="32361"/>
                  </a:cubicBezTo>
                  <a:lnTo>
                    <a:pt x="418" y="87909"/>
                  </a:lnTo>
                  <a:cubicBezTo>
                    <a:pt x="-583" y="90495"/>
                    <a:pt x="231" y="93210"/>
                    <a:pt x="2673" y="95435"/>
                  </a:cubicBezTo>
                  <a:cubicBezTo>
                    <a:pt x="2966" y="95705"/>
                    <a:pt x="3282" y="95965"/>
                    <a:pt x="3618" y="96216"/>
                  </a:cubicBezTo>
                  <a:lnTo>
                    <a:pt x="63761" y="140757"/>
                  </a:lnTo>
                  <a:cubicBezTo>
                    <a:pt x="66915" y="143091"/>
                    <a:pt x="71696" y="144451"/>
                    <a:pt x="76752" y="144450"/>
                  </a:cubicBezTo>
                  <a:lnTo>
                    <a:pt x="173202" y="144437"/>
                  </a:lnTo>
                  <a:cubicBezTo>
                    <a:pt x="178256" y="144439"/>
                    <a:pt x="183037" y="143082"/>
                    <a:pt x="186192" y="140750"/>
                  </a:cubicBezTo>
                  <a:lnTo>
                    <a:pt x="246314" y="96203"/>
                  </a:lnTo>
                  <a:cubicBezTo>
                    <a:pt x="249469" y="93867"/>
                    <a:pt x="250651" y="90809"/>
                    <a:pt x="249525" y="87896"/>
                  </a:cubicBezTo>
                  <a:lnTo>
                    <a:pt x="228055" y="32347"/>
                  </a:lnTo>
                  <a:cubicBezTo>
                    <a:pt x="226929" y="29435"/>
                    <a:pt x="223620" y="26985"/>
                    <a:pt x="219065" y="25689"/>
                  </a:cubicBezTo>
                  <a:lnTo>
                    <a:pt x="132161" y="972"/>
                  </a:lnTo>
                  <a:cubicBezTo>
                    <a:pt x="129654" y="259"/>
                    <a:pt x="126883" y="-71"/>
                    <a:pt x="124104" y="13"/>
                  </a:cubicBezTo>
                  <a:close/>
                </a:path>
              </a:pathLst>
            </a:custGeom>
            <a:solidFill>
              <a:srgbClr val="00B050"/>
            </a:solidFill>
            <a:ln w="354" cap="flat">
              <a:noFill/>
              <a:prstDash val="solid"/>
              <a:miter/>
            </a:ln>
          </p:spPr>
          <p:txBody>
            <a:bodyPr rtlCol="0" anchor="ctr"/>
            <a:lstStyle/>
            <a:p>
              <a:endParaRPr lang="en-CA"/>
            </a:p>
          </p:txBody>
        </p:sp>
        <p:sp>
          <p:nvSpPr>
            <p:cNvPr id="333" name="Freeform: Shape 332">
              <a:extLst>
                <a:ext uri="{FF2B5EF4-FFF2-40B4-BE49-F238E27FC236}">
                  <a16:creationId xmlns:a16="http://schemas.microsoft.com/office/drawing/2014/main" id="{96B400A1-8E10-D4E1-9545-F3F05D45872B}"/>
                </a:ext>
              </a:extLst>
            </p:cNvPr>
            <p:cNvSpPr/>
            <p:nvPr/>
          </p:nvSpPr>
          <p:spPr>
            <a:xfrm>
              <a:off x="4490455" y="4827863"/>
              <a:ext cx="136954" cy="142996"/>
            </a:xfrm>
            <a:custGeom>
              <a:avLst/>
              <a:gdLst>
                <a:gd name="connsiteX0" fmla="*/ 91612 w 183233"/>
                <a:gd name="connsiteY0" fmla="*/ 0 h 106617"/>
                <a:gd name="connsiteX1" fmla="*/ 86411 w 183233"/>
                <a:gd name="connsiteY1" fmla="*/ 3442 h 106617"/>
                <a:gd name="connsiteX2" fmla="*/ 86422 w 183233"/>
                <a:gd name="connsiteY2" fmla="*/ 3528 h 106617"/>
                <a:gd name="connsiteX3" fmla="*/ 86411 w 183233"/>
                <a:gd name="connsiteY3" fmla="*/ 4322 h 106617"/>
                <a:gd name="connsiteX4" fmla="*/ 87122 w 183233"/>
                <a:gd name="connsiteY4" fmla="*/ 7268 h 106617"/>
                <a:gd name="connsiteX5" fmla="*/ 87700 w 183233"/>
                <a:gd name="connsiteY5" fmla="*/ 12888 h 106617"/>
                <a:gd name="connsiteX6" fmla="*/ 86011 w 183233"/>
                <a:gd name="connsiteY6" fmla="*/ 14489 h 106617"/>
                <a:gd name="connsiteX7" fmla="*/ 85888 w 183233"/>
                <a:gd name="connsiteY7" fmla="*/ 15800 h 106617"/>
                <a:gd name="connsiteX8" fmla="*/ 76487 w 183233"/>
                <a:gd name="connsiteY8" fmla="*/ 16660 h 106617"/>
                <a:gd name="connsiteX9" fmla="*/ 42503 w 183233"/>
                <a:gd name="connsiteY9" fmla="*/ 28224 h 106617"/>
                <a:gd name="connsiteX10" fmla="*/ 40625 w 183233"/>
                <a:gd name="connsiteY10" fmla="*/ 27430 h 106617"/>
                <a:gd name="connsiteX11" fmla="*/ 37536 w 183233"/>
                <a:gd name="connsiteY11" fmla="*/ 27251 h 106617"/>
                <a:gd name="connsiteX12" fmla="*/ 30524 w 183233"/>
                <a:gd name="connsiteY12" fmla="*/ 23478 h 106617"/>
                <a:gd name="connsiteX13" fmla="*/ 27101 w 183233"/>
                <a:gd name="connsiteY13" fmla="*/ 21314 h 106617"/>
                <a:gd name="connsiteX14" fmla="*/ 25945 w 183233"/>
                <a:gd name="connsiteY14" fmla="*/ 20764 h 106617"/>
                <a:gd name="connsiteX15" fmla="*/ 22322 w 183233"/>
                <a:gd name="connsiteY15" fmla="*/ 19950 h 106617"/>
                <a:gd name="connsiteX16" fmla="*/ 18177 w 183233"/>
                <a:gd name="connsiteY16" fmla="*/ 21042 h 106617"/>
                <a:gd name="connsiteX17" fmla="*/ 19455 w 183233"/>
                <a:gd name="connsiteY17" fmla="*/ 25610 h 106617"/>
                <a:gd name="connsiteX18" fmla="*/ 19533 w 183233"/>
                <a:gd name="connsiteY18" fmla="*/ 25643 h 106617"/>
                <a:gd name="connsiteX19" fmla="*/ 20611 w 183233"/>
                <a:gd name="connsiteY19" fmla="*/ 26159 h 106617"/>
                <a:gd name="connsiteX20" fmla="*/ 24923 w 183233"/>
                <a:gd name="connsiteY20" fmla="*/ 27662 h 106617"/>
                <a:gd name="connsiteX21" fmla="*/ 32657 w 183233"/>
                <a:gd name="connsiteY21" fmla="*/ 30898 h 106617"/>
                <a:gd name="connsiteX22" fmla="*/ 33702 w 183233"/>
                <a:gd name="connsiteY22" fmla="*/ 32686 h 106617"/>
                <a:gd name="connsiteX23" fmla="*/ 35369 w 183233"/>
                <a:gd name="connsiteY23" fmla="*/ 33573 h 106617"/>
                <a:gd name="connsiteX24" fmla="*/ 24756 w 183233"/>
                <a:gd name="connsiteY24" fmla="*/ 61519 h 106617"/>
                <a:gd name="connsiteX25" fmla="*/ 22578 w 183233"/>
                <a:gd name="connsiteY25" fmla="*/ 61896 h 106617"/>
                <a:gd name="connsiteX26" fmla="*/ 20344 w 183233"/>
                <a:gd name="connsiteY26" fmla="*/ 63240 h 106617"/>
                <a:gd name="connsiteX27" fmla="*/ 11021 w 183233"/>
                <a:gd name="connsiteY27" fmla="*/ 64153 h 106617"/>
                <a:gd name="connsiteX28" fmla="*/ 6031 w 183233"/>
                <a:gd name="connsiteY28" fmla="*/ 64392 h 106617"/>
                <a:gd name="connsiteX29" fmla="*/ 4642 w 183233"/>
                <a:gd name="connsiteY29" fmla="*/ 64583 h 106617"/>
                <a:gd name="connsiteX30" fmla="*/ 4597 w 183233"/>
                <a:gd name="connsiteY30" fmla="*/ 64590 h 106617"/>
                <a:gd name="connsiteX31" fmla="*/ 4519 w 183233"/>
                <a:gd name="connsiteY31" fmla="*/ 64603 h 106617"/>
                <a:gd name="connsiteX32" fmla="*/ 119 w 183233"/>
                <a:gd name="connsiteY32" fmla="*/ 68376 h 106617"/>
                <a:gd name="connsiteX33" fmla="*/ 6831 w 183233"/>
                <a:gd name="connsiteY33" fmla="*/ 70640 h 106617"/>
                <a:gd name="connsiteX34" fmla="*/ 6909 w 183233"/>
                <a:gd name="connsiteY34" fmla="*/ 70633 h 106617"/>
                <a:gd name="connsiteX35" fmla="*/ 7009 w 183233"/>
                <a:gd name="connsiteY35" fmla="*/ 70614 h 106617"/>
                <a:gd name="connsiteX36" fmla="*/ 8354 w 183233"/>
                <a:gd name="connsiteY36" fmla="*/ 70435 h 106617"/>
                <a:gd name="connsiteX37" fmla="*/ 13021 w 183233"/>
                <a:gd name="connsiteY37" fmla="*/ 69369 h 106617"/>
                <a:gd name="connsiteX38" fmla="*/ 22089 w 183233"/>
                <a:gd name="connsiteY38" fmla="*/ 67781 h 106617"/>
                <a:gd name="connsiteX39" fmla="*/ 25078 w 183233"/>
                <a:gd name="connsiteY39" fmla="*/ 68409 h 106617"/>
                <a:gd name="connsiteX40" fmla="*/ 27345 w 183233"/>
                <a:gd name="connsiteY40" fmla="*/ 68178 h 106617"/>
                <a:gd name="connsiteX41" fmla="*/ 57339 w 183233"/>
                <a:gd name="connsiteY41" fmla="*/ 90485 h 106617"/>
                <a:gd name="connsiteX42" fmla="*/ 56394 w 183233"/>
                <a:gd name="connsiteY42" fmla="*/ 91835 h 106617"/>
                <a:gd name="connsiteX43" fmla="*/ 56857 w 183233"/>
                <a:gd name="connsiteY43" fmla="*/ 93587 h 106617"/>
                <a:gd name="connsiteX44" fmla="*/ 52150 w 183233"/>
                <a:gd name="connsiteY44" fmla="*/ 98626 h 106617"/>
                <a:gd name="connsiteX45" fmla="*/ 49360 w 183233"/>
                <a:gd name="connsiteY45" fmla="*/ 101102 h 106617"/>
                <a:gd name="connsiteX46" fmla="*/ 48693 w 183233"/>
                <a:gd name="connsiteY46" fmla="*/ 101936 h 106617"/>
                <a:gd name="connsiteX47" fmla="*/ 50905 w 183233"/>
                <a:gd name="connsiteY47" fmla="*/ 106338 h 106617"/>
                <a:gd name="connsiteX48" fmla="*/ 58084 w 183233"/>
                <a:gd name="connsiteY48" fmla="*/ 104590 h 106617"/>
                <a:gd name="connsiteX49" fmla="*/ 58095 w 183233"/>
                <a:gd name="connsiteY49" fmla="*/ 104583 h 106617"/>
                <a:gd name="connsiteX50" fmla="*/ 58095 w 183233"/>
                <a:gd name="connsiteY50" fmla="*/ 104577 h 106617"/>
                <a:gd name="connsiteX51" fmla="*/ 58739 w 183233"/>
                <a:gd name="connsiteY51" fmla="*/ 103789 h 106617"/>
                <a:gd name="connsiteX52" fmla="*/ 60240 w 183233"/>
                <a:gd name="connsiteY52" fmla="*/ 100949 h 106617"/>
                <a:gd name="connsiteX53" fmla="*/ 64266 w 183233"/>
                <a:gd name="connsiteY53" fmla="*/ 95384 h 106617"/>
                <a:gd name="connsiteX54" fmla="*/ 66507 w 183233"/>
                <a:gd name="connsiteY54" fmla="*/ 94734 h 106617"/>
                <a:gd name="connsiteX55" fmla="*/ 67685 w 183233"/>
                <a:gd name="connsiteY55" fmla="*/ 93463 h 106617"/>
                <a:gd name="connsiteX56" fmla="*/ 106758 w 183233"/>
                <a:gd name="connsiteY56" fmla="*/ 95138 h 106617"/>
                <a:gd name="connsiteX57" fmla="*/ 115682 w 183233"/>
                <a:gd name="connsiteY57" fmla="*/ 93536 h 106617"/>
                <a:gd name="connsiteX58" fmla="*/ 116793 w 183233"/>
                <a:gd name="connsiteY58" fmla="*/ 94727 h 106617"/>
                <a:gd name="connsiteX59" fmla="*/ 119449 w 183233"/>
                <a:gd name="connsiteY59" fmla="*/ 95687 h 106617"/>
                <a:gd name="connsiteX60" fmla="*/ 123017 w 183233"/>
                <a:gd name="connsiteY60" fmla="*/ 100896 h 106617"/>
                <a:gd name="connsiteX61" fmla="*/ 124528 w 183233"/>
                <a:gd name="connsiteY61" fmla="*/ 103736 h 106617"/>
                <a:gd name="connsiteX62" fmla="*/ 125173 w 183233"/>
                <a:gd name="connsiteY62" fmla="*/ 104530 h 106617"/>
                <a:gd name="connsiteX63" fmla="*/ 132362 w 183233"/>
                <a:gd name="connsiteY63" fmla="*/ 106285 h 106617"/>
                <a:gd name="connsiteX64" fmla="*/ 134574 w 183233"/>
                <a:gd name="connsiteY64" fmla="*/ 101883 h 106617"/>
                <a:gd name="connsiteX65" fmla="*/ 133896 w 183233"/>
                <a:gd name="connsiteY65" fmla="*/ 101049 h 106617"/>
                <a:gd name="connsiteX66" fmla="*/ 131107 w 183233"/>
                <a:gd name="connsiteY66" fmla="*/ 98580 h 106617"/>
                <a:gd name="connsiteX67" fmla="*/ 126495 w 183233"/>
                <a:gd name="connsiteY67" fmla="*/ 93662 h 106617"/>
                <a:gd name="connsiteX68" fmla="*/ 126895 w 183233"/>
                <a:gd name="connsiteY68" fmla="*/ 91835 h 106617"/>
                <a:gd name="connsiteX69" fmla="*/ 126028 w 183233"/>
                <a:gd name="connsiteY69" fmla="*/ 90584 h 106617"/>
                <a:gd name="connsiteX70" fmla="*/ 156011 w 183233"/>
                <a:gd name="connsiteY70" fmla="*/ 68118 h 106617"/>
                <a:gd name="connsiteX71" fmla="*/ 158233 w 183233"/>
                <a:gd name="connsiteY71" fmla="*/ 68350 h 106617"/>
                <a:gd name="connsiteX72" fmla="*/ 161145 w 183233"/>
                <a:gd name="connsiteY72" fmla="*/ 67708 h 106617"/>
                <a:gd name="connsiteX73" fmla="*/ 170213 w 183233"/>
                <a:gd name="connsiteY73" fmla="*/ 69297 h 106617"/>
                <a:gd name="connsiteX74" fmla="*/ 174881 w 183233"/>
                <a:gd name="connsiteY74" fmla="*/ 70369 h 106617"/>
                <a:gd name="connsiteX75" fmla="*/ 176225 w 183233"/>
                <a:gd name="connsiteY75" fmla="*/ 70541 h 106617"/>
                <a:gd name="connsiteX76" fmla="*/ 176325 w 183233"/>
                <a:gd name="connsiteY76" fmla="*/ 70561 h 106617"/>
                <a:gd name="connsiteX77" fmla="*/ 176403 w 183233"/>
                <a:gd name="connsiteY77" fmla="*/ 70567 h 106617"/>
                <a:gd name="connsiteX78" fmla="*/ 183115 w 183233"/>
                <a:gd name="connsiteY78" fmla="*/ 68304 h 106617"/>
                <a:gd name="connsiteX79" fmla="*/ 178715 w 183233"/>
                <a:gd name="connsiteY79" fmla="*/ 64531 h 106617"/>
                <a:gd name="connsiteX80" fmla="*/ 177203 w 183233"/>
                <a:gd name="connsiteY80" fmla="*/ 64319 h 106617"/>
                <a:gd name="connsiteX81" fmla="*/ 172214 w 183233"/>
                <a:gd name="connsiteY81" fmla="*/ 64081 h 106617"/>
                <a:gd name="connsiteX82" fmla="*/ 162890 w 183233"/>
                <a:gd name="connsiteY82" fmla="*/ 63167 h 106617"/>
                <a:gd name="connsiteX83" fmla="*/ 160645 w 183233"/>
                <a:gd name="connsiteY83" fmla="*/ 61823 h 106617"/>
                <a:gd name="connsiteX84" fmla="*/ 158545 w 183233"/>
                <a:gd name="connsiteY84" fmla="*/ 61459 h 106617"/>
                <a:gd name="connsiteX85" fmla="*/ 157456 w 183233"/>
                <a:gd name="connsiteY85" fmla="*/ 46996 h 106617"/>
                <a:gd name="connsiteX86" fmla="*/ 147710 w 183233"/>
                <a:gd name="connsiteY86" fmla="*/ 33579 h 106617"/>
                <a:gd name="connsiteX87" fmla="*/ 149554 w 183233"/>
                <a:gd name="connsiteY87" fmla="*/ 32593 h 106617"/>
                <a:gd name="connsiteX88" fmla="*/ 150532 w 183233"/>
                <a:gd name="connsiteY88" fmla="*/ 30839 h 106617"/>
                <a:gd name="connsiteX89" fmla="*/ 158267 w 183233"/>
                <a:gd name="connsiteY89" fmla="*/ 27602 h 106617"/>
                <a:gd name="connsiteX90" fmla="*/ 162590 w 183233"/>
                <a:gd name="connsiteY90" fmla="*/ 26100 h 106617"/>
                <a:gd name="connsiteX91" fmla="*/ 163735 w 183233"/>
                <a:gd name="connsiteY91" fmla="*/ 25550 h 106617"/>
                <a:gd name="connsiteX92" fmla="*/ 165012 w 183233"/>
                <a:gd name="connsiteY92" fmla="*/ 20983 h 106617"/>
                <a:gd name="connsiteX93" fmla="*/ 157255 w 183233"/>
                <a:gd name="connsiteY93" fmla="*/ 20705 h 106617"/>
                <a:gd name="connsiteX94" fmla="*/ 156100 w 183233"/>
                <a:gd name="connsiteY94" fmla="*/ 21254 h 106617"/>
                <a:gd name="connsiteX95" fmla="*/ 152666 w 183233"/>
                <a:gd name="connsiteY95" fmla="*/ 23419 h 106617"/>
                <a:gd name="connsiteX96" fmla="*/ 145654 w 183233"/>
                <a:gd name="connsiteY96" fmla="*/ 27198 h 106617"/>
                <a:gd name="connsiteX97" fmla="*/ 142497 w 183233"/>
                <a:gd name="connsiteY97" fmla="*/ 27403 h 106617"/>
                <a:gd name="connsiteX98" fmla="*/ 140520 w 183233"/>
                <a:gd name="connsiteY98" fmla="*/ 28244 h 106617"/>
                <a:gd name="connsiteX99" fmla="*/ 97346 w 183233"/>
                <a:gd name="connsiteY99" fmla="*/ 15820 h 106617"/>
                <a:gd name="connsiteX100" fmla="*/ 97224 w 183233"/>
                <a:gd name="connsiteY100" fmla="*/ 14436 h 106617"/>
                <a:gd name="connsiteX101" fmla="*/ 95523 w 183233"/>
                <a:gd name="connsiteY101" fmla="*/ 12888 h 106617"/>
                <a:gd name="connsiteX102" fmla="*/ 96112 w 183233"/>
                <a:gd name="connsiteY102" fmla="*/ 7268 h 106617"/>
                <a:gd name="connsiteX103" fmla="*/ 96823 w 183233"/>
                <a:gd name="connsiteY103" fmla="*/ 4322 h 106617"/>
                <a:gd name="connsiteX104" fmla="*/ 96812 w 183233"/>
                <a:gd name="connsiteY104" fmla="*/ 3442 h 106617"/>
                <a:gd name="connsiteX105" fmla="*/ 91612 w 183233"/>
                <a:gd name="connsiteY105" fmla="*/ 0 h 106617"/>
                <a:gd name="connsiteX106" fmla="*/ 85099 w 183233"/>
                <a:gd name="connsiteY106" fmla="*/ 24028 h 106617"/>
                <a:gd name="connsiteX107" fmla="*/ 83555 w 183233"/>
                <a:gd name="connsiteY107" fmla="*/ 40278 h 106617"/>
                <a:gd name="connsiteX108" fmla="*/ 83444 w 183233"/>
                <a:gd name="connsiteY108" fmla="*/ 40311 h 106617"/>
                <a:gd name="connsiteX109" fmla="*/ 78865 w 183233"/>
                <a:gd name="connsiteY109" fmla="*/ 42925 h 106617"/>
                <a:gd name="connsiteX110" fmla="*/ 76164 w 183233"/>
                <a:gd name="connsiteY110" fmla="*/ 42403 h 106617"/>
                <a:gd name="connsiteX111" fmla="*/ 76120 w 183233"/>
                <a:gd name="connsiteY111" fmla="*/ 42416 h 106617"/>
                <a:gd name="connsiteX112" fmla="*/ 53750 w 183233"/>
                <a:gd name="connsiteY112" fmla="*/ 32970 h 106617"/>
                <a:gd name="connsiteX113" fmla="*/ 79554 w 183233"/>
                <a:gd name="connsiteY113" fmla="*/ 24597 h 106617"/>
                <a:gd name="connsiteX114" fmla="*/ 85099 w 183233"/>
                <a:gd name="connsiteY114" fmla="*/ 24028 h 106617"/>
                <a:gd name="connsiteX115" fmla="*/ 98135 w 183233"/>
                <a:gd name="connsiteY115" fmla="*/ 24028 h 106617"/>
                <a:gd name="connsiteX116" fmla="*/ 129296 w 183233"/>
                <a:gd name="connsiteY116" fmla="*/ 32977 h 106617"/>
                <a:gd name="connsiteX117" fmla="*/ 107070 w 183233"/>
                <a:gd name="connsiteY117" fmla="*/ 42363 h 106617"/>
                <a:gd name="connsiteX118" fmla="*/ 106992 w 183233"/>
                <a:gd name="connsiteY118" fmla="*/ 42343 h 106617"/>
                <a:gd name="connsiteX119" fmla="*/ 100702 w 183233"/>
                <a:gd name="connsiteY119" fmla="*/ 41840 h 106617"/>
                <a:gd name="connsiteX120" fmla="*/ 99702 w 183233"/>
                <a:gd name="connsiteY120" fmla="*/ 40258 h 106617"/>
                <a:gd name="connsiteX121" fmla="*/ 99679 w 183233"/>
                <a:gd name="connsiteY121" fmla="*/ 40251 h 106617"/>
                <a:gd name="connsiteX122" fmla="*/ 45638 w 183233"/>
                <a:gd name="connsiteY122" fmla="*/ 39040 h 106617"/>
                <a:gd name="connsiteX123" fmla="*/ 66063 w 183233"/>
                <a:gd name="connsiteY123" fmla="*/ 49922 h 106617"/>
                <a:gd name="connsiteX124" fmla="*/ 66041 w 183233"/>
                <a:gd name="connsiteY124" fmla="*/ 49988 h 106617"/>
                <a:gd name="connsiteX125" fmla="*/ 66619 w 183233"/>
                <a:gd name="connsiteY125" fmla="*/ 53748 h 106617"/>
                <a:gd name="connsiteX126" fmla="*/ 64240 w 183233"/>
                <a:gd name="connsiteY126" fmla="*/ 54681 h 106617"/>
                <a:gd name="connsiteX127" fmla="*/ 64218 w 183233"/>
                <a:gd name="connsiteY127" fmla="*/ 54734 h 106617"/>
                <a:gd name="connsiteX128" fmla="*/ 38036 w 183233"/>
                <a:gd name="connsiteY128" fmla="*/ 59235 h 106617"/>
                <a:gd name="connsiteX129" fmla="*/ 45638 w 183233"/>
                <a:gd name="connsiteY129" fmla="*/ 39040 h 106617"/>
                <a:gd name="connsiteX130" fmla="*/ 137441 w 183233"/>
                <a:gd name="connsiteY130" fmla="*/ 39046 h 106617"/>
                <a:gd name="connsiteX131" fmla="*/ 144143 w 183233"/>
                <a:gd name="connsiteY131" fmla="*/ 48797 h 106617"/>
                <a:gd name="connsiteX132" fmla="*/ 145276 w 183233"/>
                <a:gd name="connsiteY132" fmla="*/ 59182 h 106617"/>
                <a:gd name="connsiteX133" fmla="*/ 118960 w 183233"/>
                <a:gd name="connsiteY133" fmla="*/ 54668 h 106617"/>
                <a:gd name="connsiteX134" fmla="*/ 118938 w 183233"/>
                <a:gd name="connsiteY134" fmla="*/ 54602 h 106617"/>
                <a:gd name="connsiteX135" fmla="*/ 115682 w 183233"/>
                <a:gd name="connsiteY135" fmla="*/ 51358 h 106617"/>
                <a:gd name="connsiteX136" fmla="*/ 117138 w 183233"/>
                <a:gd name="connsiteY136" fmla="*/ 49909 h 106617"/>
                <a:gd name="connsiteX137" fmla="*/ 117127 w 183233"/>
                <a:gd name="connsiteY137" fmla="*/ 49876 h 106617"/>
                <a:gd name="connsiteX138" fmla="*/ 137441 w 183233"/>
                <a:gd name="connsiteY138" fmla="*/ 39047 h 106617"/>
                <a:gd name="connsiteX139" fmla="*/ 87422 w 183233"/>
                <a:gd name="connsiteY139" fmla="*/ 50763 h 106617"/>
                <a:gd name="connsiteX140" fmla="*/ 95790 w 183233"/>
                <a:gd name="connsiteY140" fmla="*/ 50763 h 106617"/>
                <a:gd name="connsiteX141" fmla="*/ 100991 w 183233"/>
                <a:gd name="connsiteY141" fmla="*/ 54635 h 106617"/>
                <a:gd name="connsiteX142" fmla="*/ 99124 w 183233"/>
                <a:gd name="connsiteY142" fmla="*/ 59467 h 106617"/>
                <a:gd name="connsiteX143" fmla="*/ 91612 w 183233"/>
                <a:gd name="connsiteY143" fmla="*/ 61618 h 106617"/>
                <a:gd name="connsiteX144" fmla="*/ 84077 w 183233"/>
                <a:gd name="connsiteY144" fmla="*/ 59460 h 106617"/>
                <a:gd name="connsiteX145" fmla="*/ 82210 w 183233"/>
                <a:gd name="connsiteY145" fmla="*/ 54628 h 106617"/>
                <a:gd name="connsiteX146" fmla="*/ 114249 w 183233"/>
                <a:gd name="connsiteY146" fmla="*/ 64014 h 106617"/>
                <a:gd name="connsiteX147" fmla="*/ 115304 w 183233"/>
                <a:gd name="connsiteY147" fmla="*/ 64061 h 106617"/>
                <a:gd name="connsiteX148" fmla="*/ 115349 w 183233"/>
                <a:gd name="connsiteY148" fmla="*/ 64027 h 106617"/>
                <a:gd name="connsiteX149" fmla="*/ 142431 w 183233"/>
                <a:gd name="connsiteY149" fmla="*/ 66755 h 106617"/>
                <a:gd name="connsiteX150" fmla="*/ 120750 w 183233"/>
                <a:gd name="connsiteY150" fmla="*/ 82978 h 106617"/>
                <a:gd name="connsiteX151" fmla="*/ 110237 w 183233"/>
                <a:gd name="connsiteY151" fmla="*/ 67853 h 106617"/>
                <a:gd name="connsiteX152" fmla="*/ 110270 w 183233"/>
                <a:gd name="connsiteY152" fmla="*/ 67827 h 106617"/>
                <a:gd name="connsiteX153" fmla="*/ 112493 w 183233"/>
                <a:gd name="connsiteY153" fmla="*/ 64286 h 106617"/>
                <a:gd name="connsiteX154" fmla="*/ 114249 w 183233"/>
                <a:gd name="connsiteY154" fmla="*/ 64014 h 106617"/>
                <a:gd name="connsiteX155" fmla="*/ 68763 w 183233"/>
                <a:gd name="connsiteY155" fmla="*/ 64080 h 106617"/>
                <a:gd name="connsiteX156" fmla="*/ 73164 w 183233"/>
                <a:gd name="connsiteY156" fmla="*/ 66205 h 106617"/>
                <a:gd name="connsiteX157" fmla="*/ 72908 w 183233"/>
                <a:gd name="connsiteY157" fmla="*/ 67886 h 106617"/>
                <a:gd name="connsiteX158" fmla="*/ 72986 w 183233"/>
                <a:gd name="connsiteY158" fmla="*/ 67946 h 106617"/>
                <a:gd name="connsiteX159" fmla="*/ 62585 w 183233"/>
                <a:gd name="connsiteY159" fmla="*/ 82919 h 106617"/>
                <a:gd name="connsiteX160" fmla="*/ 40970 w 183233"/>
                <a:gd name="connsiteY160" fmla="*/ 66807 h 106617"/>
                <a:gd name="connsiteX161" fmla="*/ 67819 w 183233"/>
                <a:gd name="connsiteY161" fmla="*/ 64094 h 106617"/>
                <a:gd name="connsiteX162" fmla="*/ 67863 w 183233"/>
                <a:gd name="connsiteY162" fmla="*/ 64127 h 106617"/>
                <a:gd name="connsiteX163" fmla="*/ 68763 w 183233"/>
                <a:gd name="connsiteY163" fmla="*/ 64080 h 106617"/>
                <a:gd name="connsiteX164" fmla="*/ 91445 w 183233"/>
                <a:gd name="connsiteY164" fmla="*/ 70640 h 106617"/>
                <a:gd name="connsiteX165" fmla="*/ 93590 w 183233"/>
                <a:gd name="connsiteY165" fmla="*/ 70911 h 106617"/>
                <a:gd name="connsiteX166" fmla="*/ 95646 w 183233"/>
                <a:gd name="connsiteY166" fmla="*/ 72076 h 106617"/>
                <a:gd name="connsiteX167" fmla="*/ 95745 w 183233"/>
                <a:gd name="connsiteY167" fmla="*/ 72076 h 106617"/>
                <a:gd name="connsiteX168" fmla="*/ 108981 w 183233"/>
                <a:gd name="connsiteY168" fmla="*/ 86321 h 106617"/>
                <a:gd name="connsiteX169" fmla="*/ 103691 w 183233"/>
                <a:gd name="connsiteY169" fmla="*/ 87201 h 106617"/>
                <a:gd name="connsiteX170" fmla="*/ 74342 w 183233"/>
                <a:gd name="connsiteY170" fmla="*/ 86301 h 106617"/>
                <a:gd name="connsiteX171" fmla="*/ 87544 w 183233"/>
                <a:gd name="connsiteY171" fmla="*/ 72083 h 106617"/>
                <a:gd name="connsiteX172" fmla="*/ 87567 w 183233"/>
                <a:gd name="connsiteY172" fmla="*/ 72083 h 106617"/>
                <a:gd name="connsiteX173" fmla="*/ 91445 w 183233"/>
                <a:gd name="connsiteY173" fmla="*/ 70640 h 106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Lst>
              <a:rect l="l" t="t" r="r" b="b"/>
              <a:pathLst>
                <a:path w="183233" h="106617">
                  <a:moveTo>
                    <a:pt x="91612" y="0"/>
                  </a:moveTo>
                  <a:cubicBezTo>
                    <a:pt x="88739" y="0"/>
                    <a:pt x="86410" y="1541"/>
                    <a:pt x="86411" y="3442"/>
                  </a:cubicBezTo>
                  <a:cubicBezTo>
                    <a:pt x="86411" y="3471"/>
                    <a:pt x="86421" y="3499"/>
                    <a:pt x="86422" y="3528"/>
                  </a:cubicBezTo>
                  <a:cubicBezTo>
                    <a:pt x="86418" y="3786"/>
                    <a:pt x="86397" y="4098"/>
                    <a:pt x="86411" y="4322"/>
                  </a:cubicBezTo>
                  <a:cubicBezTo>
                    <a:pt x="86479" y="5419"/>
                    <a:pt x="86880" y="6258"/>
                    <a:pt x="87122" y="7268"/>
                  </a:cubicBezTo>
                  <a:cubicBezTo>
                    <a:pt x="87559" y="9430"/>
                    <a:pt x="87926" y="11222"/>
                    <a:pt x="87700" y="12888"/>
                  </a:cubicBezTo>
                  <a:cubicBezTo>
                    <a:pt x="87480" y="13516"/>
                    <a:pt x="86703" y="14090"/>
                    <a:pt x="86011" y="14489"/>
                  </a:cubicBezTo>
                  <a:lnTo>
                    <a:pt x="85888" y="15800"/>
                  </a:lnTo>
                  <a:cubicBezTo>
                    <a:pt x="82724" y="15955"/>
                    <a:pt x="79583" y="16243"/>
                    <a:pt x="76487" y="16660"/>
                  </a:cubicBezTo>
                  <a:cubicBezTo>
                    <a:pt x="62983" y="18487"/>
                    <a:pt x="51356" y="22630"/>
                    <a:pt x="42503" y="28224"/>
                  </a:cubicBezTo>
                  <a:cubicBezTo>
                    <a:pt x="41872" y="27964"/>
                    <a:pt x="41246" y="27700"/>
                    <a:pt x="40625" y="27430"/>
                  </a:cubicBezTo>
                  <a:cubicBezTo>
                    <a:pt x="39697" y="27505"/>
                    <a:pt x="38759" y="27675"/>
                    <a:pt x="37536" y="27251"/>
                  </a:cubicBezTo>
                  <a:cubicBezTo>
                    <a:pt x="35208" y="26318"/>
                    <a:pt x="33089" y="25030"/>
                    <a:pt x="30524" y="23478"/>
                  </a:cubicBezTo>
                  <a:cubicBezTo>
                    <a:pt x="29348" y="22736"/>
                    <a:pt x="28497" y="22029"/>
                    <a:pt x="27101" y="21314"/>
                  </a:cubicBezTo>
                  <a:cubicBezTo>
                    <a:pt x="26784" y="21151"/>
                    <a:pt x="26300" y="20932"/>
                    <a:pt x="25945" y="20764"/>
                  </a:cubicBezTo>
                  <a:cubicBezTo>
                    <a:pt x="24853" y="20246"/>
                    <a:pt x="23566" y="19976"/>
                    <a:pt x="22322" y="19950"/>
                  </a:cubicBezTo>
                  <a:cubicBezTo>
                    <a:pt x="20724" y="19918"/>
                    <a:pt x="19184" y="20290"/>
                    <a:pt x="18177" y="21042"/>
                  </a:cubicBezTo>
                  <a:cubicBezTo>
                    <a:pt x="16386" y="22380"/>
                    <a:pt x="16960" y="24425"/>
                    <a:pt x="19455" y="25610"/>
                  </a:cubicBezTo>
                  <a:cubicBezTo>
                    <a:pt x="19481" y="25622"/>
                    <a:pt x="19507" y="25631"/>
                    <a:pt x="19533" y="25643"/>
                  </a:cubicBezTo>
                  <a:cubicBezTo>
                    <a:pt x="19876" y="25808"/>
                    <a:pt x="20296" y="26021"/>
                    <a:pt x="20611" y="26159"/>
                  </a:cubicBezTo>
                  <a:cubicBezTo>
                    <a:pt x="22093" y="26811"/>
                    <a:pt x="23447" y="27144"/>
                    <a:pt x="24923" y="27662"/>
                  </a:cubicBezTo>
                  <a:cubicBezTo>
                    <a:pt x="28033" y="28806"/>
                    <a:pt x="30612" y="29754"/>
                    <a:pt x="32657" y="30898"/>
                  </a:cubicBezTo>
                  <a:cubicBezTo>
                    <a:pt x="33456" y="31405"/>
                    <a:pt x="33596" y="32299"/>
                    <a:pt x="33702" y="32686"/>
                  </a:cubicBezTo>
                  <a:lnTo>
                    <a:pt x="35369" y="33573"/>
                  </a:lnTo>
                  <a:cubicBezTo>
                    <a:pt x="26445" y="41572"/>
                    <a:pt x="22316" y="51452"/>
                    <a:pt x="24756" y="61519"/>
                  </a:cubicBezTo>
                  <a:lnTo>
                    <a:pt x="22578" y="61896"/>
                  </a:lnTo>
                  <a:cubicBezTo>
                    <a:pt x="22004" y="62338"/>
                    <a:pt x="21193" y="63033"/>
                    <a:pt x="20344" y="63240"/>
                  </a:cubicBezTo>
                  <a:cubicBezTo>
                    <a:pt x="17668" y="63742"/>
                    <a:pt x="14656" y="63926"/>
                    <a:pt x="11021" y="64153"/>
                  </a:cubicBezTo>
                  <a:cubicBezTo>
                    <a:pt x="9314" y="64238"/>
                    <a:pt x="7841" y="64187"/>
                    <a:pt x="6031" y="64392"/>
                  </a:cubicBezTo>
                  <a:cubicBezTo>
                    <a:pt x="5632" y="64436"/>
                    <a:pt x="5078" y="64523"/>
                    <a:pt x="4642" y="64583"/>
                  </a:cubicBezTo>
                  <a:lnTo>
                    <a:pt x="4597" y="64590"/>
                  </a:lnTo>
                  <a:cubicBezTo>
                    <a:pt x="4573" y="64593"/>
                    <a:pt x="4542" y="64600"/>
                    <a:pt x="4519" y="64603"/>
                  </a:cubicBezTo>
                  <a:cubicBezTo>
                    <a:pt x="1454" y="65045"/>
                    <a:pt x="-515" y="66723"/>
                    <a:pt x="119" y="68376"/>
                  </a:cubicBezTo>
                  <a:cubicBezTo>
                    <a:pt x="753" y="70030"/>
                    <a:pt x="3747" y="71036"/>
                    <a:pt x="6831" y="70640"/>
                  </a:cubicBezTo>
                  <a:cubicBezTo>
                    <a:pt x="6853" y="70637"/>
                    <a:pt x="6886" y="70636"/>
                    <a:pt x="6909" y="70633"/>
                  </a:cubicBezTo>
                  <a:cubicBezTo>
                    <a:pt x="6944" y="70629"/>
                    <a:pt x="6974" y="70619"/>
                    <a:pt x="7009" y="70614"/>
                  </a:cubicBezTo>
                  <a:cubicBezTo>
                    <a:pt x="7439" y="70557"/>
                    <a:pt x="7977" y="70495"/>
                    <a:pt x="8354" y="70435"/>
                  </a:cubicBezTo>
                  <a:cubicBezTo>
                    <a:pt x="10133" y="70151"/>
                    <a:pt x="11421" y="69734"/>
                    <a:pt x="13021" y="69369"/>
                  </a:cubicBezTo>
                  <a:cubicBezTo>
                    <a:pt x="16462" y="68634"/>
                    <a:pt x="19312" y="68020"/>
                    <a:pt x="22089" y="67781"/>
                  </a:cubicBezTo>
                  <a:cubicBezTo>
                    <a:pt x="23248" y="67727"/>
                    <a:pt x="24471" y="68207"/>
                    <a:pt x="25078" y="68409"/>
                  </a:cubicBezTo>
                  <a:lnTo>
                    <a:pt x="27345" y="68178"/>
                  </a:lnTo>
                  <a:cubicBezTo>
                    <a:pt x="32562" y="77812"/>
                    <a:pt x="43495" y="85598"/>
                    <a:pt x="57339" y="90485"/>
                  </a:cubicBezTo>
                  <a:lnTo>
                    <a:pt x="56394" y="91835"/>
                  </a:lnTo>
                  <a:cubicBezTo>
                    <a:pt x="56735" y="92359"/>
                    <a:pt x="57111" y="93068"/>
                    <a:pt x="56857" y="93587"/>
                  </a:cubicBezTo>
                  <a:cubicBezTo>
                    <a:pt x="55848" y="95145"/>
                    <a:pt x="54119" y="96791"/>
                    <a:pt x="52150" y="98626"/>
                  </a:cubicBezTo>
                  <a:cubicBezTo>
                    <a:pt x="51196" y="99474"/>
                    <a:pt x="50220" y="100132"/>
                    <a:pt x="49360" y="101102"/>
                  </a:cubicBezTo>
                  <a:cubicBezTo>
                    <a:pt x="49154" y="101334"/>
                    <a:pt x="48892" y="101691"/>
                    <a:pt x="48693" y="101936"/>
                  </a:cubicBezTo>
                  <a:cubicBezTo>
                    <a:pt x="47357" y="103639"/>
                    <a:pt x="48337" y="105601"/>
                    <a:pt x="50905" y="106338"/>
                  </a:cubicBezTo>
                  <a:cubicBezTo>
                    <a:pt x="53489" y="107078"/>
                    <a:pt x="56696" y="106297"/>
                    <a:pt x="58084" y="104590"/>
                  </a:cubicBezTo>
                  <a:cubicBezTo>
                    <a:pt x="58086" y="104588"/>
                    <a:pt x="58093" y="104586"/>
                    <a:pt x="58095" y="104583"/>
                  </a:cubicBezTo>
                  <a:cubicBezTo>
                    <a:pt x="58096" y="104581"/>
                    <a:pt x="58094" y="104579"/>
                    <a:pt x="58095" y="104577"/>
                  </a:cubicBezTo>
                  <a:cubicBezTo>
                    <a:pt x="58293" y="104335"/>
                    <a:pt x="58573" y="104017"/>
                    <a:pt x="58739" y="103789"/>
                  </a:cubicBezTo>
                  <a:cubicBezTo>
                    <a:pt x="59476" y="102784"/>
                    <a:pt x="59722" y="101922"/>
                    <a:pt x="60240" y="100949"/>
                  </a:cubicBezTo>
                  <a:cubicBezTo>
                    <a:pt x="61616" y="98891"/>
                    <a:pt x="62372" y="96730"/>
                    <a:pt x="64266" y="95384"/>
                  </a:cubicBezTo>
                  <a:cubicBezTo>
                    <a:pt x="64785" y="95016"/>
                    <a:pt x="65630" y="94874"/>
                    <a:pt x="66507" y="94734"/>
                  </a:cubicBezTo>
                  <a:lnTo>
                    <a:pt x="67685" y="93463"/>
                  </a:lnTo>
                  <a:cubicBezTo>
                    <a:pt x="79754" y="96222"/>
                    <a:pt x="93263" y="96963"/>
                    <a:pt x="106758" y="95138"/>
                  </a:cubicBezTo>
                  <a:cubicBezTo>
                    <a:pt x="109791" y="94727"/>
                    <a:pt x="112773" y="94192"/>
                    <a:pt x="115682" y="93536"/>
                  </a:cubicBezTo>
                  <a:cubicBezTo>
                    <a:pt x="116013" y="93886"/>
                    <a:pt x="116628" y="94558"/>
                    <a:pt x="116793" y="94727"/>
                  </a:cubicBezTo>
                  <a:cubicBezTo>
                    <a:pt x="117685" y="94900"/>
                    <a:pt x="118657" y="94989"/>
                    <a:pt x="119449" y="95687"/>
                  </a:cubicBezTo>
                  <a:cubicBezTo>
                    <a:pt x="120867" y="97130"/>
                    <a:pt x="121836" y="98836"/>
                    <a:pt x="123017" y="100896"/>
                  </a:cubicBezTo>
                  <a:cubicBezTo>
                    <a:pt x="123535" y="101869"/>
                    <a:pt x="123791" y="102731"/>
                    <a:pt x="124528" y="103736"/>
                  </a:cubicBezTo>
                  <a:cubicBezTo>
                    <a:pt x="124696" y="103965"/>
                    <a:pt x="124975" y="104288"/>
                    <a:pt x="125173" y="104530"/>
                  </a:cubicBezTo>
                  <a:cubicBezTo>
                    <a:pt x="126557" y="106243"/>
                    <a:pt x="129775" y="107027"/>
                    <a:pt x="132362" y="106285"/>
                  </a:cubicBezTo>
                  <a:cubicBezTo>
                    <a:pt x="134930" y="105548"/>
                    <a:pt x="135911" y="103586"/>
                    <a:pt x="134574" y="101883"/>
                  </a:cubicBezTo>
                  <a:cubicBezTo>
                    <a:pt x="134375" y="101637"/>
                    <a:pt x="134102" y="101281"/>
                    <a:pt x="133896" y="101049"/>
                  </a:cubicBezTo>
                  <a:cubicBezTo>
                    <a:pt x="133036" y="100079"/>
                    <a:pt x="132060" y="99427"/>
                    <a:pt x="131107" y="98580"/>
                  </a:cubicBezTo>
                  <a:cubicBezTo>
                    <a:pt x="129138" y="96745"/>
                    <a:pt x="127504" y="95221"/>
                    <a:pt x="126495" y="93662"/>
                  </a:cubicBezTo>
                  <a:cubicBezTo>
                    <a:pt x="126073" y="92857"/>
                    <a:pt x="126566" y="92357"/>
                    <a:pt x="126895" y="91835"/>
                  </a:cubicBezTo>
                  <a:cubicBezTo>
                    <a:pt x="126698" y="91700"/>
                    <a:pt x="126277" y="90941"/>
                    <a:pt x="126028" y="90584"/>
                  </a:cubicBezTo>
                  <a:cubicBezTo>
                    <a:pt x="140415" y="85524"/>
                    <a:pt x="151027" y="77447"/>
                    <a:pt x="156011" y="68118"/>
                  </a:cubicBezTo>
                  <a:cubicBezTo>
                    <a:pt x="156684" y="68181"/>
                    <a:pt x="157854" y="68305"/>
                    <a:pt x="158233" y="68350"/>
                  </a:cubicBezTo>
                  <a:cubicBezTo>
                    <a:pt x="159016" y="68043"/>
                    <a:pt x="159735" y="67642"/>
                    <a:pt x="161145" y="67708"/>
                  </a:cubicBezTo>
                  <a:cubicBezTo>
                    <a:pt x="163922" y="67947"/>
                    <a:pt x="166772" y="68562"/>
                    <a:pt x="170213" y="69297"/>
                  </a:cubicBezTo>
                  <a:cubicBezTo>
                    <a:pt x="171813" y="69661"/>
                    <a:pt x="173102" y="70085"/>
                    <a:pt x="174881" y="70369"/>
                  </a:cubicBezTo>
                  <a:cubicBezTo>
                    <a:pt x="175257" y="70429"/>
                    <a:pt x="175795" y="70485"/>
                    <a:pt x="176225" y="70541"/>
                  </a:cubicBezTo>
                  <a:cubicBezTo>
                    <a:pt x="176260" y="70546"/>
                    <a:pt x="176290" y="70556"/>
                    <a:pt x="176325" y="70561"/>
                  </a:cubicBezTo>
                  <a:cubicBezTo>
                    <a:pt x="176349" y="70564"/>
                    <a:pt x="176381" y="70564"/>
                    <a:pt x="176403" y="70567"/>
                  </a:cubicBezTo>
                  <a:cubicBezTo>
                    <a:pt x="179487" y="70963"/>
                    <a:pt x="182482" y="69957"/>
                    <a:pt x="183115" y="68304"/>
                  </a:cubicBezTo>
                  <a:cubicBezTo>
                    <a:pt x="183748" y="66650"/>
                    <a:pt x="181780" y="64971"/>
                    <a:pt x="178715" y="64531"/>
                  </a:cubicBezTo>
                  <a:cubicBezTo>
                    <a:pt x="178269" y="64470"/>
                    <a:pt x="177636" y="64368"/>
                    <a:pt x="177203" y="64319"/>
                  </a:cubicBezTo>
                  <a:cubicBezTo>
                    <a:pt x="175394" y="64115"/>
                    <a:pt x="173921" y="64165"/>
                    <a:pt x="172214" y="64081"/>
                  </a:cubicBezTo>
                  <a:cubicBezTo>
                    <a:pt x="168577" y="63854"/>
                    <a:pt x="165566" y="63669"/>
                    <a:pt x="162890" y="63167"/>
                  </a:cubicBezTo>
                  <a:cubicBezTo>
                    <a:pt x="161799" y="62915"/>
                    <a:pt x="161023" y="62142"/>
                    <a:pt x="160645" y="61823"/>
                  </a:cubicBezTo>
                  <a:lnTo>
                    <a:pt x="158545" y="61459"/>
                  </a:lnTo>
                  <a:cubicBezTo>
                    <a:pt x="159634" y="56767"/>
                    <a:pt x="159340" y="51883"/>
                    <a:pt x="157456" y="46996"/>
                  </a:cubicBezTo>
                  <a:cubicBezTo>
                    <a:pt x="155553" y="42064"/>
                    <a:pt x="152193" y="37554"/>
                    <a:pt x="147710" y="33579"/>
                  </a:cubicBezTo>
                  <a:cubicBezTo>
                    <a:pt x="148248" y="33287"/>
                    <a:pt x="149266" y="32751"/>
                    <a:pt x="149554" y="32593"/>
                  </a:cubicBezTo>
                  <a:cubicBezTo>
                    <a:pt x="149639" y="32037"/>
                    <a:pt x="149566" y="31454"/>
                    <a:pt x="150532" y="30839"/>
                  </a:cubicBezTo>
                  <a:cubicBezTo>
                    <a:pt x="152577" y="29695"/>
                    <a:pt x="155156" y="28746"/>
                    <a:pt x="158267" y="27602"/>
                  </a:cubicBezTo>
                  <a:cubicBezTo>
                    <a:pt x="159743" y="27085"/>
                    <a:pt x="161108" y="26751"/>
                    <a:pt x="162590" y="26100"/>
                  </a:cubicBezTo>
                  <a:cubicBezTo>
                    <a:pt x="162925" y="25952"/>
                    <a:pt x="163383" y="25719"/>
                    <a:pt x="163735" y="25550"/>
                  </a:cubicBezTo>
                  <a:cubicBezTo>
                    <a:pt x="166229" y="24365"/>
                    <a:pt x="166804" y="22320"/>
                    <a:pt x="165012" y="20983"/>
                  </a:cubicBezTo>
                  <a:cubicBezTo>
                    <a:pt x="163221" y="19646"/>
                    <a:pt x="159750" y="19519"/>
                    <a:pt x="157255" y="20705"/>
                  </a:cubicBezTo>
                  <a:cubicBezTo>
                    <a:pt x="156901" y="20872"/>
                    <a:pt x="156419" y="21091"/>
                    <a:pt x="156100" y="21254"/>
                  </a:cubicBezTo>
                  <a:cubicBezTo>
                    <a:pt x="154704" y="21970"/>
                    <a:pt x="153841" y="22676"/>
                    <a:pt x="152666" y="23419"/>
                  </a:cubicBezTo>
                  <a:cubicBezTo>
                    <a:pt x="150101" y="24971"/>
                    <a:pt x="147981" y="26265"/>
                    <a:pt x="145654" y="27198"/>
                  </a:cubicBezTo>
                  <a:cubicBezTo>
                    <a:pt x="144645" y="27548"/>
                    <a:pt x="143168" y="27427"/>
                    <a:pt x="142497" y="27403"/>
                  </a:cubicBezTo>
                  <a:lnTo>
                    <a:pt x="140520" y="28244"/>
                  </a:lnTo>
                  <a:cubicBezTo>
                    <a:pt x="129240" y="21199"/>
                    <a:pt x="113882" y="16695"/>
                    <a:pt x="97346" y="15820"/>
                  </a:cubicBezTo>
                  <a:cubicBezTo>
                    <a:pt x="97300" y="15407"/>
                    <a:pt x="97239" y="14661"/>
                    <a:pt x="97224" y="14436"/>
                  </a:cubicBezTo>
                  <a:cubicBezTo>
                    <a:pt x="96546" y="14051"/>
                    <a:pt x="95729" y="13721"/>
                    <a:pt x="95523" y="12888"/>
                  </a:cubicBezTo>
                  <a:cubicBezTo>
                    <a:pt x="95297" y="11222"/>
                    <a:pt x="95675" y="9430"/>
                    <a:pt x="96112" y="7268"/>
                  </a:cubicBezTo>
                  <a:cubicBezTo>
                    <a:pt x="96354" y="6258"/>
                    <a:pt x="96755" y="5419"/>
                    <a:pt x="96823" y="4322"/>
                  </a:cubicBezTo>
                  <a:cubicBezTo>
                    <a:pt x="96839" y="4073"/>
                    <a:pt x="96814" y="3711"/>
                    <a:pt x="96812" y="3442"/>
                  </a:cubicBezTo>
                  <a:cubicBezTo>
                    <a:pt x="96812" y="1541"/>
                    <a:pt x="94484" y="0"/>
                    <a:pt x="91612" y="0"/>
                  </a:cubicBezTo>
                  <a:close/>
                  <a:moveTo>
                    <a:pt x="85099" y="24028"/>
                  </a:moveTo>
                  <a:lnTo>
                    <a:pt x="83555" y="40278"/>
                  </a:lnTo>
                  <a:lnTo>
                    <a:pt x="83444" y="40311"/>
                  </a:lnTo>
                  <a:cubicBezTo>
                    <a:pt x="83340" y="41765"/>
                    <a:pt x="81331" y="42925"/>
                    <a:pt x="78865" y="42925"/>
                  </a:cubicBezTo>
                  <a:cubicBezTo>
                    <a:pt x="77855" y="42925"/>
                    <a:pt x="76922" y="42732"/>
                    <a:pt x="76164" y="42403"/>
                  </a:cubicBezTo>
                  <a:lnTo>
                    <a:pt x="76120" y="42416"/>
                  </a:lnTo>
                  <a:lnTo>
                    <a:pt x="53750" y="32970"/>
                  </a:lnTo>
                  <a:cubicBezTo>
                    <a:pt x="60625" y="28944"/>
                    <a:pt x="69419" y="25968"/>
                    <a:pt x="79554" y="24597"/>
                  </a:cubicBezTo>
                  <a:cubicBezTo>
                    <a:pt x="81385" y="24351"/>
                    <a:pt x="83236" y="24161"/>
                    <a:pt x="85099" y="24028"/>
                  </a:cubicBezTo>
                  <a:close/>
                  <a:moveTo>
                    <a:pt x="98135" y="24028"/>
                  </a:moveTo>
                  <a:cubicBezTo>
                    <a:pt x="109967" y="24895"/>
                    <a:pt x="120910" y="28086"/>
                    <a:pt x="129296" y="32977"/>
                  </a:cubicBezTo>
                  <a:lnTo>
                    <a:pt x="107070" y="42363"/>
                  </a:lnTo>
                  <a:lnTo>
                    <a:pt x="106992" y="42343"/>
                  </a:lnTo>
                  <a:cubicBezTo>
                    <a:pt x="105019" y="43201"/>
                    <a:pt x="102239" y="42988"/>
                    <a:pt x="100702" y="41840"/>
                  </a:cubicBezTo>
                  <a:cubicBezTo>
                    <a:pt x="100094" y="41390"/>
                    <a:pt x="99744" y="40835"/>
                    <a:pt x="99702" y="40258"/>
                  </a:cubicBezTo>
                  <a:lnTo>
                    <a:pt x="99679" y="40251"/>
                  </a:lnTo>
                  <a:close/>
                  <a:moveTo>
                    <a:pt x="45638" y="39040"/>
                  </a:moveTo>
                  <a:lnTo>
                    <a:pt x="66063" y="49922"/>
                  </a:lnTo>
                  <a:lnTo>
                    <a:pt x="66041" y="49988"/>
                  </a:lnTo>
                  <a:cubicBezTo>
                    <a:pt x="67884" y="50943"/>
                    <a:pt x="68156" y="52599"/>
                    <a:pt x="66619" y="53748"/>
                  </a:cubicBezTo>
                  <a:cubicBezTo>
                    <a:pt x="66012" y="54201"/>
                    <a:pt x="65180" y="54528"/>
                    <a:pt x="64240" y="54681"/>
                  </a:cubicBezTo>
                  <a:lnTo>
                    <a:pt x="64218" y="54734"/>
                  </a:lnTo>
                  <a:lnTo>
                    <a:pt x="38036" y="59235"/>
                  </a:lnTo>
                  <a:cubicBezTo>
                    <a:pt x="36703" y="51977"/>
                    <a:pt x="39575" y="44922"/>
                    <a:pt x="45638" y="39040"/>
                  </a:cubicBezTo>
                  <a:close/>
                  <a:moveTo>
                    <a:pt x="137441" y="39046"/>
                  </a:moveTo>
                  <a:cubicBezTo>
                    <a:pt x="140476" y="41977"/>
                    <a:pt x="142774" y="45249"/>
                    <a:pt x="144143" y="48797"/>
                  </a:cubicBezTo>
                  <a:cubicBezTo>
                    <a:pt x="145494" y="52302"/>
                    <a:pt x="145833" y="55801"/>
                    <a:pt x="145276" y="59182"/>
                  </a:cubicBezTo>
                  <a:lnTo>
                    <a:pt x="118960" y="54668"/>
                  </a:lnTo>
                  <a:lnTo>
                    <a:pt x="118938" y="54602"/>
                  </a:lnTo>
                  <a:cubicBezTo>
                    <a:pt x="116582" y="54218"/>
                    <a:pt x="115133" y="52790"/>
                    <a:pt x="115682" y="51358"/>
                  </a:cubicBezTo>
                  <a:cubicBezTo>
                    <a:pt x="115895" y="50795"/>
                    <a:pt x="116406" y="50287"/>
                    <a:pt x="117138" y="49909"/>
                  </a:cubicBezTo>
                  <a:lnTo>
                    <a:pt x="117127" y="49876"/>
                  </a:lnTo>
                  <a:lnTo>
                    <a:pt x="137441" y="39047"/>
                  </a:lnTo>
                  <a:close/>
                  <a:moveTo>
                    <a:pt x="87422" y="50763"/>
                  </a:moveTo>
                  <a:lnTo>
                    <a:pt x="95790" y="50763"/>
                  </a:lnTo>
                  <a:lnTo>
                    <a:pt x="100991" y="54635"/>
                  </a:lnTo>
                  <a:lnTo>
                    <a:pt x="99124" y="59467"/>
                  </a:lnTo>
                  <a:lnTo>
                    <a:pt x="91612" y="61618"/>
                  </a:lnTo>
                  <a:lnTo>
                    <a:pt x="84077" y="59460"/>
                  </a:lnTo>
                  <a:lnTo>
                    <a:pt x="82210" y="54628"/>
                  </a:lnTo>
                  <a:close/>
                  <a:moveTo>
                    <a:pt x="114249" y="64014"/>
                  </a:moveTo>
                  <a:cubicBezTo>
                    <a:pt x="114604" y="64004"/>
                    <a:pt x="114958" y="64023"/>
                    <a:pt x="115304" y="64061"/>
                  </a:cubicBezTo>
                  <a:lnTo>
                    <a:pt x="115349" y="64027"/>
                  </a:lnTo>
                  <a:lnTo>
                    <a:pt x="142431" y="66755"/>
                  </a:lnTo>
                  <a:cubicBezTo>
                    <a:pt x="138468" y="73387"/>
                    <a:pt x="130883" y="79133"/>
                    <a:pt x="120750" y="82978"/>
                  </a:cubicBezTo>
                  <a:lnTo>
                    <a:pt x="110237" y="67853"/>
                  </a:lnTo>
                  <a:lnTo>
                    <a:pt x="110270" y="67827"/>
                  </a:lnTo>
                  <a:cubicBezTo>
                    <a:pt x="109304" y="66490"/>
                    <a:pt x="110271" y="64923"/>
                    <a:pt x="112493" y="64286"/>
                  </a:cubicBezTo>
                  <a:cubicBezTo>
                    <a:pt x="113062" y="64123"/>
                    <a:pt x="113656" y="64032"/>
                    <a:pt x="114249" y="64014"/>
                  </a:cubicBezTo>
                  <a:close/>
                  <a:moveTo>
                    <a:pt x="68763" y="64080"/>
                  </a:moveTo>
                  <a:cubicBezTo>
                    <a:pt x="70830" y="64098"/>
                    <a:pt x="72684" y="64952"/>
                    <a:pt x="73164" y="66205"/>
                  </a:cubicBezTo>
                  <a:cubicBezTo>
                    <a:pt x="73389" y="66792"/>
                    <a:pt x="73279" y="67373"/>
                    <a:pt x="72908" y="67886"/>
                  </a:cubicBezTo>
                  <a:lnTo>
                    <a:pt x="72986" y="67946"/>
                  </a:lnTo>
                  <a:lnTo>
                    <a:pt x="62585" y="82919"/>
                  </a:lnTo>
                  <a:cubicBezTo>
                    <a:pt x="52860" y="79202"/>
                    <a:pt x="45113" y="73636"/>
                    <a:pt x="40970" y="66807"/>
                  </a:cubicBezTo>
                  <a:lnTo>
                    <a:pt x="67819" y="64094"/>
                  </a:lnTo>
                  <a:lnTo>
                    <a:pt x="67863" y="64127"/>
                  </a:lnTo>
                  <a:cubicBezTo>
                    <a:pt x="68164" y="64094"/>
                    <a:pt x="68468" y="64078"/>
                    <a:pt x="68763" y="64080"/>
                  </a:cubicBezTo>
                  <a:close/>
                  <a:moveTo>
                    <a:pt x="91445" y="70640"/>
                  </a:moveTo>
                  <a:cubicBezTo>
                    <a:pt x="92186" y="70625"/>
                    <a:pt x="92922" y="70718"/>
                    <a:pt x="93590" y="70911"/>
                  </a:cubicBezTo>
                  <a:cubicBezTo>
                    <a:pt x="94500" y="71173"/>
                    <a:pt x="95203" y="71584"/>
                    <a:pt x="95646" y="72076"/>
                  </a:cubicBezTo>
                  <a:lnTo>
                    <a:pt x="95745" y="72076"/>
                  </a:lnTo>
                  <a:lnTo>
                    <a:pt x="108981" y="86321"/>
                  </a:lnTo>
                  <a:cubicBezTo>
                    <a:pt x="107244" y="86667"/>
                    <a:pt x="105478" y="86961"/>
                    <a:pt x="103691" y="87201"/>
                  </a:cubicBezTo>
                  <a:cubicBezTo>
                    <a:pt x="93569" y="88570"/>
                    <a:pt x="83478" y="88155"/>
                    <a:pt x="74342" y="86301"/>
                  </a:cubicBezTo>
                  <a:lnTo>
                    <a:pt x="87544" y="72083"/>
                  </a:lnTo>
                  <a:lnTo>
                    <a:pt x="87567" y="72083"/>
                  </a:lnTo>
                  <a:cubicBezTo>
                    <a:pt x="88336" y="71226"/>
                    <a:pt x="89813" y="70676"/>
                    <a:pt x="91445" y="70640"/>
                  </a:cubicBezTo>
                  <a:close/>
                </a:path>
              </a:pathLst>
            </a:custGeom>
            <a:solidFill>
              <a:srgbClr val="FFFFFF"/>
            </a:solidFill>
            <a:ln w="89" cap="flat">
              <a:solidFill>
                <a:srgbClr val="FFFFFF"/>
              </a:solidFill>
              <a:prstDash val="solid"/>
              <a:miter/>
            </a:ln>
          </p:spPr>
          <p:txBody>
            <a:bodyPr rtlCol="0" anchor="ctr"/>
            <a:lstStyle/>
            <a:p>
              <a:endParaRPr lang="en-CA"/>
            </a:p>
          </p:txBody>
        </p:sp>
      </p:grpSp>
      <p:cxnSp>
        <p:nvCxnSpPr>
          <p:cNvPr id="336" name="Connector: Elbow 335">
            <a:extLst>
              <a:ext uri="{FF2B5EF4-FFF2-40B4-BE49-F238E27FC236}">
                <a16:creationId xmlns:a16="http://schemas.microsoft.com/office/drawing/2014/main" id="{18C5B8D8-B2B4-0E6D-DA0F-8811428292C0}"/>
              </a:ext>
            </a:extLst>
          </p:cNvPr>
          <p:cNvCxnSpPr>
            <a:cxnSpLocks/>
            <a:stCxn id="551" idx="3"/>
            <a:endCxn id="310" idx="3"/>
          </p:cNvCxnSpPr>
          <p:nvPr/>
        </p:nvCxnSpPr>
        <p:spPr>
          <a:xfrm flipH="1">
            <a:off x="4999158" y="3588868"/>
            <a:ext cx="2131893" cy="925897"/>
          </a:xfrm>
          <a:prstGeom prst="bentConnector3">
            <a:avLst>
              <a:gd name="adj1" fmla="val -24276"/>
            </a:avLst>
          </a:prstGeom>
          <a:noFill/>
          <a:ln w="12700" cap="flat" cmpd="sng" algn="ctr">
            <a:solidFill>
              <a:schemeClr val="accent4"/>
            </a:solidFill>
            <a:prstDash val="solid"/>
            <a:headEnd type="none" w="lg" len="med"/>
            <a:tailEnd type="triangle" w="sm" len="sm"/>
          </a:ln>
          <a:effectLst>
            <a:outerShdw blurRad="50800" dist="38100" dir="2700000" algn="tl" rotWithShape="0">
              <a:prstClr val="black">
                <a:alpha val="40000"/>
              </a:prstClr>
            </a:outerShdw>
          </a:effectLst>
        </p:spPr>
      </p:cxnSp>
      <p:sp>
        <p:nvSpPr>
          <p:cNvPr id="340" name="Rectangle 339">
            <a:extLst>
              <a:ext uri="{FF2B5EF4-FFF2-40B4-BE49-F238E27FC236}">
                <a16:creationId xmlns:a16="http://schemas.microsoft.com/office/drawing/2014/main" id="{DF76C7AA-D28A-ED88-2C49-5F53472B7E31}"/>
              </a:ext>
            </a:extLst>
          </p:cNvPr>
          <p:cNvSpPr/>
          <p:nvPr/>
        </p:nvSpPr>
        <p:spPr bwMode="auto">
          <a:xfrm>
            <a:off x="5281273" y="4318031"/>
            <a:ext cx="723566" cy="404076"/>
          </a:xfrm>
          <a:prstGeom prst="rect">
            <a:avLst/>
          </a:prstGeom>
          <a:solidFill>
            <a:srgbClr val="0279D5">
              <a:alpha val="10000"/>
            </a:srgbClr>
          </a:solidFill>
          <a:ln w="12700"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marL="0" marR="0" lvl="0" indent="0" algn="l" defTabSz="807757" rtl="0" eaLnBrk="1" fontAlgn="base" latinLnBrk="0" hangingPunct="1">
              <a:lnSpc>
                <a:spcPct val="100000"/>
              </a:lnSpc>
              <a:spcBef>
                <a:spcPct val="0"/>
              </a:spcBef>
              <a:spcAft>
                <a:spcPct val="0"/>
              </a:spcAft>
              <a:buClrTx/>
              <a:buSzTx/>
              <a:buFontTx/>
              <a:buNone/>
              <a:tabLst/>
              <a:defRPr/>
            </a:pPr>
            <a:endParaRPr kumimoji="0" lang="en-CA" sz="1732" b="0" i="0" u="none" strike="noStrike" kern="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pic>
        <p:nvPicPr>
          <p:cNvPr id="343" name="Graphic 342">
            <a:extLst>
              <a:ext uri="{FF2B5EF4-FFF2-40B4-BE49-F238E27FC236}">
                <a16:creationId xmlns:a16="http://schemas.microsoft.com/office/drawing/2014/main" id="{A0459A85-A3E9-7DE1-D590-83C7242E1C94}"/>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5566035" y="4351034"/>
            <a:ext cx="120072" cy="120072"/>
          </a:xfrm>
          <a:prstGeom prst="rect">
            <a:avLst/>
          </a:prstGeom>
        </p:spPr>
      </p:pic>
      <p:grpSp>
        <p:nvGrpSpPr>
          <p:cNvPr id="346" name="Group 345">
            <a:extLst>
              <a:ext uri="{FF2B5EF4-FFF2-40B4-BE49-F238E27FC236}">
                <a16:creationId xmlns:a16="http://schemas.microsoft.com/office/drawing/2014/main" id="{51B66174-0296-D1DB-883C-2B54F9048533}"/>
              </a:ext>
            </a:extLst>
          </p:cNvPr>
          <p:cNvGrpSpPr/>
          <p:nvPr/>
        </p:nvGrpSpPr>
        <p:grpSpPr>
          <a:xfrm>
            <a:off x="6010829" y="572347"/>
            <a:ext cx="1470226" cy="750126"/>
            <a:chOff x="724193" y="4331165"/>
            <a:chExt cx="1470226" cy="750126"/>
          </a:xfrm>
        </p:grpSpPr>
        <p:sp>
          <p:nvSpPr>
            <p:cNvPr id="348" name="Rectangle 347">
              <a:extLst>
                <a:ext uri="{FF2B5EF4-FFF2-40B4-BE49-F238E27FC236}">
                  <a16:creationId xmlns:a16="http://schemas.microsoft.com/office/drawing/2014/main" id="{72A6884D-559A-1E39-E47C-BF852F2248B5}"/>
                </a:ext>
              </a:extLst>
            </p:cNvPr>
            <p:cNvSpPr/>
            <p:nvPr/>
          </p:nvSpPr>
          <p:spPr bwMode="auto">
            <a:xfrm>
              <a:off x="768912" y="4565695"/>
              <a:ext cx="1425507" cy="515596"/>
            </a:xfrm>
            <a:prstGeom prst="rect">
              <a:avLst/>
            </a:prstGeom>
            <a:solidFill>
              <a:srgbClr val="19354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9" name="TextBox 348">
              <a:extLst>
                <a:ext uri="{FF2B5EF4-FFF2-40B4-BE49-F238E27FC236}">
                  <a16:creationId xmlns:a16="http://schemas.microsoft.com/office/drawing/2014/main" id="{EE685ABD-E991-6CF5-885C-A8EAC9C1E823}"/>
                </a:ext>
              </a:extLst>
            </p:cNvPr>
            <p:cNvSpPr txBox="1"/>
            <p:nvPr/>
          </p:nvSpPr>
          <p:spPr>
            <a:xfrm>
              <a:off x="724193" y="4569100"/>
              <a:ext cx="1425507" cy="507831"/>
            </a:xfrm>
            <a:prstGeom prst="rect">
              <a:avLst/>
            </a:prstGeom>
            <a:noFill/>
            <a:ln>
              <a:noFill/>
            </a:ln>
          </p:spPr>
          <p:txBody>
            <a:bodyPr wrap="square">
              <a:spAutoFit/>
            </a:bodyPr>
            <a:lstStyle/>
            <a:p>
              <a:r>
                <a:rPr lang="en-US" sz="450" b="0" dirty="0">
                  <a:solidFill>
                    <a:srgbClr val="E1EFFF"/>
                  </a:solidFill>
                  <a:effectLst/>
                  <a:latin typeface="Cascadia Code" panose="020B0609020000020004" pitchFamily="49" charset="0"/>
                </a:rPr>
                <a:t>{</a:t>
              </a:r>
              <a:endParaRPr lang="en-US" sz="450" b="0" dirty="0">
                <a:solidFill>
                  <a:srgbClr val="FFFFFF"/>
                </a:solidFill>
                <a:effectLst/>
                <a:latin typeface="Cascadia Code" panose="020B0609020000020004" pitchFamily="49" charset="0"/>
              </a:endParaRPr>
            </a:p>
            <a:p>
              <a:r>
                <a:rPr lang="en-US" sz="450" b="0" dirty="0">
                  <a:solidFill>
                    <a:srgbClr val="9EFFFF"/>
                  </a:solidFill>
                  <a:effectLst/>
                  <a:latin typeface="Cascadia Code" panose="020B0609020000020004" pitchFamily="49" charset="0"/>
                </a:rPr>
                <a:t>   </a:t>
              </a:r>
              <a:r>
                <a:rPr lang="en-US" sz="450" b="0" dirty="0">
                  <a:solidFill>
                    <a:srgbClr val="E1EFFF"/>
                  </a:solidFill>
                  <a:effectLst/>
                  <a:latin typeface="Cascadia Code" panose="020B0609020000020004" pitchFamily="49" charset="0"/>
                </a:rPr>
                <a:t>"</a:t>
              </a:r>
              <a:r>
                <a:rPr lang="en-US" sz="450" b="0" dirty="0">
                  <a:solidFill>
                    <a:srgbClr val="FFC600"/>
                  </a:solidFill>
                  <a:effectLst/>
                  <a:latin typeface="Cascadia Code" panose="020B0609020000020004" pitchFamily="49" charset="0"/>
                </a:rPr>
                <a:t>PrimaryReplica</a:t>
              </a:r>
              <a:r>
                <a:rPr lang="en-US" sz="450" b="0" dirty="0">
                  <a:solidFill>
                    <a:srgbClr val="E1EFFF"/>
                  </a:solidFill>
                  <a:effectLst/>
                  <a:latin typeface="Cascadia Code" panose="020B0609020000020004" pitchFamily="49" charset="0"/>
                </a:rPr>
                <a:t>":</a:t>
              </a:r>
              <a:r>
                <a:rPr lang="en-US" sz="450" b="0" dirty="0">
                  <a:solidFill>
                    <a:srgbClr val="92FC79"/>
                  </a:solidFill>
                  <a:effectLst/>
                  <a:latin typeface="Cascadia Code" panose="020B0609020000020004" pitchFamily="49" charset="0"/>
                </a:rPr>
                <a:t>"</a:t>
              </a:r>
              <a:r>
                <a:rPr lang="en-US" sz="450" b="0" dirty="0">
                  <a:solidFill>
                    <a:srgbClr val="E1EFFF"/>
                  </a:solidFill>
                  <a:effectLst/>
                  <a:latin typeface="Cascadia Code" panose="020B0609020000020004" pitchFamily="49" charset="0"/>
                </a:rPr>
                <a:t>chaos-bc-0</a:t>
              </a:r>
              <a:r>
                <a:rPr lang="en-US" sz="450" b="0" dirty="0">
                  <a:solidFill>
                    <a:srgbClr val="92FC79"/>
                  </a:solidFill>
                  <a:effectLst/>
                  <a:latin typeface="Cascadia Code" panose="020B0609020000020004" pitchFamily="49" charset="0"/>
                </a:rPr>
                <a:t>"</a:t>
              </a:r>
              <a:r>
                <a:rPr lang="en-US" sz="450" b="0" dirty="0">
                  <a:solidFill>
                    <a:srgbClr val="E1EFFF"/>
                  </a:solidFill>
                  <a:effectLst/>
                  <a:latin typeface="Cascadia Code" panose="020B0609020000020004" pitchFamily="49" charset="0"/>
                </a:rPr>
                <a:t>,</a:t>
              </a:r>
              <a:endParaRPr lang="en-US" sz="450" b="0" dirty="0">
                <a:solidFill>
                  <a:srgbClr val="FFFFFF"/>
                </a:solidFill>
                <a:effectLst/>
                <a:latin typeface="Cascadia Code" panose="020B0609020000020004" pitchFamily="49" charset="0"/>
              </a:endParaRPr>
            </a:p>
            <a:p>
              <a:r>
                <a:rPr lang="en-US" sz="450" b="0" dirty="0">
                  <a:solidFill>
                    <a:srgbClr val="9EFFFF"/>
                  </a:solidFill>
                  <a:effectLst/>
                  <a:latin typeface="Cascadia Code" panose="020B0609020000020004" pitchFamily="49" charset="0"/>
                </a:rPr>
                <a:t>   </a:t>
              </a:r>
              <a:r>
                <a:rPr lang="en-US" sz="450" b="0" dirty="0">
                  <a:solidFill>
                    <a:srgbClr val="E1EFFF"/>
                  </a:solidFill>
                  <a:effectLst/>
                  <a:latin typeface="Cascadia Code" panose="020B0609020000020004" pitchFamily="49" charset="0"/>
                </a:rPr>
                <a:t>"</a:t>
              </a:r>
              <a:r>
                <a:rPr lang="en-US" sz="450" b="0" dirty="0" err="1">
                  <a:solidFill>
                    <a:srgbClr val="FFC600"/>
                  </a:solidFill>
                  <a:effectLst/>
                  <a:latin typeface="Cascadia Code" panose="020B0609020000020004" pitchFamily="49" charset="0"/>
                </a:rPr>
                <a:t>RenewLease</a:t>
              </a:r>
              <a:r>
                <a:rPr lang="en-US" sz="450" b="0" dirty="0">
                  <a:solidFill>
                    <a:srgbClr val="E1EFFF"/>
                  </a:solidFill>
                  <a:effectLst/>
                  <a:latin typeface="Cascadia Code" panose="020B0609020000020004" pitchFamily="49" charset="0"/>
                </a:rPr>
                <a:t>":</a:t>
              </a:r>
              <a:r>
                <a:rPr lang="en-US" sz="450" b="0" dirty="0">
                  <a:solidFill>
                    <a:srgbClr val="FF628C"/>
                  </a:solidFill>
                  <a:effectLst/>
                  <a:latin typeface="Cascadia Code" panose="020B0609020000020004" pitchFamily="49" charset="0"/>
                </a:rPr>
                <a:t>true</a:t>
              </a:r>
              <a:r>
                <a:rPr lang="en-US" sz="450" b="0" dirty="0">
                  <a:solidFill>
                    <a:srgbClr val="E1EFFF"/>
                  </a:solidFill>
                  <a:effectLst/>
                  <a:latin typeface="Cascadia Code" panose="020B0609020000020004" pitchFamily="49" charset="0"/>
                </a:rPr>
                <a:t>,</a:t>
              </a:r>
              <a:endParaRPr lang="en-US" sz="450" b="0" dirty="0">
                <a:solidFill>
                  <a:srgbClr val="FFFFFF"/>
                </a:solidFill>
                <a:effectLst/>
                <a:latin typeface="Cascadia Code" panose="020B0609020000020004" pitchFamily="49" charset="0"/>
              </a:endParaRPr>
            </a:p>
            <a:p>
              <a:r>
                <a:rPr lang="en-US" sz="450" b="0" dirty="0">
                  <a:solidFill>
                    <a:srgbClr val="9EFFFF"/>
                  </a:solidFill>
                  <a:effectLst/>
                  <a:latin typeface="Cascadia Code" panose="020B0609020000020004" pitchFamily="49" charset="0"/>
                </a:rPr>
                <a:t>   </a:t>
              </a:r>
              <a:r>
                <a:rPr lang="en-US" sz="450" b="0" dirty="0">
                  <a:solidFill>
                    <a:srgbClr val="E1EFFF"/>
                  </a:solidFill>
                  <a:effectLst/>
                  <a:latin typeface="Cascadia Code" panose="020B0609020000020004" pitchFamily="49" charset="0"/>
                </a:rPr>
                <a:t>"</a:t>
              </a:r>
              <a:r>
                <a:rPr lang="en-US" sz="450" b="0" dirty="0">
                  <a:solidFill>
                    <a:srgbClr val="FFC600"/>
                  </a:solidFill>
                  <a:effectLst/>
                  <a:latin typeface="Cascadia Code" panose="020B0609020000020004" pitchFamily="49" charset="0"/>
                </a:rPr>
                <a:t>LeaseDuration</a:t>
              </a:r>
              <a:r>
                <a:rPr lang="en-US" sz="450" b="0" dirty="0">
                  <a:solidFill>
                    <a:srgbClr val="E1EFFF"/>
                  </a:solidFill>
                  <a:effectLst/>
                  <a:latin typeface="Cascadia Code" panose="020B0609020000020004" pitchFamily="49" charset="0"/>
                </a:rPr>
                <a:t>":</a:t>
              </a:r>
              <a:r>
                <a:rPr lang="en-US" sz="450" b="0" dirty="0">
                  <a:solidFill>
                    <a:srgbClr val="FF628C"/>
                  </a:solidFill>
                  <a:effectLst/>
                  <a:latin typeface="Cascadia Code" panose="020B0609020000020004" pitchFamily="49" charset="0"/>
                </a:rPr>
                <a:t>30</a:t>
              </a:r>
              <a:r>
                <a:rPr lang="en-US" sz="450" b="0" dirty="0">
                  <a:solidFill>
                    <a:srgbClr val="E1EFFF"/>
                  </a:solidFill>
                  <a:effectLst/>
                  <a:latin typeface="Cascadia Code" panose="020B0609020000020004" pitchFamily="49" charset="0"/>
                </a:rPr>
                <a:t>,</a:t>
              </a:r>
              <a:endParaRPr lang="en-US" sz="450" b="0" dirty="0">
                <a:solidFill>
                  <a:srgbClr val="FFFFFF"/>
                </a:solidFill>
                <a:effectLst/>
                <a:latin typeface="Cascadia Code" panose="020B0609020000020004" pitchFamily="49" charset="0"/>
              </a:endParaRPr>
            </a:p>
            <a:p>
              <a:r>
                <a:rPr lang="en-US" sz="450" b="0" dirty="0">
                  <a:solidFill>
                    <a:srgbClr val="9EFFFF"/>
                  </a:solidFill>
                  <a:effectLst/>
                  <a:latin typeface="Cascadia Code" panose="020B0609020000020004" pitchFamily="49" charset="0"/>
                </a:rPr>
                <a:t>   </a:t>
              </a:r>
              <a:r>
                <a:rPr lang="en-US" sz="450" b="0" dirty="0">
                  <a:solidFill>
                    <a:srgbClr val="E1EFFF"/>
                  </a:solidFill>
                  <a:effectLst/>
                  <a:latin typeface="Cascadia Code" panose="020B0609020000020004" pitchFamily="49" charset="0"/>
                </a:rPr>
                <a:t>"</a:t>
              </a:r>
              <a:r>
                <a:rPr lang="en-US" sz="450" b="0" dirty="0" err="1">
                  <a:solidFill>
                    <a:srgbClr val="FFC600"/>
                  </a:solidFill>
                  <a:effectLst/>
                  <a:latin typeface="Cascadia Code" panose="020B0609020000020004" pitchFamily="49" charset="0"/>
                </a:rPr>
                <a:t>ExternalLeasePollingEnabled</a:t>
              </a:r>
              <a:r>
                <a:rPr lang="en-US" sz="450" b="0" dirty="0">
                  <a:solidFill>
                    <a:srgbClr val="E1EFFF"/>
                  </a:solidFill>
                  <a:effectLst/>
                  <a:latin typeface="Cascadia Code" panose="020B0609020000020004" pitchFamily="49" charset="0"/>
                </a:rPr>
                <a:t>":</a:t>
              </a:r>
              <a:r>
                <a:rPr lang="en-US" sz="450" b="0" dirty="0">
                  <a:solidFill>
                    <a:srgbClr val="FF628C"/>
                  </a:solidFill>
                  <a:effectLst/>
                  <a:latin typeface="Cascadia Code" panose="020B0609020000020004" pitchFamily="49" charset="0"/>
                </a:rPr>
                <a:t>true</a:t>
              </a:r>
              <a:endParaRPr lang="en-US" sz="450" b="0" dirty="0">
                <a:solidFill>
                  <a:srgbClr val="FFFFFF"/>
                </a:solidFill>
                <a:effectLst/>
                <a:latin typeface="Cascadia Code" panose="020B0609020000020004" pitchFamily="49" charset="0"/>
              </a:endParaRPr>
            </a:p>
            <a:p>
              <a:r>
                <a:rPr lang="en-US" sz="450" b="0" dirty="0">
                  <a:solidFill>
                    <a:srgbClr val="E1EFFF"/>
                  </a:solidFill>
                  <a:effectLst/>
                  <a:latin typeface="Cascadia Code" panose="020B0609020000020004" pitchFamily="49" charset="0"/>
                </a:rPr>
                <a:t>}</a:t>
              </a:r>
              <a:endParaRPr lang="en-US" sz="450" b="0" dirty="0">
                <a:solidFill>
                  <a:srgbClr val="FFFFFF"/>
                </a:solidFill>
                <a:effectLst/>
                <a:latin typeface="Cascadia Code" panose="020B0609020000020004" pitchFamily="49" charset="0"/>
              </a:endParaRPr>
            </a:p>
          </p:txBody>
        </p:sp>
        <p:sp>
          <p:nvSpPr>
            <p:cNvPr id="350" name="Rectangle 349">
              <a:extLst>
                <a:ext uri="{FF2B5EF4-FFF2-40B4-BE49-F238E27FC236}">
                  <a16:creationId xmlns:a16="http://schemas.microsoft.com/office/drawing/2014/main" id="{47FFD6C8-0851-53BD-5902-AD174923880A}"/>
                </a:ext>
              </a:extLst>
            </p:cNvPr>
            <p:cNvSpPr/>
            <p:nvPr/>
          </p:nvSpPr>
          <p:spPr bwMode="auto">
            <a:xfrm>
              <a:off x="768912" y="4331165"/>
              <a:ext cx="1425507" cy="234529"/>
            </a:xfrm>
            <a:prstGeom prst="rect">
              <a:avLst/>
            </a:prstGeom>
            <a:solidFill>
              <a:srgbClr val="122738"/>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1" name="TextBox 350">
              <a:extLst>
                <a:ext uri="{FF2B5EF4-FFF2-40B4-BE49-F238E27FC236}">
                  <a16:creationId xmlns:a16="http://schemas.microsoft.com/office/drawing/2014/main" id="{522DC67E-4415-B028-6F0C-9A3E073146CE}"/>
                </a:ext>
              </a:extLst>
            </p:cNvPr>
            <p:cNvSpPr txBox="1"/>
            <p:nvPr/>
          </p:nvSpPr>
          <p:spPr>
            <a:xfrm>
              <a:off x="874009" y="4351564"/>
              <a:ext cx="972511" cy="184666"/>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err="1">
                  <a:ln>
                    <a:noFill/>
                  </a:ln>
                  <a:solidFill>
                    <a:srgbClr val="E3E3E3"/>
                  </a:solidFill>
                  <a:effectLst/>
                  <a:uLnTx/>
                  <a:uFillTx/>
                  <a:latin typeface="Cascadia Code" panose="020B0609020000020004" pitchFamily="49" charset="0"/>
                  <a:ea typeface="Cascadia Code" panose="020B0609020000020004" pitchFamily="49" charset="0"/>
                  <a:cs typeface="Cascadia Code" panose="020B0609020000020004" pitchFamily="49" charset="0"/>
                </a:rPr>
                <a:t>agRoleMap</a:t>
              </a:r>
              <a:endParaRPr kumimoji="0" lang="en-CA" sz="600" b="0" i="0" u="none" strike="noStrike" kern="1200" cap="none" spc="0" normalizeH="0" baseline="0" noProof="0" dirty="0">
                <a:ln>
                  <a:noFill/>
                </a:ln>
                <a:solidFill>
                  <a:srgbClr val="FFFFFF"/>
                </a:solidFill>
                <a:effectLst/>
                <a:uLnTx/>
                <a:uFillTx/>
                <a:latin typeface="Cascadia Code" panose="020B0609020000020004" pitchFamily="49" charset="0"/>
                <a:ea typeface="Cascadia Code" panose="020B0609020000020004" pitchFamily="49" charset="0"/>
                <a:cs typeface="Cascadia Code" panose="020B0609020000020004" pitchFamily="49" charset="0"/>
              </a:endParaRPr>
            </a:p>
          </p:txBody>
        </p:sp>
      </p:grpSp>
      <p:pic>
        <p:nvPicPr>
          <p:cNvPr id="352" name="Graphic 351">
            <a:extLst>
              <a:ext uri="{FF2B5EF4-FFF2-40B4-BE49-F238E27FC236}">
                <a16:creationId xmlns:a16="http://schemas.microsoft.com/office/drawing/2014/main" id="{FC4BCD2B-DE54-D3D8-7DCD-0EBA913F4E57}"/>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3669573" y="353064"/>
            <a:ext cx="325031" cy="216686"/>
          </a:xfrm>
          <a:prstGeom prst="rect">
            <a:avLst/>
          </a:prstGeom>
        </p:spPr>
      </p:pic>
      <p:grpSp>
        <p:nvGrpSpPr>
          <p:cNvPr id="362" name="Group 361">
            <a:extLst>
              <a:ext uri="{FF2B5EF4-FFF2-40B4-BE49-F238E27FC236}">
                <a16:creationId xmlns:a16="http://schemas.microsoft.com/office/drawing/2014/main" id="{CAB0EBCB-A8C9-FD58-C8D8-5BAFB2F1B37C}"/>
              </a:ext>
            </a:extLst>
          </p:cNvPr>
          <p:cNvGrpSpPr/>
          <p:nvPr/>
        </p:nvGrpSpPr>
        <p:grpSpPr>
          <a:xfrm>
            <a:off x="6092456" y="605086"/>
            <a:ext cx="136376" cy="141431"/>
            <a:chOff x="4468605" y="4806807"/>
            <a:chExt cx="186813" cy="193737"/>
          </a:xfrm>
        </p:grpSpPr>
        <p:sp>
          <p:nvSpPr>
            <p:cNvPr id="363" name="Freeform: Shape 362">
              <a:extLst>
                <a:ext uri="{FF2B5EF4-FFF2-40B4-BE49-F238E27FC236}">
                  <a16:creationId xmlns:a16="http://schemas.microsoft.com/office/drawing/2014/main" id="{5211B70A-3E1C-1245-E299-51535E237782}"/>
                </a:ext>
              </a:extLst>
            </p:cNvPr>
            <p:cNvSpPr/>
            <p:nvPr/>
          </p:nvSpPr>
          <p:spPr>
            <a:xfrm>
              <a:off x="4468605" y="4806807"/>
              <a:ext cx="186813" cy="193737"/>
            </a:xfrm>
            <a:custGeom>
              <a:avLst/>
              <a:gdLst>
                <a:gd name="connsiteX0" fmla="*/ 124104 w 249941"/>
                <a:gd name="connsiteY0" fmla="*/ 13 h 144450"/>
                <a:gd name="connsiteX1" fmla="*/ 117736 w 249941"/>
                <a:gd name="connsiteY1" fmla="*/ 972 h 144450"/>
                <a:gd name="connsiteX2" fmla="*/ 30845 w 249941"/>
                <a:gd name="connsiteY2" fmla="*/ 25702 h 144450"/>
                <a:gd name="connsiteX3" fmla="*/ 21854 w 249941"/>
                <a:gd name="connsiteY3" fmla="*/ 32361 h 144450"/>
                <a:gd name="connsiteX4" fmla="*/ 418 w 249941"/>
                <a:gd name="connsiteY4" fmla="*/ 87909 h 144450"/>
                <a:gd name="connsiteX5" fmla="*/ 2673 w 249941"/>
                <a:gd name="connsiteY5" fmla="*/ 95435 h 144450"/>
                <a:gd name="connsiteX6" fmla="*/ 3618 w 249941"/>
                <a:gd name="connsiteY6" fmla="*/ 96216 h 144450"/>
                <a:gd name="connsiteX7" fmla="*/ 63761 w 249941"/>
                <a:gd name="connsiteY7" fmla="*/ 140757 h 144450"/>
                <a:gd name="connsiteX8" fmla="*/ 76752 w 249941"/>
                <a:gd name="connsiteY8" fmla="*/ 144450 h 144450"/>
                <a:gd name="connsiteX9" fmla="*/ 173202 w 249941"/>
                <a:gd name="connsiteY9" fmla="*/ 144437 h 144450"/>
                <a:gd name="connsiteX10" fmla="*/ 186192 w 249941"/>
                <a:gd name="connsiteY10" fmla="*/ 140750 h 144450"/>
                <a:gd name="connsiteX11" fmla="*/ 246314 w 249941"/>
                <a:gd name="connsiteY11" fmla="*/ 96203 h 144450"/>
                <a:gd name="connsiteX12" fmla="*/ 249525 w 249941"/>
                <a:gd name="connsiteY12" fmla="*/ 87896 h 144450"/>
                <a:gd name="connsiteX13" fmla="*/ 228055 w 249941"/>
                <a:gd name="connsiteY13" fmla="*/ 32347 h 144450"/>
                <a:gd name="connsiteX14" fmla="*/ 219065 w 249941"/>
                <a:gd name="connsiteY14" fmla="*/ 25689 h 144450"/>
                <a:gd name="connsiteX15" fmla="*/ 132161 w 249941"/>
                <a:gd name="connsiteY15" fmla="*/ 972 h 144450"/>
                <a:gd name="connsiteX16" fmla="*/ 124104 w 249941"/>
                <a:gd name="connsiteY16" fmla="*/ 13 h 144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9941" h="144450">
                  <a:moveTo>
                    <a:pt x="124104" y="13"/>
                  </a:moveTo>
                  <a:cubicBezTo>
                    <a:pt x="121895" y="79"/>
                    <a:pt x="119730" y="405"/>
                    <a:pt x="117736" y="972"/>
                  </a:cubicBezTo>
                  <a:lnTo>
                    <a:pt x="30845" y="25702"/>
                  </a:lnTo>
                  <a:cubicBezTo>
                    <a:pt x="26289" y="26998"/>
                    <a:pt x="22980" y="29449"/>
                    <a:pt x="21854" y="32361"/>
                  </a:cubicBezTo>
                  <a:lnTo>
                    <a:pt x="418" y="87909"/>
                  </a:lnTo>
                  <a:cubicBezTo>
                    <a:pt x="-583" y="90495"/>
                    <a:pt x="231" y="93210"/>
                    <a:pt x="2673" y="95435"/>
                  </a:cubicBezTo>
                  <a:cubicBezTo>
                    <a:pt x="2966" y="95705"/>
                    <a:pt x="3282" y="95965"/>
                    <a:pt x="3618" y="96216"/>
                  </a:cubicBezTo>
                  <a:lnTo>
                    <a:pt x="63761" y="140757"/>
                  </a:lnTo>
                  <a:cubicBezTo>
                    <a:pt x="66915" y="143091"/>
                    <a:pt x="71696" y="144451"/>
                    <a:pt x="76752" y="144450"/>
                  </a:cubicBezTo>
                  <a:lnTo>
                    <a:pt x="173202" y="144437"/>
                  </a:lnTo>
                  <a:cubicBezTo>
                    <a:pt x="178256" y="144439"/>
                    <a:pt x="183037" y="143082"/>
                    <a:pt x="186192" y="140750"/>
                  </a:cubicBezTo>
                  <a:lnTo>
                    <a:pt x="246314" y="96203"/>
                  </a:lnTo>
                  <a:cubicBezTo>
                    <a:pt x="249469" y="93867"/>
                    <a:pt x="250651" y="90809"/>
                    <a:pt x="249525" y="87896"/>
                  </a:cubicBezTo>
                  <a:lnTo>
                    <a:pt x="228055" y="32347"/>
                  </a:lnTo>
                  <a:cubicBezTo>
                    <a:pt x="226929" y="29435"/>
                    <a:pt x="223620" y="26985"/>
                    <a:pt x="219065" y="25689"/>
                  </a:cubicBezTo>
                  <a:lnTo>
                    <a:pt x="132161" y="972"/>
                  </a:lnTo>
                  <a:cubicBezTo>
                    <a:pt x="129654" y="259"/>
                    <a:pt x="126883" y="-71"/>
                    <a:pt x="124104" y="13"/>
                  </a:cubicBezTo>
                  <a:close/>
                </a:path>
              </a:pathLst>
            </a:custGeom>
            <a:solidFill>
              <a:srgbClr val="00B050"/>
            </a:solidFill>
            <a:ln w="354" cap="flat">
              <a:noFill/>
              <a:prstDash val="solid"/>
              <a:miter/>
            </a:ln>
          </p:spPr>
          <p:txBody>
            <a:bodyPr rtlCol="0" anchor="ctr"/>
            <a:lstStyle/>
            <a:p>
              <a:endParaRPr lang="en-CA"/>
            </a:p>
          </p:txBody>
        </p:sp>
        <p:sp>
          <p:nvSpPr>
            <p:cNvPr id="364" name="Freeform: Shape 363">
              <a:extLst>
                <a:ext uri="{FF2B5EF4-FFF2-40B4-BE49-F238E27FC236}">
                  <a16:creationId xmlns:a16="http://schemas.microsoft.com/office/drawing/2014/main" id="{773A64E7-ACDD-6B58-58D5-85BEFB57ECF4}"/>
                </a:ext>
              </a:extLst>
            </p:cNvPr>
            <p:cNvSpPr/>
            <p:nvPr/>
          </p:nvSpPr>
          <p:spPr>
            <a:xfrm>
              <a:off x="4490455" y="4827863"/>
              <a:ext cx="136954" cy="142996"/>
            </a:xfrm>
            <a:custGeom>
              <a:avLst/>
              <a:gdLst>
                <a:gd name="connsiteX0" fmla="*/ 91612 w 183233"/>
                <a:gd name="connsiteY0" fmla="*/ 0 h 106617"/>
                <a:gd name="connsiteX1" fmla="*/ 86411 w 183233"/>
                <a:gd name="connsiteY1" fmla="*/ 3442 h 106617"/>
                <a:gd name="connsiteX2" fmla="*/ 86422 w 183233"/>
                <a:gd name="connsiteY2" fmla="*/ 3528 h 106617"/>
                <a:gd name="connsiteX3" fmla="*/ 86411 w 183233"/>
                <a:gd name="connsiteY3" fmla="*/ 4322 h 106617"/>
                <a:gd name="connsiteX4" fmla="*/ 87122 w 183233"/>
                <a:gd name="connsiteY4" fmla="*/ 7268 h 106617"/>
                <a:gd name="connsiteX5" fmla="*/ 87700 w 183233"/>
                <a:gd name="connsiteY5" fmla="*/ 12888 h 106617"/>
                <a:gd name="connsiteX6" fmla="*/ 86011 w 183233"/>
                <a:gd name="connsiteY6" fmla="*/ 14489 h 106617"/>
                <a:gd name="connsiteX7" fmla="*/ 85888 w 183233"/>
                <a:gd name="connsiteY7" fmla="*/ 15800 h 106617"/>
                <a:gd name="connsiteX8" fmla="*/ 76487 w 183233"/>
                <a:gd name="connsiteY8" fmla="*/ 16660 h 106617"/>
                <a:gd name="connsiteX9" fmla="*/ 42503 w 183233"/>
                <a:gd name="connsiteY9" fmla="*/ 28224 h 106617"/>
                <a:gd name="connsiteX10" fmla="*/ 40625 w 183233"/>
                <a:gd name="connsiteY10" fmla="*/ 27430 h 106617"/>
                <a:gd name="connsiteX11" fmla="*/ 37536 w 183233"/>
                <a:gd name="connsiteY11" fmla="*/ 27251 h 106617"/>
                <a:gd name="connsiteX12" fmla="*/ 30524 w 183233"/>
                <a:gd name="connsiteY12" fmla="*/ 23478 h 106617"/>
                <a:gd name="connsiteX13" fmla="*/ 27101 w 183233"/>
                <a:gd name="connsiteY13" fmla="*/ 21314 h 106617"/>
                <a:gd name="connsiteX14" fmla="*/ 25945 w 183233"/>
                <a:gd name="connsiteY14" fmla="*/ 20764 h 106617"/>
                <a:gd name="connsiteX15" fmla="*/ 22322 w 183233"/>
                <a:gd name="connsiteY15" fmla="*/ 19950 h 106617"/>
                <a:gd name="connsiteX16" fmla="*/ 18177 w 183233"/>
                <a:gd name="connsiteY16" fmla="*/ 21042 h 106617"/>
                <a:gd name="connsiteX17" fmla="*/ 19455 w 183233"/>
                <a:gd name="connsiteY17" fmla="*/ 25610 h 106617"/>
                <a:gd name="connsiteX18" fmla="*/ 19533 w 183233"/>
                <a:gd name="connsiteY18" fmla="*/ 25643 h 106617"/>
                <a:gd name="connsiteX19" fmla="*/ 20611 w 183233"/>
                <a:gd name="connsiteY19" fmla="*/ 26159 h 106617"/>
                <a:gd name="connsiteX20" fmla="*/ 24923 w 183233"/>
                <a:gd name="connsiteY20" fmla="*/ 27662 h 106617"/>
                <a:gd name="connsiteX21" fmla="*/ 32657 w 183233"/>
                <a:gd name="connsiteY21" fmla="*/ 30898 h 106617"/>
                <a:gd name="connsiteX22" fmla="*/ 33702 w 183233"/>
                <a:gd name="connsiteY22" fmla="*/ 32686 h 106617"/>
                <a:gd name="connsiteX23" fmla="*/ 35369 w 183233"/>
                <a:gd name="connsiteY23" fmla="*/ 33573 h 106617"/>
                <a:gd name="connsiteX24" fmla="*/ 24756 w 183233"/>
                <a:gd name="connsiteY24" fmla="*/ 61519 h 106617"/>
                <a:gd name="connsiteX25" fmla="*/ 22578 w 183233"/>
                <a:gd name="connsiteY25" fmla="*/ 61896 h 106617"/>
                <a:gd name="connsiteX26" fmla="*/ 20344 w 183233"/>
                <a:gd name="connsiteY26" fmla="*/ 63240 h 106617"/>
                <a:gd name="connsiteX27" fmla="*/ 11021 w 183233"/>
                <a:gd name="connsiteY27" fmla="*/ 64153 h 106617"/>
                <a:gd name="connsiteX28" fmla="*/ 6031 w 183233"/>
                <a:gd name="connsiteY28" fmla="*/ 64392 h 106617"/>
                <a:gd name="connsiteX29" fmla="*/ 4642 w 183233"/>
                <a:gd name="connsiteY29" fmla="*/ 64583 h 106617"/>
                <a:gd name="connsiteX30" fmla="*/ 4597 w 183233"/>
                <a:gd name="connsiteY30" fmla="*/ 64590 h 106617"/>
                <a:gd name="connsiteX31" fmla="*/ 4519 w 183233"/>
                <a:gd name="connsiteY31" fmla="*/ 64603 h 106617"/>
                <a:gd name="connsiteX32" fmla="*/ 119 w 183233"/>
                <a:gd name="connsiteY32" fmla="*/ 68376 h 106617"/>
                <a:gd name="connsiteX33" fmla="*/ 6831 w 183233"/>
                <a:gd name="connsiteY33" fmla="*/ 70640 h 106617"/>
                <a:gd name="connsiteX34" fmla="*/ 6909 w 183233"/>
                <a:gd name="connsiteY34" fmla="*/ 70633 h 106617"/>
                <a:gd name="connsiteX35" fmla="*/ 7009 w 183233"/>
                <a:gd name="connsiteY35" fmla="*/ 70614 h 106617"/>
                <a:gd name="connsiteX36" fmla="*/ 8354 w 183233"/>
                <a:gd name="connsiteY36" fmla="*/ 70435 h 106617"/>
                <a:gd name="connsiteX37" fmla="*/ 13021 w 183233"/>
                <a:gd name="connsiteY37" fmla="*/ 69369 h 106617"/>
                <a:gd name="connsiteX38" fmla="*/ 22089 w 183233"/>
                <a:gd name="connsiteY38" fmla="*/ 67781 h 106617"/>
                <a:gd name="connsiteX39" fmla="*/ 25078 w 183233"/>
                <a:gd name="connsiteY39" fmla="*/ 68409 h 106617"/>
                <a:gd name="connsiteX40" fmla="*/ 27345 w 183233"/>
                <a:gd name="connsiteY40" fmla="*/ 68178 h 106617"/>
                <a:gd name="connsiteX41" fmla="*/ 57339 w 183233"/>
                <a:gd name="connsiteY41" fmla="*/ 90485 h 106617"/>
                <a:gd name="connsiteX42" fmla="*/ 56394 w 183233"/>
                <a:gd name="connsiteY42" fmla="*/ 91835 h 106617"/>
                <a:gd name="connsiteX43" fmla="*/ 56857 w 183233"/>
                <a:gd name="connsiteY43" fmla="*/ 93587 h 106617"/>
                <a:gd name="connsiteX44" fmla="*/ 52150 w 183233"/>
                <a:gd name="connsiteY44" fmla="*/ 98626 h 106617"/>
                <a:gd name="connsiteX45" fmla="*/ 49360 w 183233"/>
                <a:gd name="connsiteY45" fmla="*/ 101102 h 106617"/>
                <a:gd name="connsiteX46" fmla="*/ 48693 w 183233"/>
                <a:gd name="connsiteY46" fmla="*/ 101936 h 106617"/>
                <a:gd name="connsiteX47" fmla="*/ 50905 w 183233"/>
                <a:gd name="connsiteY47" fmla="*/ 106338 h 106617"/>
                <a:gd name="connsiteX48" fmla="*/ 58084 w 183233"/>
                <a:gd name="connsiteY48" fmla="*/ 104590 h 106617"/>
                <a:gd name="connsiteX49" fmla="*/ 58095 w 183233"/>
                <a:gd name="connsiteY49" fmla="*/ 104583 h 106617"/>
                <a:gd name="connsiteX50" fmla="*/ 58095 w 183233"/>
                <a:gd name="connsiteY50" fmla="*/ 104577 h 106617"/>
                <a:gd name="connsiteX51" fmla="*/ 58739 w 183233"/>
                <a:gd name="connsiteY51" fmla="*/ 103789 h 106617"/>
                <a:gd name="connsiteX52" fmla="*/ 60240 w 183233"/>
                <a:gd name="connsiteY52" fmla="*/ 100949 h 106617"/>
                <a:gd name="connsiteX53" fmla="*/ 64266 w 183233"/>
                <a:gd name="connsiteY53" fmla="*/ 95384 h 106617"/>
                <a:gd name="connsiteX54" fmla="*/ 66507 w 183233"/>
                <a:gd name="connsiteY54" fmla="*/ 94734 h 106617"/>
                <a:gd name="connsiteX55" fmla="*/ 67685 w 183233"/>
                <a:gd name="connsiteY55" fmla="*/ 93463 h 106617"/>
                <a:gd name="connsiteX56" fmla="*/ 106758 w 183233"/>
                <a:gd name="connsiteY56" fmla="*/ 95138 h 106617"/>
                <a:gd name="connsiteX57" fmla="*/ 115682 w 183233"/>
                <a:gd name="connsiteY57" fmla="*/ 93536 h 106617"/>
                <a:gd name="connsiteX58" fmla="*/ 116793 w 183233"/>
                <a:gd name="connsiteY58" fmla="*/ 94727 h 106617"/>
                <a:gd name="connsiteX59" fmla="*/ 119449 w 183233"/>
                <a:gd name="connsiteY59" fmla="*/ 95687 h 106617"/>
                <a:gd name="connsiteX60" fmla="*/ 123017 w 183233"/>
                <a:gd name="connsiteY60" fmla="*/ 100896 h 106617"/>
                <a:gd name="connsiteX61" fmla="*/ 124528 w 183233"/>
                <a:gd name="connsiteY61" fmla="*/ 103736 h 106617"/>
                <a:gd name="connsiteX62" fmla="*/ 125173 w 183233"/>
                <a:gd name="connsiteY62" fmla="*/ 104530 h 106617"/>
                <a:gd name="connsiteX63" fmla="*/ 132362 w 183233"/>
                <a:gd name="connsiteY63" fmla="*/ 106285 h 106617"/>
                <a:gd name="connsiteX64" fmla="*/ 134574 w 183233"/>
                <a:gd name="connsiteY64" fmla="*/ 101883 h 106617"/>
                <a:gd name="connsiteX65" fmla="*/ 133896 w 183233"/>
                <a:gd name="connsiteY65" fmla="*/ 101049 h 106617"/>
                <a:gd name="connsiteX66" fmla="*/ 131107 w 183233"/>
                <a:gd name="connsiteY66" fmla="*/ 98580 h 106617"/>
                <a:gd name="connsiteX67" fmla="*/ 126495 w 183233"/>
                <a:gd name="connsiteY67" fmla="*/ 93662 h 106617"/>
                <a:gd name="connsiteX68" fmla="*/ 126895 w 183233"/>
                <a:gd name="connsiteY68" fmla="*/ 91835 h 106617"/>
                <a:gd name="connsiteX69" fmla="*/ 126028 w 183233"/>
                <a:gd name="connsiteY69" fmla="*/ 90584 h 106617"/>
                <a:gd name="connsiteX70" fmla="*/ 156011 w 183233"/>
                <a:gd name="connsiteY70" fmla="*/ 68118 h 106617"/>
                <a:gd name="connsiteX71" fmla="*/ 158233 w 183233"/>
                <a:gd name="connsiteY71" fmla="*/ 68350 h 106617"/>
                <a:gd name="connsiteX72" fmla="*/ 161145 w 183233"/>
                <a:gd name="connsiteY72" fmla="*/ 67708 h 106617"/>
                <a:gd name="connsiteX73" fmla="*/ 170213 w 183233"/>
                <a:gd name="connsiteY73" fmla="*/ 69297 h 106617"/>
                <a:gd name="connsiteX74" fmla="*/ 174881 w 183233"/>
                <a:gd name="connsiteY74" fmla="*/ 70369 h 106617"/>
                <a:gd name="connsiteX75" fmla="*/ 176225 w 183233"/>
                <a:gd name="connsiteY75" fmla="*/ 70541 h 106617"/>
                <a:gd name="connsiteX76" fmla="*/ 176325 w 183233"/>
                <a:gd name="connsiteY76" fmla="*/ 70561 h 106617"/>
                <a:gd name="connsiteX77" fmla="*/ 176403 w 183233"/>
                <a:gd name="connsiteY77" fmla="*/ 70567 h 106617"/>
                <a:gd name="connsiteX78" fmla="*/ 183115 w 183233"/>
                <a:gd name="connsiteY78" fmla="*/ 68304 h 106617"/>
                <a:gd name="connsiteX79" fmla="*/ 178715 w 183233"/>
                <a:gd name="connsiteY79" fmla="*/ 64531 h 106617"/>
                <a:gd name="connsiteX80" fmla="*/ 177203 w 183233"/>
                <a:gd name="connsiteY80" fmla="*/ 64319 h 106617"/>
                <a:gd name="connsiteX81" fmla="*/ 172214 w 183233"/>
                <a:gd name="connsiteY81" fmla="*/ 64081 h 106617"/>
                <a:gd name="connsiteX82" fmla="*/ 162890 w 183233"/>
                <a:gd name="connsiteY82" fmla="*/ 63167 h 106617"/>
                <a:gd name="connsiteX83" fmla="*/ 160645 w 183233"/>
                <a:gd name="connsiteY83" fmla="*/ 61823 h 106617"/>
                <a:gd name="connsiteX84" fmla="*/ 158545 w 183233"/>
                <a:gd name="connsiteY84" fmla="*/ 61459 h 106617"/>
                <a:gd name="connsiteX85" fmla="*/ 157456 w 183233"/>
                <a:gd name="connsiteY85" fmla="*/ 46996 h 106617"/>
                <a:gd name="connsiteX86" fmla="*/ 147710 w 183233"/>
                <a:gd name="connsiteY86" fmla="*/ 33579 h 106617"/>
                <a:gd name="connsiteX87" fmla="*/ 149554 w 183233"/>
                <a:gd name="connsiteY87" fmla="*/ 32593 h 106617"/>
                <a:gd name="connsiteX88" fmla="*/ 150532 w 183233"/>
                <a:gd name="connsiteY88" fmla="*/ 30839 h 106617"/>
                <a:gd name="connsiteX89" fmla="*/ 158267 w 183233"/>
                <a:gd name="connsiteY89" fmla="*/ 27602 h 106617"/>
                <a:gd name="connsiteX90" fmla="*/ 162590 w 183233"/>
                <a:gd name="connsiteY90" fmla="*/ 26100 h 106617"/>
                <a:gd name="connsiteX91" fmla="*/ 163735 w 183233"/>
                <a:gd name="connsiteY91" fmla="*/ 25550 h 106617"/>
                <a:gd name="connsiteX92" fmla="*/ 165012 w 183233"/>
                <a:gd name="connsiteY92" fmla="*/ 20983 h 106617"/>
                <a:gd name="connsiteX93" fmla="*/ 157255 w 183233"/>
                <a:gd name="connsiteY93" fmla="*/ 20705 h 106617"/>
                <a:gd name="connsiteX94" fmla="*/ 156100 w 183233"/>
                <a:gd name="connsiteY94" fmla="*/ 21254 h 106617"/>
                <a:gd name="connsiteX95" fmla="*/ 152666 w 183233"/>
                <a:gd name="connsiteY95" fmla="*/ 23419 h 106617"/>
                <a:gd name="connsiteX96" fmla="*/ 145654 w 183233"/>
                <a:gd name="connsiteY96" fmla="*/ 27198 h 106617"/>
                <a:gd name="connsiteX97" fmla="*/ 142497 w 183233"/>
                <a:gd name="connsiteY97" fmla="*/ 27403 h 106617"/>
                <a:gd name="connsiteX98" fmla="*/ 140520 w 183233"/>
                <a:gd name="connsiteY98" fmla="*/ 28244 h 106617"/>
                <a:gd name="connsiteX99" fmla="*/ 97346 w 183233"/>
                <a:gd name="connsiteY99" fmla="*/ 15820 h 106617"/>
                <a:gd name="connsiteX100" fmla="*/ 97224 w 183233"/>
                <a:gd name="connsiteY100" fmla="*/ 14436 h 106617"/>
                <a:gd name="connsiteX101" fmla="*/ 95523 w 183233"/>
                <a:gd name="connsiteY101" fmla="*/ 12888 h 106617"/>
                <a:gd name="connsiteX102" fmla="*/ 96112 w 183233"/>
                <a:gd name="connsiteY102" fmla="*/ 7268 h 106617"/>
                <a:gd name="connsiteX103" fmla="*/ 96823 w 183233"/>
                <a:gd name="connsiteY103" fmla="*/ 4322 h 106617"/>
                <a:gd name="connsiteX104" fmla="*/ 96812 w 183233"/>
                <a:gd name="connsiteY104" fmla="*/ 3442 h 106617"/>
                <a:gd name="connsiteX105" fmla="*/ 91612 w 183233"/>
                <a:gd name="connsiteY105" fmla="*/ 0 h 106617"/>
                <a:gd name="connsiteX106" fmla="*/ 85099 w 183233"/>
                <a:gd name="connsiteY106" fmla="*/ 24028 h 106617"/>
                <a:gd name="connsiteX107" fmla="*/ 83555 w 183233"/>
                <a:gd name="connsiteY107" fmla="*/ 40278 h 106617"/>
                <a:gd name="connsiteX108" fmla="*/ 83444 w 183233"/>
                <a:gd name="connsiteY108" fmla="*/ 40311 h 106617"/>
                <a:gd name="connsiteX109" fmla="*/ 78865 w 183233"/>
                <a:gd name="connsiteY109" fmla="*/ 42925 h 106617"/>
                <a:gd name="connsiteX110" fmla="*/ 76164 w 183233"/>
                <a:gd name="connsiteY110" fmla="*/ 42403 h 106617"/>
                <a:gd name="connsiteX111" fmla="*/ 76120 w 183233"/>
                <a:gd name="connsiteY111" fmla="*/ 42416 h 106617"/>
                <a:gd name="connsiteX112" fmla="*/ 53750 w 183233"/>
                <a:gd name="connsiteY112" fmla="*/ 32970 h 106617"/>
                <a:gd name="connsiteX113" fmla="*/ 79554 w 183233"/>
                <a:gd name="connsiteY113" fmla="*/ 24597 h 106617"/>
                <a:gd name="connsiteX114" fmla="*/ 85099 w 183233"/>
                <a:gd name="connsiteY114" fmla="*/ 24028 h 106617"/>
                <a:gd name="connsiteX115" fmla="*/ 98135 w 183233"/>
                <a:gd name="connsiteY115" fmla="*/ 24028 h 106617"/>
                <a:gd name="connsiteX116" fmla="*/ 129296 w 183233"/>
                <a:gd name="connsiteY116" fmla="*/ 32977 h 106617"/>
                <a:gd name="connsiteX117" fmla="*/ 107070 w 183233"/>
                <a:gd name="connsiteY117" fmla="*/ 42363 h 106617"/>
                <a:gd name="connsiteX118" fmla="*/ 106992 w 183233"/>
                <a:gd name="connsiteY118" fmla="*/ 42343 h 106617"/>
                <a:gd name="connsiteX119" fmla="*/ 100702 w 183233"/>
                <a:gd name="connsiteY119" fmla="*/ 41840 h 106617"/>
                <a:gd name="connsiteX120" fmla="*/ 99702 w 183233"/>
                <a:gd name="connsiteY120" fmla="*/ 40258 h 106617"/>
                <a:gd name="connsiteX121" fmla="*/ 99679 w 183233"/>
                <a:gd name="connsiteY121" fmla="*/ 40251 h 106617"/>
                <a:gd name="connsiteX122" fmla="*/ 45638 w 183233"/>
                <a:gd name="connsiteY122" fmla="*/ 39040 h 106617"/>
                <a:gd name="connsiteX123" fmla="*/ 66063 w 183233"/>
                <a:gd name="connsiteY123" fmla="*/ 49922 h 106617"/>
                <a:gd name="connsiteX124" fmla="*/ 66041 w 183233"/>
                <a:gd name="connsiteY124" fmla="*/ 49988 h 106617"/>
                <a:gd name="connsiteX125" fmla="*/ 66619 w 183233"/>
                <a:gd name="connsiteY125" fmla="*/ 53748 h 106617"/>
                <a:gd name="connsiteX126" fmla="*/ 64240 w 183233"/>
                <a:gd name="connsiteY126" fmla="*/ 54681 h 106617"/>
                <a:gd name="connsiteX127" fmla="*/ 64218 w 183233"/>
                <a:gd name="connsiteY127" fmla="*/ 54734 h 106617"/>
                <a:gd name="connsiteX128" fmla="*/ 38036 w 183233"/>
                <a:gd name="connsiteY128" fmla="*/ 59235 h 106617"/>
                <a:gd name="connsiteX129" fmla="*/ 45638 w 183233"/>
                <a:gd name="connsiteY129" fmla="*/ 39040 h 106617"/>
                <a:gd name="connsiteX130" fmla="*/ 137441 w 183233"/>
                <a:gd name="connsiteY130" fmla="*/ 39046 h 106617"/>
                <a:gd name="connsiteX131" fmla="*/ 144143 w 183233"/>
                <a:gd name="connsiteY131" fmla="*/ 48797 h 106617"/>
                <a:gd name="connsiteX132" fmla="*/ 145276 w 183233"/>
                <a:gd name="connsiteY132" fmla="*/ 59182 h 106617"/>
                <a:gd name="connsiteX133" fmla="*/ 118960 w 183233"/>
                <a:gd name="connsiteY133" fmla="*/ 54668 h 106617"/>
                <a:gd name="connsiteX134" fmla="*/ 118938 w 183233"/>
                <a:gd name="connsiteY134" fmla="*/ 54602 h 106617"/>
                <a:gd name="connsiteX135" fmla="*/ 115682 w 183233"/>
                <a:gd name="connsiteY135" fmla="*/ 51358 h 106617"/>
                <a:gd name="connsiteX136" fmla="*/ 117138 w 183233"/>
                <a:gd name="connsiteY136" fmla="*/ 49909 h 106617"/>
                <a:gd name="connsiteX137" fmla="*/ 117127 w 183233"/>
                <a:gd name="connsiteY137" fmla="*/ 49876 h 106617"/>
                <a:gd name="connsiteX138" fmla="*/ 137441 w 183233"/>
                <a:gd name="connsiteY138" fmla="*/ 39047 h 106617"/>
                <a:gd name="connsiteX139" fmla="*/ 87422 w 183233"/>
                <a:gd name="connsiteY139" fmla="*/ 50763 h 106617"/>
                <a:gd name="connsiteX140" fmla="*/ 95790 w 183233"/>
                <a:gd name="connsiteY140" fmla="*/ 50763 h 106617"/>
                <a:gd name="connsiteX141" fmla="*/ 100991 w 183233"/>
                <a:gd name="connsiteY141" fmla="*/ 54635 h 106617"/>
                <a:gd name="connsiteX142" fmla="*/ 99124 w 183233"/>
                <a:gd name="connsiteY142" fmla="*/ 59467 h 106617"/>
                <a:gd name="connsiteX143" fmla="*/ 91612 w 183233"/>
                <a:gd name="connsiteY143" fmla="*/ 61618 h 106617"/>
                <a:gd name="connsiteX144" fmla="*/ 84077 w 183233"/>
                <a:gd name="connsiteY144" fmla="*/ 59460 h 106617"/>
                <a:gd name="connsiteX145" fmla="*/ 82210 w 183233"/>
                <a:gd name="connsiteY145" fmla="*/ 54628 h 106617"/>
                <a:gd name="connsiteX146" fmla="*/ 114249 w 183233"/>
                <a:gd name="connsiteY146" fmla="*/ 64014 h 106617"/>
                <a:gd name="connsiteX147" fmla="*/ 115304 w 183233"/>
                <a:gd name="connsiteY147" fmla="*/ 64061 h 106617"/>
                <a:gd name="connsiteX148" fmla="*/ 115349 w 183233"/>
                <a:gd name="connsiteY148" fmla="*/ 64027 h 106617"/>
                <a:gd name="connsiteX149" fmla="*/ 142431 w 183233"/>
                <a:gd name="connsiteY149" fmla="*/ 66755 h 106617"/>
                <a:gd name="connsiteX150" fmla="*/ 120750 w 183233"/>
                <a:gd name="connsiteY150" fmla="*/ 82978 h 106617"/>
                <a:gd name="connsiteX151" fmla="*/ 110237 w 183233"/>
                <a:gd name="connsiteY151" fmla="*/ 67853 h 106617"/>
                <a:gd name="connsiteX152" fmla="*/ 110270 w 183233"/>
                <a:gd name="connsiteY152" fmla="*/ 67827 h 106617"/>
                <a:gd name="connsiteX153" fmla="*/ 112493 w 183233"/>
                <a:gd name="connsiteY153" fmla="*/ 64286 h 106617"/>
                <a:gd name="connsiteX154" fmla="*/ 114249 w 183233"/>
                <a:gd name="connsiteY154" fmla="*/ 64014 h 106617"/>
                <a:gd name="connsiteX155" fmla="*/ 68763 w 183233"/>
                <a:gd name="connsiteY155" fmla="*/ 64080 h 106617"/>
                <a:gd name="connsiteX156" fmla="*/ 73164 w 183233"/>
                <a:gd name="connsiteY156" fmla="*/ 66205 h 106617"/>
                <a:gd name="connsiteX157" fmla="*/ 72908 w 183233"/>
                <a:gd name="connsiteY157" fmla="*/ 67886 h 106617"/>
                <a:gd name="connsiteX158" fmla="*/ 72986 w 183233"/>
                <a:gd name="connsiteY158" fmla="*/ 67946 h 106617"/>
                <a:gd name="connsiteX159" fmla="*/ 62585 w 183233"/>
                <a:gd name="connsiteY159" fmla="*/ 82919 h 106617"/>
                <a:gd name="connsiteX160" fmla="*/ 40970 w 183233"/>
                <a:gd name="connsiteY160" fmla="*/ 66807 h 106617"/>
                <a:gd name="connsiteX161" fmla="*/ 67819 w 183233"/>
                <a:gd name="connsiteY161" fmla="*/ 64094 h 106617"/>
                <a:gd name="connsiteX162" fmla="*/ 67863 w 183233"/>
                <a:gd name="connsiteY162" fmla="*/ 64127 h 106617"/>
                <a:gd name="connsiteX163" fmla="*/ 68763 w 183233"/>
                <a:gd name="connsiteY163" fmla="*/ 64080 h 106617"/>
                <a:gd name="connsiteX164" fmla="*/ 91445 w 183233"/>
                <a:gd name="connsiteY164" fmla="*/ 70640 h 106617"/>
                <a:gd name="connsiteX165" fmla="*/ 93590 w 183233"/>
                <a:gd name="connsiteY165" fmla="*/ 70911 h 106617"/>
                <a:gd name="connsiteX166" fmla="*/ 95646 w 183233"/>
                <a:gd name="connsiteY166" fmla="*/ 72076 h 106617"/>
                <a:gd name="connsiteX167" fmla="*/ 95745 w 183233"/>
                <a:gd name="connsiteY167" fmla="*/ 72076 h 106617"/>
                <a:gd name="connsiteX168" fmla="*/ 108981 w 183233"/>
                <a:gd name="connsiteY168" fmla="*/ 86321 h 106617"/>
                <a:gd name="connsiteX169" fmla="*/ 103691 w 183233"/>
                <a:gd name="connsiteY169" fmla="*/ 87201 h 106617"/>
                <a:gd name="connsiteX170" fmla="*/ 74342 w 183233"/>
                <a:gd name="connsiteY170" fmla="*/ 86301 h 106617"/>
                <a:gd name="connsiteX171" fmla="*/ 87544 w 183233"/>
                <a:gd name="connsiteY171" fmla="*/ 72083 h 106617"/>
                <a:gd name="connsiteX172" fmla="*/ 87567 w 183233"/>
                <a:gd name="connsiteY172" fmla="*/ 72083 h 106617"/>
                <a:gd name="connsiteX173" fmla="*/ 91445 w 183233"/>
                <a:gd name="connsiteY173" fmla="*/ 70640 h 106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Lst>
              <a:rect l="l" t="t" r="r" b="b"/>
              <a:pathLst>
                <a:path w="183233" h="106617">
                  <a:moveTo>
                    <a:pt x="91612" y="0"/>
                  </a:moveTo>
                  <a:cubicBezTo>
                    <a:pt x="88739" y="0"/>
                    <a:pt x="86410" y="1541"/>
                    <a:pt x="86411" y="3442"/>
                  </a:cubicBezTo>
                  <a:cubicBezTo>
                    <a:pt x="86411" y="3471"/>
                    <a:pt x="86421" y="3499"/>
                    <a:pt x="86422" y="3528"/>
                  </a:cubicBezTo>
                  <a:cubicBezTo>
                    <a:pt x="86418" y="3786"/>
                    <a:pt x="86397" y="4098"/>
                    <a:pt x="86411" y="4322"/>
                  </a:cubicBezTo>
                  <a:cubicBezTo>
                    <a:pt x="86479" y="5419"/>
                    <a:pt x="86880" y="6258"/>
                    <a:pt x="87122" y="7268"/>
                  </a:cubicBezTo>
                  <a:cubicBezTo>
                    <a:pt x="87559" y="9430"/>
                    <a:pt x="87926" y="11222"/>
                    <a:pt x="87700" y="12888"/>
                  </a:cubicBezTo>
                  <a:cubicBezTo>
                    <a:pt x="87480" y="13516"/>
                    <a:pt x="86703" y="14090"/>
                    <a:pt x="86011" y="14489"/>
                  </a:cubicBezTo>
                  <a:lnTo>
                    <a:pt x="85888" y="15800"/>
                  </a:lnTo>
                  <a:cubicBezTo>
                    <a:pt x="82724" y="15955"/>
                    <a:pt x="79583" y="16243"/>
                    <a:pt x="76487" y="16660"/>
                  </a:cubicBezTo>
                  <a:cubicBezTo>
                    <a:pt x="62983" y="18487"/>
                    <a:pt x="51356" y="22630"/>
                    <a:pt x="42503" y="28224"/>
                  </a:cubicBezTo>
                  <a:cubicBezTo>
                    <a:pt x="41872" y="27964"/>
                    <a:pt x="41246" y="27700"/>
                    <a:pt x="40625" y="27430"/>
                  </a:cubicBezTo>
                  <a:cubicBezTo>
                    <a:pt x="39697" y="27505"/>
                    <a:pt x="38759" y="27675"/>
                    <a:pt x="37536" y="27251"/>
                  </a:cubicBezTo>
                  <a:cubicBezTo>
                    <a:pt x="35208" y="26318"/>
                    <a:pt x="33089" y="25030"/>
                    <a:pt x="30524" y="23478"/>
                  </a:cubicBezTo>
                  <a:cubicBezTo>
                    <a:pt x="29348" y="22736"/>
                    <a:pt x="28497" y="22029"/>
                    <a:pt x="27101" y="21314"/>
                  </a:cubicBezTo>
                  <a:cubicBezTo>
                    <a:pt x="26784" y="21151"/>
                    <a:pt x="26300" y="20932"/>
                    <a:pt x="25945" y="20764"/>
                  </a:cubicBezTo>
                  <a:cubicBezTo>
                    <a:pt x="24853" y="20246"/>
                    <a:pt x="23566" y="19976"/>
                    <a:pt x="22322" y="19950"/>
                  </a:cubicBezTo>
                  <a:cubicBezTo>
                    <a:pt x="20724" y="19918"/>
                    <a:pt x="19184" y="20290"/>
                    <a:pt x="18177" y="21042"/>
                  </a:cubicBezTo>
                  <a:cubicBezTo>
                    <a:pt x="16386" y="22380"/>
                    <a:pt x="16960" y="24425"/>
                    <a:pt x="19455" y="25610"/>
                  </a:cubicBezTo>
                  <a:cubicBezTo>
                    <a:pt x="19481" y="25622"/>
                    <a:pt x="19507" y="25631"/>
                    <a:pt x="19533" y="25643"/>
                  </a:cubicBezTo>
                  <a:cubicBezTo>
                    <a:pt x="19876" y="25808"/>
                    <a:pt x="20296" y="26021"/>
                    <a:pt x="20611" y="26159"/>
                  </a:cubicBezTo>
                  <a:cubicBezTo>
                    <a:pt x="22093" y="26811"/>
                    <a:pt x="23447" y="27144"/>
                    <a:pt x="24923" y="27662"/>
                  </a:cubicBezTo>
                  <a:cubicBezTo>
                    <a:pt x="28033" y="28806"/>
                    <a:pt x="30612" y="29754"/>
                    <a:pt x="32657" y="30898"/>
                  </a:cubicBezTo>
                  <a:cubicBezTo>
                    <a:pt x="33456" y="31405"/>
                    <a:pt x="33596" y="32299"/>
                    <a:pt x="33702" y="32686"/>
                  </a:cubicBezTo>
                  <a:lnTo>
                    <a:pt x="35369" y="33573"/>
                  </a:lnTo>
                  <a:cubicBezTo>
                    <a:pt x="26445" y="41572"/>
                    <a:pt x="22316" y="51452"/>
                    <a:pt x="24756" y="61519"/>
                  </a:cubicBezTo>
                  <a:lnTo>
                    <a:pt x="22578" y="61896"/>
                  </a:lnTo>
                  <a:cubicBezTo>
                    <a:pt x="22004" y="62338"/>
                    <a:pt x="21193" y="63033"/>
                    <a:pt x="20344" y="63240"/>
                  </a:cubicBezTo>
                  <a:cubicBezTo>
                    <a:pt x="17668" y="63742"/>
                    <a:pt x="14656" y="63926"/>
                    <a:pt x="11021" y="64153"/>
                  </a:cubicBezTo>
                  <a:cubicBezTo>
                    <a:pt x="9314" y="64238"/>
                    <a:pt x="7841" y="64187"/>
                    <a:pt x="6031" y="64392"/>
                  </a:cubicBezTo>
                  <a:cubicBezTo>
                    <a:pt x="5632" y="64436"/>
                    <a:pt x="5078" y="64523"/>
                    <a:pt x="4642" y="64583"/>
                  </a:cubicBezTo>
                  <a:lnTo>
                    <a:pt x="4597" y="64590"/>
                  </a:lnTo>
                  <a:cubicBezTo>
                    <a:pt x="4573" y="64593"/>
                    <a:pt x="4542" y="64600"/>
                    <a:pt x="4519" y="64603"/>
                  </a:cubicBezTo>
                  <a:cubicBezTo>
                    <a:pt x="1454" y="65045"/>
                    <a:pt x="-515" y="66723"/>
                    <a:pt x="119" y="68376"/>
                  </a:cubicBezTo>
                  <a:cubicBezTo>
                    <a:pt x="753" y="70030"/>
                    <a:pt x="3747" y="71036"/>
                    <a:pt x="6831" y="70640"/>
                  </a:cubicBezTo>
                  <a:cubicBezTo>
                    <a:pt x="6853" y="70637"/>
                    <a:pt x="6886" y="70636"/>
                    <a:pt x="6909" y="70633"/>
                  </a:cubicBezTo>
                  <a:cubicBezTo>
                    <a:pt x="6944" y="70629"/>
                    <a:pt x="6974" y="70619"/>
                    <a:pt x="7009" y="70614"/>
                  </a:cubicBezTo>
                  <a:cubicBezTo>
                    <a:pt x="7439" y="70557"/>
                    <a:pt x="7977" y="70495"/>
                    <a:pt x="8354" y="70435"/>
                  </a:cubicBezTo>
                  <a:cubicBezTo>
                    <a:pt x="10133" y="70151"/>
                    <a:pt x="11421" y="69734"/>
                    <a:pt x="13021" y="69369"/>
                  </a:cubicBezTo>
                  <a:cubicBezTo>
                    <a:pt x="16462" y="68634"/>
                    <a:pt x="19312" y="68020"/>
                    <a:pt x="22089" y="67781"/>
                  </a:cubicBezTo>
                  <a:cubicBezTo>
                    <a:pt x="23248" y="67727"/>
                    <a:pt x="24471" y="68207"/>
                    <a:pt x="25078" y="68409"/>
                  </a:cubicBezTo>
                  <a:lnTo>
                    <a:pt x="27345" y="68178"/>
                  </a:lnTo>
                  <a:cubicBezTo>
                    <a:pt x="32562" y="77812"/>
                    <a:pt x="43495" y="85598"/>
                    <a:pt x="57339" y="90485"/>
                  </a:cubicBezTo>
                  <a:lnTo>
                    <a:pt x="56394" y="91835"/>
                  </a:lnTo>
                  <a:cubicBezTo>
                    <a:pt x="56735" y="92359"/>
                    <a:pt x="57111" y="93068"/>
                    <a:pt x="56857" y="93587"/>
                  </a:cubicBezTo>
                  <a:cubicBezTo>
                    <a:pt x="55848" y="95145"/>
                    <a:pt x="54119" y="96791"/>
                    <a:pt x="52150" y="98626"/>
                  </a:cubicBezTo>
                  <a:cubicBezTo>
                    <a:pt x="51196" y="99474"/>
                    <a:pt x="50220" y="100132"/>
                    <a:pt x="49360" y="101102"/>
                  </a:cubicBezTo>
                  <a:cubicBezTo>
                    <a:pt x="49154" y="101334"/>
                    <a:pt x="48892" y="101691"/>
                    <a:pt x="48693" y="101936"/>
                  </a:cubicBezTo>
                  <a:cubicBezTo>
                    <a:pt x="47357" y="103639"/>
                    <a:pt x="48337" y="105601"/>
                    <a:pt x="50905" y="106338"/>
                  </a:cubicBezTo>
                  <a:cubicBezTo>
                    <a:pt x="53489" y="107078"/>
                    <a:pt x="56696" y="106297"/>
                    <a:pt x="58084" y="104590"/>
                  </a:cubicBezTo>
                  <a:cubicBezTo>
                    <a:pt x="58086" y="104588"/>
                    <a:pt x="58093" y="104586"/>
                    <a:pt x="58095" y="104583"/>
                  </a:cubicBezTo>
                  <a:cubicBezTo>
                    <a:pt x="58096" y="104581"/>
                    <a:pt x="58094" y="104579"/>
                    <a:pt x="58095" y="104577"/>
                  </a:cubicBezTo>
                  <a:cubicBezTo>
                    <a:pt x="58293" y="104335"/>
                    <a:pt x="58573" y="104017"/>
                    <a:pt x="58739" y="103789"/>
                  </a:cubicBezTo>
                  <a:cubicBezTo>
                    <a:pt x="59476" y="102784"/>
                    <a:pt x="59722" y="101922"/>
                    <a:pt x="60240" y="100949"/>
                  </a:cubicBezTo>
                  <a:cubicBezTo>
                    <a:pt x="61616" y="98891"/>
                    <a:pt x="62372" y="96730"/>
                    <a:pt x="64266" y="95384"/>
                  </a:cubicBezTo>
                  <a:cubicBezTo>
                    <a:pt x="64785" y="95016"/>
                    <a:pt x="65630" y="94874"/>
                    <a:pt x="66507" y="94734"/>
                  </a:cubicBezTo>
                  <a:lnTo>
                    <a:pt x="67685" y="93463"/>
                  </a:lnTo>
                  <a:cubicBezTo>
                    <a:pt x="79754" y="96222"/>
                    <a:pt x="93263" y="96963"/>
                    <a:pt x="106758" y="95138"/>
                  </a:cubicBezTo>
                  <a:cubicBezTo>
                    <a:pt x="109791" y="94727"/>
                    <a:pt x="112773" y="94192"/>
                    <a:pt x="115682" y="93536"/>
                  </a:cubicBezTo>
                  <a:cubicBezTo>
                    <a:pt x="116013" y="93886"/>
                    <a:pt x="116628" y="94558"/>
                    <a:pt x="116793" y="94727"/>
                  </a:cubicBezTo>
                  <a:cubicBezTo>
                    <a:pt x="117685" y="94900"/>
                    <a:pt x="118657" y="94989"/>
                    <a:pt x="119449" y="95687"/>
                  </a:cubicBezTo>
                  <a:cubicBezTo>
                    <a:pt x="120867" y="97130"/>
                    <a:pt x="121836" y="98836"/>
                    <a:pt x="123017" y="100896"/>
                  </a:cubicBezTo>
                  <a:cubicBezTo>
                    <a:pt x="123535" y="101869"/>
                    <a:pt x="123791" y="102731"/>
                    <a:pt x="124528" y="103736"/>
                  </a:cubicBezTo>
                  <a:cubicBezTo>
                    <a:pt x="124696" y="103965"/>
                    <a:pt x="124975" y="104288"/>
                    <a:pt x="125173" y="104530"/>
                  </a:cubicBezTo>
                  <a:cubicBezTo>
                    <a:pt x="126557" y="106243"/>
                    <a:pt x="129775" y="107027"/>
                    <a:pt x="132362" y="106285"/>
                  </a:cubicBezTo>
                  <a:cubicBezTo>
                    <a:pt x="134930" y="105548"/>
                    <a:pt x="135911" y="103586"/>
                    <a:pt x="134574" y="101883"/>
                  </a:cubicBezTo>
                  <a:cubicBezTo>
                    <a:pt x="134375" y="101637"/>
                    <a:pt x="134102" y="101281"/>
                    <a:pt x="133896" y="101049"/>
                  </a:cubicBezTo>
                  <a:cubicBezTo>
                    <a:pt x="133036" y="100079"/>
                    <a:pt x="132060" y="99427"/>
                    <a:pt x="131107" y="98580"/>
                  </a:cubicBezTo>
                  <a:cubicBezTo>
                    <a:pt x="129138" y="96745"/>
                    <a:pt x="127504" y="95221"/>
                    <a:pt x="126495" y="93662"/>
                  </a:cubicBezTo>
                  <a:cubicBezTo>
                    <a:pt x="126073" y="92857"/>
                    <a:pt x="126566" y="92357"/>
                    <a:pt x="126895" y="91835"/>
                  </a:cubicBezTo>
                  <a:cubicBezTo>
                    <a:pt x="126698" y="91700"/>
                    <a:pt x="126277" y="90941"/>
                    <a:pt x="126028" y="90584"/>
                  </a:cubicBezTo>
                  <a:cubicBezTo>
                    <a:pt x="140415" y="85524"/>
                    <a:pt x="151027" y="77447"/>
                    <a:pt x="156011" y="68118"/>
                  </a:cubicBezTo>
                  <a:cubicBezTo>
                    <a:pt x="156684" y="68181"/>
                    <a:pt x="157854" y="68305"/>
                    <a:pt x="158233" y="68350"/>
                  </a:cubicBezTo>
                  <a:cubicBezTo>
                    <a:pt x="159016" y="68043"/>
                    <a:pt x="159735" y="67642"/>
                    <a:pt x="161145" y="67708"/>
                  </a:cubicBezTo>
                  <a:cubicBezTo>
                    <a:pt x="163922" y="67947"/>
                    <a:pt x="166772" y="68562"/>
                    <a:pt x="170213" y="69297"/>
                  </a:cubicBezTo>
                  <a:cubicBezTo>
                    <a:pt x="171813" y="69661"/>
                    <a:pt x="173102" y="70085"/>
                    <a:pt x="174881" y="70369"/>
                  </a:cubicBezTo>
                  <a:cubicBezTo>
                    <a:pt x="175257" y="70429"/>
                    <a:pt x="175795" y="70485"/>
                    <a:pt x="176225" y="70541"/>
                  </a:cubicBezTo>
                  <a:cubicBezTo>
                    <a:pt x="176260" y="70546"/>
                    <a:pt x="176290" y="70556"/>
                    <a:pt x="176325" y="70561"/>
                  </a:cubicBezTo>
                  <a:cubicBezTo>
                    <a:pt x="176349" y="70564"/>
                    <a:pt x="176381" y="70564"/>
                    <a:pt x="176403" y="70567"/>
                  </a:cubicBezTo>
                  <a:cubicBezTo>
                    <a:pt x="179487" y="70963"/>
                    <a:pt x="182482" y="69957"/>
                    <a:pt x="183115" y="68304"/>
                  </a:cubicBezTo>
                  <a:cubicBezTo>
                    <a:pt x="183748" y="66650"/>
                    <a:pt x="181780" y="64971"/>
                    <a:pt x="178715" y="64531"/>
                  </a:cubicBezTo>
                  <a:cubicBezTo>
                    <a:pt x="178269" y="64470"/>
                    <a:pt x="177636" y="64368"/>
                    <a:pt x="177203" y="64319"/>
                  </a:cubicBezTo>
                  <a:cubicBezTo>
                    <a:pt x="175394" y="64115"/>
                    <a:pt x="173921" y="64165"/>
                    <a:pt x="172214" y="64081"/>
                  </a:cubicBezTo>
                  <a:cubicBezTo>
                    <a:pt x="168577" y="63854"/>
                    <a:pt x="165566" y="63669"/>
                    <a:pt x="162890" y="63167"/>
                  </a:cubicBezTo>
                  <a:cubicBezTo>
                    <a:pt x="161799" y="62915"/>
                    <a:pt x="161023" y="62142"/>
                    <a:pt x="160645" y="61823"/>
                  </a:cubicBezTo>
                  <a:lnTo>
                    <a:pt x="158545" y="61459"/>
                  </a:lnTo>
                  <a:cubicBezTo>
                    <a:pt x="159634" y="56767"/>
                    <a:pt x="159340" y="51883"/>
                    <a:pt x="157456" y="46996"/>
                  </a:cubicBezTo>
                  <a:cubicBezTo>
                    <a:pt x="155553" y="42064"/>
                    <a:pt x="152193" y="37554"/>
                    <a:pt x="147710" y="33579"/>
                  </a:cubicBezTo>
                  <a:cubicBezTo>
                    <a:pt x="148248" y="33287"/>
                    <a:pt x="149266" y="32751"/>
                    <a:pt x="149554" y="32593"/>
                  </a:cubicBezTo>
                  <a:cubicBezTo>
                    <a:pt x="149639" y="32037"/>
                    <a:pt x="149566" y="31454"/>
                    <a:pt x="150532" y="30839"/>
                  </a:cubicBezTo>
                  <a:cubicBezTo>
                    <a:pt x="152577" y="29695"/>
                    <a:pt x="155156" y="28746"/>
                    <a:pt x="158267" y="27602"/>
                  </a:cubicBezTo>
                  <a:cubicBezTo>
                    <a:pt x="159743" y="27085"/>
                    <a:pt x="161108" y="26751"/>
                    <a:pt x="162590" y="26100"/>
                  </a:cubicBezTo>
                  <a:cubicBezTo>
                    <a:pt x="162925" y="25952"/>
                    <a:pt x="163383" y="25719"/>
                    <a:pt x="163735" y="25550"/>
                  </a:cubicBezTo>
                  <a:cubicBezTo>
                    <a:pt x="166229" y="24365"/>
                    <a:pt x="166804" y="22320"/>
                    <a:pt x="165012" y="20983"/>
                  </a:cubicBezTo>
                  <a:cubicBezTo>
                    <a:pt x="163221" y="19646"/>
                    <a:pt x="159750" y="19519"/>
                    <a:pt x="157255" y="20705"/>
                  </a:cubicBezTo>
                  <a:cubicBezTo>
                    <a:pt x="156901" y="20872"/>
                    <a:pt x="156419" y="21091"/>
                    <a:pt x="156100" y="21254"/>
                  </a:cubicBezTo>
                  <a:cubicBezTo>
                    <a:pt x="154704" y="21970"/>
                    <a:pt x="153841" y="22676"/>
                    <a:pt x="152666" y="23419"/>
                  </a:cubicBezTo>
                  <a:cubicBezTo>
                    <a:pt x="150101" y="24971"/>
                    <a:pt x="147981" y="26265"/>
                    <a:pt x="145654" y="27198"/>
                  </a:cubicBezTo>
                  <a:cubicBezTo>
                    <a:pt x="144645" y="27548"/>
                    <a:pt x="143168" y="27427"/>
                    <a:pt x="142497" y="27403"/>
                  </a:cubicBezTo>
                  <a:lnTo>
                    <a:pt x="140520" y="28244"/>
                  </a:lnTo>
                  <a:cubicBezTo>
                    <a:pt x="129240" y="21199"/>
                    <a:pt x="113882" y="16695"/>
                    <a:pt x="97346" y="15820"/>
                  </a:cubicBezTo>
                  <a:cubicBezTo>
                    <a:pt x="97300" y="15407"/>
                    <a:pt x="97239" y="14661"/>
                    <a:pt x="97224" y="14436"/>
                  </a:cubicBezTo>
                  <a:cubicBezTo>
                    <a:pt x="96546" y="14051"/>
                    <a:pt x="95729" y="13721"/>
                    <a:pt x="95523" y="12888"/>
                  </a:cubicBezTo>
                  <a:cubicBezTo>
                    <a:pt x="95297" y="11222"/>
                    <a:pt x="95675" y="9430"/>
                    <a:pt x="96112" y="7268"/>
                  </a:cubicBezTo>
                  <a:cubicBezTo>
                    <a:pt x="96354" y="6258"/>
                    <a:pt x="96755" y="5419"/>
                    <a:pt x="96823" y="4322"/>
                  </a:cubicBezTo>
                  <a:cubicBezTo>
                    <a:pt x="96839" y="4073"/>
                    <a:pt x="96814" y="3711"/>
                    <a:pt x="96812" y="3442"/>
                  </a:cubicBezTo>
                  <a:cubicBezTo>
                    <a:pt x="96812" y="1541"/>
                    <a:pt x="94484" y="0"/>
                    <a:pt x="91612" y="0"/>
                  </a:cubicBezTo>
                  <a:close/>
                  <a:moveTo>
                    <a:pt x="85099" y="24028"/>
                  </a:moveTo>
                  <a:lnTo>
                    <a:pt x="83555" y="40278"/>
                  </a:lnTo>
                  <a:lnTo>
                    <a:pt x="83444" y="40311"/>
                  </a:lnTo>
                  <a:cubicBezTo>
                    <a:pt x="83340" y="41765"/>
                    <a:pt x="81331" y="42925"/>
                    <a:pt x="78865" y="42925"/>
                  </a:cubicBezTo>
                  <a:cubicBezTo>
                    <a:pt x="77855" y="42925"/>
                    <a:pt x="76922" y="42732"/>
                    <a:pt x="76164" y="42403"/>
                  </a:cubicBezTo>
                  <a:lnTo>
                    <a:pt x="76120" y="42416"/>
                  </a:lnTo>
                  <a:lnTo>
                    <a:pt x="53750" y="32970"/>
                  </a:lnTo>
                  <a:cubicBezTo>
                    <a:pt x="60625" y="28944"/>
                    <a:pt x="69419" y="25968"/>
                    <a:pt x="79554" y="24597"/>
                  </a:cubicBezTo>
                  <a:cubicBezTo>
                    <a:pt x="81385" y="24351"/>
                    <a:pt x="83236" y="24161"/>
                    <a:pt x="85099" y="24028"/>
                  </a:cubicBezTo>
                  <a:close/>
                  <a:moveTo>
                    <a:pt x="98135" y="24028"/>
                  </a:moveTo>
                  <a:cubicBezTo>
                    <a:pt x="109967" y="24895"/>
                    <a:pt x="120910" y="28086"/>
                    <a:pt x="129296" y="32977"/>
                  </a:cubicBezTo>
                  <a:lnTo>
                    <a:pt x="107070" y="42363"/>
                  </a:lnTo>
                  <a:lnTo>
                    <a:pt x="106992" y="42343"/>
                  </a:lnTo>
                  <a:cubicBezTo>
                    <a:pt x="105019" y="43201"/>
                    <a:pt x="102239" y="42988"/>
                    <a:pt x="100702" y="41840"/>
                  </a:cubicBezTo>
                  <a:cubicBezTo>
                    <a:pt x="100094" y="41390"/>
                    <a:pt x="99744" y="40835"/>
                    <a:pt x="99702" y="40258"/>
                  </a:cubicBezTo>
                  <a:lnTo>
                    <a:pt x="99679" y="40251"/>
                  </a:lnTo>
                  <a:close/>
                  <a:moveTo>
                    <a:pt x="45638" y="39040"/>
                  </a:moveTo>
                  <a:lnTo>
                    <a:pt x="66063" y="49922"/>
                  </a:lnTo>
                  <a:lnTo>
                    <a:pt x="66041" y="49988"/>
                  </a:lnTo>
                  <a:cubicBezTo>
                    <a:pt x="67884" y="50943"/>
                    <a:pt x="68156" y="52599"/>
                    <a:pt x="66619" y="53748"/>
                  </a:cubicBezTo>
                  <a:cubicBezTo>
                    <a:pt x="66012" y="54201"/>
                    <a:pt x="65180" y="54528"/>
                    <a:pt x="64240" y="54681"/>
                  </a:cubicBezTo>
                  <a:lnTo>
                    <a:pt x="64218" y="54734"/>
                  </a:lnTo>
                  <a:lnTo>
                    <a:pt x="38036" y="59235"/>
                  </a:lnTo>
                  <a:cubicBezTo>
                    <a:pt x="36703" y="51977"/>
                    <a:pt x="39575" y="44922"/>
                    <a:pt x="45638" y="39040"/>
                  </a:cubicBezTo>
                  <a:close/>
                  <a:moveTo>
                    <a:pt x="137441" y="39046"/>
                  </a:moveTo>
                  <a:cubicBezTo>
                    <a:pt x="140476" y="41977"/>
                    <a:pt x="142774" y="45249"/>
                    <a:pt x="144143" y="48797"/>
                  </a:cubicBezTo>
                  <a:cubicBezTo>
                    <a:pt x="145494" y="52302"/>
                    <a:pt x="145833" y="55801"/>
                    <a:pt x="145276" y="59182"/>
                  </a:cubicBezTo>
                  <a:lnTo>
                    <a:pt x="118960" y="54668"/>
                  </a:lnTo>
                  <a:lnTo>
                    <a:pt x="118938" y="54602"/>
                  </a:lnTo>
                  <a:cubicBezTo>
                    <a:pt x="116582" y="54218"/>
                    <a:pt x="115133" y="52790"/>
                    <a:pt x="115682" y="51358"/>
                  </a:cubicBezTo>
                  <a:cubicBezTo>
                    <a:pt x="115895" y="50795"/>
                    <a:pt x="116406" y="50287"/>
                    <a:pt x="117138" y="49909"/>
                  </a:cubicBezTo>
                  <a:lnTo>
                    <a:pt x="117127" y="49876"/>
                  </a:lnTo>
                  <a:lnTo>
                    <a:pt x="137441" y="39047"/>
                  </a:lnTo>
                  <a:close/>
                  <a:moveTo>
                    <a:pt x="87422" y="50763"/>
                  </a:moveTo>
                  <a:lnTo>
                    <a:pt x="95790" y="50763"/>
                  </a:lnTo>
                  <a:lnTo>
                    <a:pt x="100991" y="54635"/>
                  </a:lnTo>
                  <a:lnTo>
                    <a:pt x="99124" y="59467"/>
                  </a:lnTo>
                  <a:lnTo>
                    <a:pt x="91612" y="61618"/>
                  </a:lnTo>
                  <a:lnTo>
                    <a:pt x="84077" y="59460"/>
                  </a:lnTo>
                  <a:lnTo>
                    <a:pt x="82210" y="54628"/>
                  </a:lnTo>
                  <a:close/>
                  <a:moveTo>
                    <a:pt x="114249" y="64014"/>
                  </a:moveTo>
                  <a:cubicBezTo>
                    <a:pt x="114604" y="64004"/>
                    <a:pt x="114958" y="64023"/>
                    <a:pt x="115304" y="64061"/>
                  </a:cubicBezTo>
                  <a:lnTo>
                    <a:pt x="115349" y="64027"/>
                  </a:lnTo>
                  <a:lnTo>
                    <a:pt x="142431" y="66755"/>
                  </a:lnTo>
                  <a:cubicBezTo>
                    <a:pt x="138468" y="73387"/>
                    <a:pt x="130883" y="79133"/>
                    <a:pt x="120750" y="82978"/>
                  </a:cubicBezTo>
                  <a:lnTo>
                    <a:pt x="110237" y="67853"/>
                  </a:lnTo>
                  <a:lnTo>
                    <a:pt x="110270" y="67827"/>
                  </a:lnTo>
                  <a:cubicBezTo>
                    <a:pt x="109304" y="66490"/>
                    <a:pt x="110271" y="64923"/>
                    <a:pt x="112493" y="64286"/>
                  </a:cubicBezTo>
                  <a:cubicBezTo>
                    <a:pt x="113062" y="64123"/>
                    <a:pt x="113656" y="64032"/>
                    <a:pt x="114249" y="64014"/>
                  </a:cubicBezTo>
                  <a:close/>
                  <a:moveTo>
                    <a:pt x="68763" y="64080"/>
                  </a:moveTo>
                  <a:cubicBezTo>
                    <a:pt x="70830" y="64098"/>
                    <a:pt x="72684" y="64952"/>
                    <a:pt x="73164" y="66205"/>
                  </a:cubicBezTo>
                  <a:cubicBezTo>
                    <a:pt x="73389" y="66792"/>
                    <a:pt x="73279" y="67373"/>
                    <a:pt x="72908" y="67886"/>
                  </a:cubicBezTo>
                  <a:lnTo>
                    <a:pt x="72986" y="67946"/>
                  </a:lnTo>
                  <a:lnTo>
                    <a:pt x="62585" y="82919"/>
                  </a:lnTo>
                  <a:cubicBezTo>
                    <a:pt x="52860" y="79202"/>
                    <a:pt x="45113" y="73636"/>
                    <a:pt x="40970" y="66807"/>
                  </a:cubicBezTo>
                  <a:lnTo>
                    <a:pt x="67819" y="64094"/>
                  </a:lnTo>
                  <a:lnTo>
                    <a:pt x="67863" y="64127"/>
                  </a:lnTo>
                  <a:cubicBezTo>
                    <a:pt x="68164" y="64094"/>
                    <a:pt x="68468" y="64078"/>
                    <a:pt x="68763" y="64080"/>
                  </a:cubicBezTo>
                  <a:close/>
                  <a:moveTo>
                    <a:pt x="91445" y="70640"/>
                  </a:moveTo>
                  <a:cubicBezTo>
                    <a:pt x="92186" y="70625"/>
                    <a:pt x="92922" y="70718"/>
                    <a:pt x="93590" y="70911"/>
                  </a:cubicBezTo>
                  <a:cubicBezTo>
                    <a:pt x="94500" y="71173"/>
                    <a:pt x="95203" y="71584"/>
                    <a:pt x="95646" y="72076"/>
                  </a:cubicBezTo>
                  <a:lnTo>
                    <a:pt x="95745" y="72076"/>
                  </a:lnTo>
                  <a:lnTo>
                    <a:pt x="108981" y="86321"/>
                  </a:lnTo>
                  <a:cubicBezTo>
                    <a:pt x="107244" y="86667"/>
                    <a:pt x="105478" y="86961"/>
                    <a:pt x="103691" y="87201"/>
                  </a:cubicBezTo>
                  <a:cubicBezTo>
                    <a:pt x="93569" y="88570"/>
                    <a:pt x="83478" y="88155"/>
                    <a:pt x="74342" y="86301"/>
                  </a:cubicBezTo>
                  <a:lnTo>
                    <a:pt x="87544" y="72083"/>
                  </a:lnTo>
                  <a:lnTo>
                    <a:pt x="87567" y="72083"/>
                  </a:lnTo>
                  <a:cubicBezTo>
                    <a:pt x="88336" y="71226"/>
                    <a:pt x="89813" y="70676"/>
                    <a:pt x="91445" y="70640"/>
                  </a:cubicBezTo>
                  <a:close/>
                </a:path>
              </a:pathLst>
            </a:custGeom>
            <a:solidFill>
              <a:srgbClr val="FFFFFF"/>
            </a:solidFill>
            <a:ln w="89" cap="flat">
              <a:solidFill>
                <a:srgbClr val="FFFFFF"/>
              </a:solidFill>
              <a:prstDash val="solid"/>
              <a:miter/>
            </a:ln>
          </p:spPr>
          <p:txBody>
            <a:bodyPr rtlCol="0" anchor="ctr"/>
            <a:lstStyle/>
            <a:p>
              <a:endParaRPr lang="en-CA"/>
            </a:p>
          </p:txBody>
        </p:sp>
      </p:grpSp>
      <p:cxnSp>
        <p:nvCxnSpPr>
          <p:cNvPr id="366" name="Connector: Elbow 365">
            <a:extLst>
              <a:ext uri="{FF2B5EF4-FFF2-40B4-BE49-F238E27FC236}">
                <a16:creationId xmlns:a16="http://schemas.microsoft.com/office/drawing/2014/main" id="{98F0F2A5-2959-0EAE-2043-8C2B1F7BE9DD}"/>
              </a:ext>
            </a:extLst>
          </p:cNvPr>
          <p:cNvCxnSpPr>
            <a:cxnSpLocks/>
            <a:stCxn id="365" idx="0"/>
          </p:cNvCxnSpPr>
          <p:nvPr/>
        </p:nvCxnSpPr>
        <p:spPr>
          <a:xfrm rot="5400000" flipH="1" flipV="1">
            <a:off x="6327742" y="2431253"/>
            <a:ext cx="2217562" cy="3"/>
          </a:xfrm>
          <a:prstGeom prst="bentConnector3">
            <a:avLst>
              <a:gd name="adj1" fmla="val 50000"/>
            </a:avLst>
          </a:prstGeom>
          <a:noFill/>
          <a:ln w="12700" cap="flat" cmpd="sng" algn="ctr">
            <a:solidFill>
              <a:schemeClr val="tx2"/>
            </a:solidFill>
            <a:prstDash val="sysDot"/>
            <a:headEnd type="none" w="lg" len="med"/>
            <a:tailEnd type="triangle" w="sm" len="sm"/>
          </a:ln>
          <a:effectLst>
            <a:outerShdw blurRad="50800" dist="38100" dir="2700000" algn="tl" rotWithShape="0">
              <a:prstClr val="black">
                <a:alpha val="40000"/>
              </a:prstClr>
            </a:outerShdw>
          </a:effectLst>
        </p:spPr>
      </p:cxnSp>
      <p:sp>
        <p:nvSpPr>
          <p:cNvPr id="390" name="Rectangle 389">
            <a:extLst>
              <a:ext uri="{FF2B5EF4-FFF2-40B4-BE49-F238E27FC236}">
                <a16:creationId xmlns:a16="http://schemas.microsoft.com/office/drawing/2014/main" id="{7EC4D63E-7B4F-974F-A222-AD7075973B37}"/>
              </a:ext>
            </a:extLst>
          </p:cNvPr>
          <p:cNvSpPr/>
          <p:nvPr/>
        </p:nvSpPr>
        <p:spPr bwMode="auto">
          <a:xfrm>
            <a:off x="3024561" y="4398664"/>
            <a:ext cx="627571" cy="424800"/>
          </a:xfrm>
          <a:prstGeom prst="rect">
            <a:avLst/>
          </a:prstGeom>
          <a:solidFill>
            <a:srgbClr val="0279D5">
              <a:alpha val="10000"/>
            </a:srgbClr>
          </a:solidFill>
          <a:ln w="12700"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marL="0" marR="0" lvl="0" indent="0" algn="l" defTabSz="807757" rtl="0" eaLnBrk="1" fontAlgn="base" latinLnBrk="0" hangingPunct="1">
              <a:lnSpc>
                <a:spcPct val="100000"/>
              </a:lnSpc>
              <a:spcBef>
                <a:spcPct val="0"/>
              </a:spcBef>
              <a:spcAft>
                <a:spcPct val="0"/>
              </a:spcAft>
              <a:buClrTx/>
              <a:buSzTx/>
              <a:buFontTx/>
              <a:buNone/>
              <a:tabLst/>
              <a:defRPr/>
            </a:pPr>
            <a:endParaRPr kumimoji="0" lang="en-CA" sz="1732" b="0" i="0" u="none" strike="noStrike" kern="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392" name="Rectangle 391">
            <a:extLst>
              <a:ext uri="{FF2B5EF4-FFF2-40B4-BE49-F238E27FC236}">
                <a16:creationId xmlns:a16="http://schemas.microsoft.com/office/drawing/2014/main" id="{29D2EB97-E611-E386-BA66-D88885340467}"/>
              </a:ext>
            </a:extLst>
          </p:cNvPr>
          <p:cNvSpPr/>
          <p:nvPr/>
        </p:nvSpPr>
        <p:spPr bwMode="auto">
          <a:xfrm>
            <a:off x="2835664" y="4502752"/>
            <a:ext cx="1003328"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US" sz="500" b="1" kern="0" dirty="0">
                <a:gradFill>
                  <a:gsLst>
                    <a:gs pos="0">
                      <a:schemeClr val="tx1"/>
                    </a:gs>
                    <a:gs pos="100000">
                      <a:schemeClr val="tx1">
                        <a:lumMod val="85000"/>
                      </a:schemeClr>
                    </a:gs>
                  </a:gsLst>
                  <a:lin ang="2700000" scaled="1"/>
                </a:gradFill>
                <a:uFill>
                  <a:solidFill>
                    <a:srgbClr val="50E6FF"/>
                  </a:solidFill>
                </a:uFill>
                <a:ea typeface="Segoe UI" pitchFamily="34" charset="0"/>
                <a:cs typeface="Cascadia Code" panose="020B0609020000020004" pitchFamily="49" charset="0"/>
              </a:rPr>
              <a:t>SIGNALS</a:t>
            </a:r>
            <a:br>
              <a:rPr lang="en-US" sz="500" b="1" kern="0" dirty="0">
                <a:gradFill>
                  <a:gsLst>
                    <a:gs pos="0">
                      <a:schemeClr val="tx1"/>
                    </a:gs>
                    <a:gs pos="100000">
                      <a:schemeClr val="tx1">
                        <a:lumMod val="85000"/>
                      </a:schemeClr>
                    </a:gs>
                  </a:gsLst>
                  <a:lin ang="2700000" scaled="1"/>
                </a:gradFill>
                <a:uFill>
                  <a:solidFill>
                    <a:srgbClr val="50E6FF"/>
                  </a:solidFill>
                </a:uFill>
                <a:ea typeface="Segoe UI" pitchFamily="34" charset="0"/>
                <a:cs typeface="Cascadia Code" panose="020B0609020000020004" pitchFamily="49" charset="0"/>
              </a:rPr>
            </a:br>
            <a:r>
              <a:rPr lang="en-US" sz="500" b="1" kern="0" dirty="0">
                <a:gradFill>
                  <a:gsLst>
                    <a:gs pos="0">
                      <a:schemeClr val="tx1"/>
                    </a:gs>
                    <a:gs pos="100000">
                      <a:schemeClr val="tx1">
                        <a:lumMod val="85000"/>
                      </a:schemeClr>
                    </a:gs>
                  </a:gsLst>
                  <a:lin ang="2700000" scaled="1"/>
                </a:gradFill>
                <a:uFill>
                  <a:solidFill>
                    <a:srgbClr val="50E6FF"/>
                  </a:solidFill>
                </a:uFill>
                <a:ea typeface="Segoe UI" pitchFamily="34" charset="0"/>
                <a:cs typeface="Cascadia Code" panose="020B0609020000020004" pitchFamily="49" charset="0"/>
              </a:rPr>
              <a:t>AG role transitions</a:t>
            </a:r>
            <a:endParaRPr kumimoji="0" lang="en-US" sz="700" b="1" i="0" u="none" strike="noStrike" kern="0" cap="none" spc="0" normalizeH="0" baseline="0" noProof="0" dirty="0">
              <a:ln>
                <a:noFill/>
              </a:ln>
              <a:solidFill>
                <a:srgbClr val="FFFFFF">
                  <a:lumMod val="95000"/>
                </a:srgbClr>
              </a:solidFill>
              <a:effectLst/>
              <a:uLnTx/>
              <a:uFillTx/>
              <a:ea typeface="Segoe UI" pitchFamily="34" charset="0"/>
              <a:cs typeface="Segoe UI Semibold" panose="020B0702040204020203" pitchFamily="34" charset="0"/>
            </a:endParaRPr>
          </a:p>
        </p:txBody>
      </p:sp>
      <p:sp>
        <p:nvSpPr>
          <p:cNvPr id="398" name="Rectangle 397">
            <a:extLst>
              <a:ext uri="{FF2B5EF4-FFF2-40B4-BE49-F238E27FC236}">
                <a16:creationId xmlns:a16="http://schemas.microsoft.com/office/drawing/2014/main" id="{9086772D-2EAF-AB35-A4BA-65EF67DCCD02}"/>
              </a:ext>
            </a:extLst>
          </p:cNvPr>
          <p:cNvSpPr/>
          <p:nvPr/>
        </p:nvSpPr>
        <p:spPr bwMode="auto">
          <a:xfrm>
            <a:off x="5247943" y="3486215"/>
            <a:ext cx="528695" cy="424800"/>
          </a:xfrm>
          <a:prstGeom prst="rect">
            <a:avLst/>
          </a:prstGeom>
          <a:solidFill>
            <a:srgbClr val="0279D5">
              <a:alpha val="10000"/>
            </a:srgbClr>
          </a:solidFill>
          <a:ln w="12700"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marL="0" marR="0" lvl="0" indent="0" algn="l" defTabSz="807757" rtl="0" eaLnBrk="1" fontAlgn="base" latinLnBrk="0" hangingPunct="1">
              <a:lnSpc>
                <a:spcPct val="100000"/>
              </a:lnSpc>
              <a:spcBef>
                <a:spcPct val="0"/>
              </a:spcBef>
              <a:spcAft>
                <a:spcPct val="0"/>
              </a:spcAft>
              <a:buClrTx/>
              <a:buSzTx/>
              <a:buFontTx/>
              <a:buNone/>
              <a:tabLst/>
              <a:defRPr/>
            </a:pPr>
            <a:endParaRPr kumimoji="0" lang="en-CA" sz="1732" b="0" i="0" u="none" strike="noStrike" kern="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400" name="Rectangle 399">
            <a:extLst>
              <a:ext uri="{FF2B5EF4-FFF2-40B4-BE49-F238E27FC236}">
                <a16:creationId xmlns:a16="http://schemas.microsoft.com/office/drawing/2014/main" id="{A02004F4-32F2-0E36-0B7F-C4D0A4B58588}"/>
              </a:ext>
            </a:extLst>
          </p:cNvPr>
          <p:cNvSpPr/>
          <p:nvPr/>
        </p:nvSpPr>
        <p:spPr bwMode="auto">
          <a:xfrm>
            <a:off x="5020589" y="3584448"/>
            <a:ext cx="1003328"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US" sz="500" b="1" kern="0" dirty="0">
                <a:gradFill>
                  <a:gsLst>
                    <a:gs pos="0">
                      <a:schemeClr val="tx1"/>
                    </a:gs>
                    <a:gs pos="100000">
                      <a:schemeClr val="tx1">
                        <a:lumMod val="85000"/>
                      </a:schemeClr>
                    </a:gs>
                  </a:gsLst>
                  <a:lin ang="2700000" scaled="1"/>
                </a:gradFill>
                <a:uFill>
                  <a:solidFill>
                    <a:srgbClr val="50E6FF"/>
                  </a:solidFill>
                </a:uFill>
                <a:ea typeface="Segoe UI" pitchFamily="34" charset="0"/>
                <a:cs typeface="Cascadia Code" panose="020B0609020000020004" pitchFamily="49" charset="0"/>
              </a:rPr>
              <a:t>SIGNALS</a:t>
            </a:r>
            <a:br>
              <a:rPr lang="en-US" sz="500" b="1" kern="0" dirty="0">
                <a:gradFill>
                  <a:gsLst>
                    <a:gs pos="0">
                      <a:schemeClr val="tx1"/>
                    </a:gs>
                    <a:gs pos="100000">
                      <a:schemeClr val="tx1">
                        <a:lumMod val="85000"/>
                      </a:schemeClr>
                    </a:gs>
                  </a:gsLst>
                  <a:lin ang="2700000" scaled="1"/>
                </a:gradFill>
                <a:uFill>
                  <a:solidFill>
                    <a:srgbClr val="50E6FF"/>
                  </a:solidFill>
                </a:uFill>
                <a:ea typeface="Segoe UI" pitchFamily="34" charset="0"/>
                <a:cs typeface="Cascadia Code" panose="020B0609020000020004" pitchFamily="49" charset="0"/>
              </a:rPr>
            </a:br>
            <a:r>
              <a:rPr lang="en-US" sz="500" b="1" kern="0" dirty="0">
                <a:gradFill>
                  <a:gsLst>
                    <a:gs pos="0">
                      <a:schemeClr val="tx1"/>
                    </a:gs>
                    <a:gs pos="100000">
                      <a:schemeClr val="tx1">
                        <a:lumMod val="85000"/>
                      </a:schemeClr>
                    </a:gs>
                  </a:gsLst>
                  <a:lin ang="2700000" scaled="1"/>
                </a:gradFill>
                <a:uFill>
                  <a:solidFill>
                    <a:srgbClr val="50E6FF"/>
                  </a:solidFill>
                </a:uFill>
                <a:ea typeface="Segoe UI" pitchFamily="34" charset="0"/>
                <a:cs typeface="Cascadia Code" panose="020B0609020000020004" pitchFamily="49" charset="0"/>
              </a:rPr>
              <a:t>Replica state</a:t>
            </a:r>
            <a:endParaRPr kumimoji="0" lang="en-US" sz="700" b="1" i="0" u="none" strike="noStrike" kern="0" cap="none" spc="0" normalizeH="0" baseline="0" noProof="0" dirty="0">
              <a:ln>
                <a:noFill/>
              </a:ln>
              <a:solidFill>
                <a:srgbClr val="FFFFFF">
                  <a:lumMod val="95000"/>
                </a:srgbClr>
              </a:solidFill>
              <a:effectLst/>
              <a:uLnTx/>
              <a:uFillTx/>
              <a:ea typeface="Segoe UI" pitchFamily="34" charset="0"/>
              <a:cs typeface="Segoe UI Semibold" panose="020B0702040204020203" pitchFamily="34" charset="0"/>
            </a:endParaRPr>
          </a:p>
        </p:txBody>
      </p:sp>
      <p:sp>
        <p:nvSpPr>
          <p:cNvPr id="406" name="Rectangle 405">
            <a:extLst>
              <a:ext uri="{FF2B5EF4-FFF2-40B4-BE49-F238E27FC236}">
                <a16:creationId xmlns:a16="http://schemas.microsoft.com/office/drawing/2014/main" id="{95D55B20-88D3-46B2-FCBD-F42F09F09AD4}"/>
              </a:ext>
            </a:extLst>
          </p:cNvPr>
          <p:cNvSpPr/>
          <p:nvPr/>
        </p:nvSpPr>
        <p:spPr bwMode="auto">
          <a:xfrm>
            <a:off x="5148735" y="4410533"/>
            <a:ext cx="1003328"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US" sz="500" b="1" kern="0" dirty="0">
                <a:gradFill>
                  <a:gsLst>
                    <a:gs pos="0">
                      <a:schemeClr val="tx1"/>
                    </a:gs>
                    <a:gs pos="100000">
                      <a:schemeClr val="tx1">
                        <a:lumMod val="85000"/>
                      </a:schemeClr>
                    </a:gs>
                  </a:gsLst>
                  <a:lin ang="2700000" scaled="1"/>
                </a:gradFill>
                <a:uFill>
                  <a:solidFill>
                    <a:srgbClr val="50E6FF"/>
                  </a:solidFill>
                </a:uFill>
                <a:ea typeface="Segoe UI" pitchFamily="34" charset="0"/>
                <a:cs typeface="Cascadia Code" panose="020B0609020000020004" pitchFamily="49" charset="0"/>
              </a:rPr>
              <a:t>OPERATIONS</a:t>
            </a:r>
            <a:br>
              <a:rPr lang="en-US" sz="500" b="1" kern="0" dirty="0">
                <a:gradFill>
                  <a:gsLst>
                    <a:gs pos="0">
                      <a:schemeClr val="tx1"/>
                    </a:gs>
                    <a:gs pos="100000">
                      <a:schemeClr val="tx1">
                        <a:lumMod val="85000"/>
                      </a:schemeClr>
                    </a:gs>
                  </a:gsLst>
                  <a:lin ang="2700000" scaled="1"/>
                </a:gradFill>
                <a:uFill>
                  <a:solidFill>
                    <a:srgbClr val="50E6FF"/>
                  </a:solidFill>
                </a:uFill>
                <a:ea typeface="Segoe UI" pitchFamily="34" charset="0"/>
                <a:cs typeface="Cascadia Code" panose="020B0609020000020004" pitchFamily="49" charset="0"/>
              </a:rPr>
            </a:br>
            <a:r>
              <a:rPr lang="en-US" sz="500" b="1" kern="0" dirty="0">
                <a:gradFill>
                  <a:gsLst>
                    <a:gs pos="0">
                      <a:schemeClr val="tx1"/>
                    </a:gs>
                    <a:gs pos="100000">
                      <a:schemeClr val="tx1">
                        <a:lumMod val="85000"/>
                      </a:schemeClr>
                    </a:gs>
                  </a:gsLst>
                  <a:lin ang="2700000" scaled="1"/>
                </a:gradFill>
                <a:uFill>
                  <a:solidFill>
                    <a:srgbClr val="50E6FF"/>
                  </a:solidFill>
                </a:uFill>
                <a:ea typeface="Segoe UI" pitchFamily="34" charset="0"/>
                <a:cs typeface="Cascadia Code" panose="020B0609020000020004" pitchFamily="49" charset="0"/>
              </a:rPr>
              <a:t>AG failover, if needed</a:t>
            </a:r>
            <a:endParaRPr kumimoji="0" lang="en-US" sz="700" b="1" i="0" u="none" strike="noStrike" kern="0" cap="none" spc="0" normalizeH="0" baseline="0" noProof="0" dirty="0">
              <a:ln>
                <a:noFill/>
              </a:ln>
              <a:solidFill>
                <a:srgbClr val="FFFFFF">
                  <a:lumMod val="95000"/>
                </a:srgbClr>
              </a:solidFill>
              <a:effectLst/>
              <a:uLnTx/>
              <a:uFillTx/>
              <a:ea typeface="Segoe UI" pitchFamily="34" charset="0"/>
              <a:cs typeface="Segoe UI Semibold" panose="020B0702040204020203" pitchFamily="34" charset="0"/>
            </a:endParaRPr>
          </a:p>
        </p:txBody>
      </p:sp>
      <p:grpSp>
        <p:nvGrpSpPr>
          <p:cNvPr id="408" name="Group 407">
            <a:extLst>
              <a:ext uri="{FF2B5EF4-FFF2-40B4-BE49-F238E27FC236}">
                <a16:creationId xmlns:a16="http://schemas.microsoft.com/office/drawing/2014/main" id="{CE29BEF3-B8F6-FA1A-C996-DE1C2B4FA195}"/>
              </a:ext>
            </a:extLst>
          </p:cNvPr>
          <p:cNvGrpSpPr/>
          <p:nvPr/>
        </p:nvGrpSpPr>
        <p:grpSpPr>
          <a:xfrm>
            <a:off x="6039632" y="1897928"/>
            <a:ext cx="733002" cy="380546"/>
            <a:chOff x="4246208" y="2050791"/>
            <a:chExt cx="733002" cy="380546"/>
          </a:xfrm>
        </p:grpSpPr>
        <p:sp>
          <p:nvSpPr>
            <p:cNvPr id="409" name="Rectangle: Rounded Corners 408">
              <a:extLst>
                <a:ext uri="{FF2B5EF4-FFF2-40B4-BE49-F238E27FC236}">
                  <a16:creationId xmlns:a16="http://schemas.microsoft.com/office/drawing/2014/main" id="{AD2A4614-8824-40A4-212E-EEF22B446376}"/>
                </a:ext>
              </a:extLst>
            </p:cNvPr>
            <p:cNvSpPr/>
            <p:nvPr/>
          </p:nvSpPr>
          <p:spPr bwMode="auto">
            <a:xfrm>
              <a:off x="4246208" y="2162351"/>
              <a:ext cx="733002" cy="268986"/>
            </a:xfrm>
            <a:prstGeom prst="roundRect">
              <a:avLst>
                <a:gd name="adj" fmla="val 4951"/>
              </a:avLst>
            </a:prstGeom>
            <a:pattFill prst="wdDnDiag">
              <a:fgClr>
                <a:schemeClr val="accent1">
                  <a:lumMod val="75000"/>
                </a:schemeClr>
              </a:fgClr>
              <a:bgClr>
                <a:srgbClr val="005EA4"/>
              </a:bgClr>
            </a:pattFill>
            <a:ln w="9525" cap="flat" cmpd="sng" algn="ctr">
              <a:solidFill>
                <a:schemeClr val="accent1">
                  <a:lumMod val="75000"/>
                </a:schemeClr>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11" name="Graphic 410">
              <a:extLst>
                <a:ext uri="{FF2B5EF4-FFF2-40B4-BE49-F238E27FC236}">
                  <a16:creationId xmlns:a16="http://schemas.microsoft.com/office/drawing/2014/main" id="{6CAFE110-7482-FA1F-5D67-9BE364BCF869}"/>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443894" y="2050791"/>
              <a:ext cx="325031" cy="216686"/>
            </a:xfrm>
            <a:prstGeom prst="rect">
              <a:avLst/>
            </a:prstGeom>
          </p:spPr>
        </p:pic>
      </p:grpSp>
      <p:sp>
        <p:nvSpPr>
          <p:cNvPr id="417" name="Freeform: Shape 416">
            <a:extLst>
              <a:ext uri="{FF2B5EF4-FFF2-40B4-BE49-F238E27FC236}">
                <a16:creationId xmlns:a16="http://schemas.microsoft.com/office/drawing/2014/main" id="{DB1517FA-4C41-CBF2-1876-EB48FAE8A5CF}"/>
              </a:ext>
            </a:extLst>
          </p:cNvPr>
          <p:cNvSpPr/>
          <p:nvPr/>
        </p:nvSpPr>
        <p:spPr>
          <a:xfrm>
            <a:off x="6049962" y="2923381"/>
            <a:ext cx="152400" cy="152400"/>
          </a:xfrm>
          <a:custGeom>
            <a:avLst/>
            <a:gdLst>
              <a:gd name="connsiteX0" fmla="*/ 0 w 152400"/>
              <a:gd name="connsiteY0" fmla="*/ 0 h 152400"/>
              <a:gd name="connsiteX1" fmla="*/ 152400 w 152400"/>
              <a:gd name="connsiteY1" fmla="*/ 0 h 152400"/>
              <a:gd name="connsiteX2" fmla="*/ 152400 w 152400"/>
              <a:gd name="connsiteY2" fmla="*/ 152400 h 152400"/>
              <a:gd name="connsiteX3" fmla="*/ 0 w 152400"/>
              <a:gd name="connsiteY3" fmla="*/ 152400 h 152400"/>
            </a:gdLst>
            <a:ahLst/>
            <a:cxnLst>
              <a:cxn ang="0">
                <a:pos x="connsiteX0" y="connsiteY0"/>
              </a:cxn>
              <a:cxn ang="0">
                <a:pos x="connsiteX1" y="connsiteY1"/>
              </a:cxn>
              <a:cxn ang="0">
                <a:pos x="connsiteX2" y="connsiteY2"/>
              </a:cxn>
              <a:cxn ang="0">
                <a:pos x="connsiteX3" y="connsiteY3"/>
              </a:cxn>
            </a:cxnLst>
            <a:rect l="l" t="t" r="r" b="b"/>
            <a:pathLst>
              <a:path w="152400" h="152400">
                <a:moveTo>
                  <a:pt x="0" y="0"/>
                </a:moveTo>
                <a:lnTo>
                  <a:pt x="152400" y="0"/>
                </a:lnTo>
                <a:lnTo>
                  <a:pt x="152400" y="152400"/>
                </a:lnTo>
                <a:lnTo>
                  <a:pt x="0" y="152400"/>
                </a:lnTo>
                <a:close/>
              </a:path>
            </a:pathLst>
          </a:custGeom>
          <a:noFill/>
          <a:ln w="9525" cap="flat">
            <a:noFill/>
            <a:prstDash val="solid"/>
            <a:miter/>
          </a:ln>
        </p:spPr>
        <p:txBody>
          <a:bodyPr rtlCol="0" anchor="ctr"/>
          <a:lstStyle/>
          <a:p>
            <a:endParaRPr lang="en-CA"/>
          </a:p>
        </p:txBody>
      </p:sp>
      <p:cxnSp>
        <p:nvCxnSpPr>
          <p:cNvPr id="418" name="Straight Connector 417">
            <a:extLst>
              <a:ext uri="{FF2B5EF4-FFF2-40B4-BE49-F238E27FC236}">
                <a16:creationId xmlns:a16="http://schemas.microsoft.com/office/drawing/2014/main" id="{25B1722E-64D2-6DC5-B8E8-8062593EDC97}"/>
              </a:ext>
            </a:extLst>
          </p:cNvPr>
          <p:cNvCxnSpPr>
            <a:cxnSpLocks/>
          </p:cNvCxnSpPr>
          <p:nvPr/>
        </p:nvCxnSpPr>
        <p:spPr>
          <a:xfrm flipH="1">
            <a:off x="7815497" y="1441522"/>
            <a:ext cx="28923" cy="4342430"/>
          </a:xfrm>
          <a:prstGeom prst="line">
            <a:avLst/>
          </a:prstGeom>
          <a:ln>
            <a:solidFill>
              <a:schemeClr val="tx1">
                <a:alpha val="26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26" name="Rectangle 425">
            <a:extLst>
              <a:ext uri="{FF2B5EF4-FFF2-40B4-BE49-F238E27FC236}">
                <a16:creationId xmlns:a16="http://schemas.microsoft.com/office/drawing/2014/main" id="{93B10889-7FDA-5CF9-DBED-648156E28730}"/>
              </a:ext>
            </a:extLst>
          </p:cNvPr>
          <p:cNvSpPr/>
          <p:nvPr/>
        </p:nvSpPr>
        <p:spPr bwMode="auto">
          <a:xfrm>
            <a:off x="5904593" y="1950284"/>
            <a:ext cx="1003328"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00B0F0"/>
                    </a:gs>
                    <a:gs pos="100000">
                      <a:srgbClr val="50E6FF"/>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Watcher</a:t>
            </a:r>
          </a:p>
          <a:p>
            <a:pPr algn="ctr" defTabSz="932472" fontAlgn="base">
              <a:spcBef>
                <a:spcPct val="0"/>
              </a:spcBef>
              <a:spcAft>
                <a:spcPct val="0"/>
              </a:spcAft>
              <a:defRPr/>
            </a:pPr>
            <a:r>
              <a:rPr kumimoji="0" lang="en-US" sz="400" b="0" i="0" u="none" strike="noStrike" kern="0" cap="none" spc="0" normalizeH="0" baseline="0" noProof="0" dirty="0">
                <a:ln>
                  <a:noFill/>
                </a:ln>
                <a:solidFill>
                  <a:srgbClr val="FFFFFF">
                    <a:lumMod val="95000"/>
                  </a:srgbClr>
                </a:solidFill>
                <a:effectLst/>
                <a:uLnTx/>
                <a:uFillTx/>
                <a:latin typeface="Segoe UI"/>
                <a:ea typeface="Segoe UI" pitchFamily="34" charset="0"/>
                <a:cs typeface="Cascadia Code" panose="020B0609020000020004" pitchFamily="49" charset="0"/>
              </a:rPr>
              <a:t>Pod events etc.</a:t>
            </a:r>
            <a:endParaRPr kumimoji="0" lang="en-US" sz="800" b="1" i="0" u="none" strike="noStrike" kern="0" cap="none" spc="0" normalizeH="0" baseline="0" noProof="0" dirty="0">
              <a:ln>
                <a:noFill/>
              </a:ln>
              <a:solidFill>
                <a:srgbClr val="FFFFFF">
                  <a:lumMod val="95000"/>
                </a:srgbClr>
              </a:solidFill>
              <a:effectLst/>
              <a:uLnTx/>
              <a:uFillTx/>
              <a:latin typeface="Segoe UI"/>
              <a:ea typeface="Segoe UI" pitchFamily="34" charset="0"/>
              <a:cs typeface="Segoe UI Semibold" panose="020B0702040204020203" pitchFamily="34" charset="0"/>
            </a:endParaRPr>
          </a:p>
        </p:txBody>
      </p:sp>
      <p:cxnSp>
        <p:nvCxnSpPr>
          <p:cNvPr id="427" name="Straight Connector 426">
            <a:extLst>
              <a:ext uri="{FF2B5EF4-FFF2-40B4-BE49-F238E27FC236}">
                <a16:creationId xmlns:a16="http://schemas.microsoft.com/office/drawing/2014/main" id="{4A1733B1-9A11-E4D3-AC1C-2BCBAA34BEE8}"/>
              </a:ext>
            </a:extLst>
          </p:cNvPr>
          <p:cNvCxnSpPr>
            <a:cxnSpLocks/>
          </p:cNvCxnSpPr>
          <p:nvPr/>
        </p:nvCxnSpPr>
        <p:spPr>
          <a:xfrm>
            <a:off x="5112836" y="2639153"/>
            <a:ext cx="2717122" cy="0"/>
          </a:xfrm>
          <a:prstGeom prst="line">
            <a:avLst/>
          </a:prstGeom>
          <a:ln>
            <a:solidFill>
              <a:schemeClr val="tx1">
                <a:alpha val="26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35" name="Titel 2">
            <a:extLst>
              <a:ext uri="{FF2B5EF4-FFF2-40B4-BE49-F238E27FC236}">
                <a16:creationId xmlns:a16="http://schemas.microsoft.com/office/drawing/2014/main" id="{0D46AEDE-8E9A-99F3-FAE7-1334BC4B1EE0}"/>
              </a:ext>
            </a:extLst>
          </p:cNvPr>
          <p:cNvSpPr txBox="1">
            <a:spLocks/>
          </p:cNvSpPr>
          <p:nvPr/>
        </p:nvSpPr>
        <p:spPr>
          <a:xfrm>
            <a:off x="5663977" y="2365549"/>
            <a:ext cx="1445428" cy="200055"/>
          </a:xfrm>
          <a:prstGeom prst="rect">
            <a:avLst/>
          </a:prstGeom>
        </p:spPr>
        <p:txBody>
          <a:bodyPr vert="horz" wrap="square" lIns="0" tIns="0" rIns="0" bIns="0" rtlCol="0" anchor="t">
            <a:spAutoFit/>
          </a:bodyPr>
          <a:lstStyle>
            <a:lvl1pPr algn="l" defTabSz="815963" rtl="0" eaLnBrk="1" latinLnBrk="0" hangingPunct="1">
              <a:lnSpc>
                <a:spcPct val="100000"/>
              </a:lnSpc>
              <a:spcBef>
                <a:spcPct val="0"/>
              </a:spcBef>
              <a:buNone/>
              <a:defRPr lang="en-US" sz="3149" b="0" kern="1200" cap="none" spc="-44"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de-DE" sz="1300" dirty="0"/>
              <a:t>API SERVER</a:t>
            </a:r>
          </a:p>
        </p:txBody>
      </p:sp>
      <p:grpSp>
        <p:nvGrpSpPr>
          <p:cNvPr id="438" name="Group 437">
            <a:extLst>
              <a:ext uri="{FF2B5EF4-FFF2-40B4-BE49-F238E27FC236}">
                <a16:creationId xmlns:a16="http://schemas.microsoft.com/office/drawing/2014/main" id="{C6F842B3-C48F-4C8F-D091-121C56E26314}"/>
              </a:ext>
            </a:extLst>
          </p:cNvPr>
          <p:cNvGrpSpPr/>
          <p:nvPr/>
        </p:nvGrpSpPr>
        <p:grpSpPr>
          <a:xfrm>
            <a:off x="4129456" y="4869475"/>
            <a:ext cx="1003328" cy="404075"/>
            <a:chOff x="4109508" y="2100111"/>
            <a:chExt cx="1003328" cy="404075"/>
          </a:xfrm>
        </p:grpSpPr>
        <p:sp>
          <p:nvSpPr>
            <p:cNvPr id="439" name="Rectangle: Rounded Corners 438">
              <a:extLst>
                <a:ext uri="{FF2B5EF4-FFF2-40B4-BE49-F238E27FC236}">
                  <a16:creationId xmlns:a16="http://schemas.microsoft.com/office/drawing/2014/main" id="{B11F120B-7716-082F-634B-40CD4823944E}"/>
                </a:ext>
              </a:extLst>
            </p:cNvPr>
            <p:cNvSpPr/>
            <p:nvPr/>
          </p:nvSpPr>
          <p:spPr bwMode="auto">
            <a:xfrm>
              <a:off x="4246208" y="2162351"/>
              <a:ext cx="733002" cy="268986"/>
            </a:xfrm>
            <a:prstGeom prst="roundRect">
              <a:avLst>
                <a:gd name="adj" fmla="val 4951"/>
              </a:avLst>
            </a:prstGeom>
            <a:pattFill prst="wdDnDiag">
              <a:fgClr>
                <a:srgbClr val="2A3F03"/>
              </a:fgClr>
              <a:bgClr>
                <a:srgbClr val="2D4503"/>
              </a:bgClr>
            </a:pattFill>
            <a:ln w="9525" cap="flat" cmpd="sng" algn="ctr">
              <a:gradFill>
                <a:gsLst>
                  <a:gs pos="0">
                    <a:srgbClr val="9BF00B"/>
                  </a:gs>
                  <a:gs pos="100000">
                    <a:srgbClr val="74B408"/>
                  </a:gs>
                </a:gsLst>
                <a:lin ang="5400000" scaled="1"/>
              </a:gra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40" name="Rectangle 439">
              <a:extLst>
                <a:ext uri="{FF2B5EF4-FFF2-40B4-BE49-F238E27FC236}">
                  <a16:creationId xmlns:a16="http://schemas.microsoft.com/office/drawing/2014/main" id="{4B990172-9123-7DBD-8F3B-2F00A066624E}"/>
                </a:ext>
              </a:extLst>
            </p:cNvPr>
            <p:cNvSpPr/>
            <p:nvPr/>
          </p:nvSpPr>
          <p:spPr bwMode="auto">
            <a:xfrm>
              <a:off x="4109508" y="2100111"/>
              <a:ext cx="1003328"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err="1">
                  <a:ln>
                    <a:noFill/>
                  </a:ln>
                  <a:solidFill>
                    <a:schemeClr val="accent4"/>
                  </a:soli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fsmState</a:t>
              </a:r>
              <a:endParaRPr kumimoji="0" lang="en-US" sz="500" b="1" i="0" u="none" strike="noStrike" kern="0" cap="none" spc="0" normalizeH="0" baseline="0" noProof="0" dirty="0">
                <a:ln>
                  <a:noFill/>
                </a:ln>
                <a:solidFill>
                  <a:schemeClr val="accent4"/>
                </a:solidFill>
                <a:effectLst/>
                <a:uLnTx/>
                <a:uFill>
                  <a:solidFill>
                    <a:srgbClr val="50E6FF"/>
                  </a:solidFill>
                </a:uFill>
                <a:latin typeface="Cascadia Code" panose="020B0609020000020004" pitchFamily="49" charset="0"/>
                <a:ea typeface="Segoe UI" pitchFamily="34" charset="0"/>
                <a:cs typeface="Cascadia Code" panose="020B0609020000020004" pitchFamily="49" charset="0"/>
              </a:endParaRPr>
            </a:p>
          </p:txBody>
        </p:sp>
      </p:grpSp>
      <p:grpSp>
        <p:nvGrpSpPr>
          <p:cNvPr id="441" name="Group 440">
            <a:extLst>
              <a:ext uri="{FF2B5EF4-FFF2-40B4-BE49-F238E27FC236}">
                <a16:creationId xmlns:a16="http://schemas.microsoft.com/office/drawing/2014/main" id="{2FAA3F71-E628-B825-7508-90ADEBD2A264}"/>
              </a:ext>
            </a:extLst>
          </p:cNvPr>
          <p:cNvGrpSpPr/>
          <p:nvPr/>
        </p:nvGrpSpPr>
        <p:grpSpPr>
          <a:xfrm>
            <a:off x="4529368" y="4854104"/>
            <a:ext cx="136376" cy="141431"/>
            <a:chOff x="4468605" y="4806807"/>
            <a:chExt cx="186813" cy="193737"/>
          </a:xfrm>
        </p:grpSpPr>
        <p:sp>
          <p:nvSpPr>
            <p:cNvPr id="442" name="Freeform: Shape 441">
              <a:extLst>
                <a:ext uri="{FF2B5EF4-FFF2-40B4-BE49-F238E27FC236}">
                  <a16:creationId xmlns:a16="http://schemas.microsoft.com/office/drawing/2014/main" id="{AD2F14F8-CBE4-78B1-A27D-0ED949B3E052}"/>
                </a:ext>
              </a:extLst>
            </p:cNvPr>
            <p:cNvSpPr/>
            <p:nvPr/>
          </p:nvSpPr>
          <p:spPr>
            <a:xfrm>
              <a:off x="4468605" y="4806807"/>
              <a:ext cx="186813" cy="193737"/>
            </a:xfrm>
            <a:custGeom>
              <a:avLst/>
              <a:gdLst>
                <a:gd name="connsiteX0" fmla="*/ 124104 w 249941"/>
                <a:gd name="connsiteY0" fmla="*/ 13 h 144450"/>
                <a:gd name="connsiteX1" fmla="*/ 117736 w 249941"/>
                <a:gd name="connsiteY1" fmla="*/ 972 h 144450"/>
                <a:gd name="connsiteX2" fmla="*/ 30845 w 249941"/>
                <a:gd name="connsiteY2" fmla="*/ 25702 h 144450"/>
                <a:gd name="connsiteX3" fmla="*/ 21854 w 249941"/>
                <a:gd name="connsiteY3" fmla="*/ 32361 h 144450"/>
                <a:gd name="connsiteX4" fmla="*/ 418 w 249941"/>
                <a:gd name="connsiteY4" fmla="*/ 87909 h 144450"/>
                <a:gd name="connsiteX5" fmla="*/ 2673 w 249941"/>
                <a:gd name="connsiteY5" fmla="*/ 95435 h 144450"/>
                <a:gd name="connsiteX6" fmla="*/ 3618 w 249941"/>
                <a:gd name="connsiteY6" fmla="*/ 96216 h 144450"/>
                <a:gd name="connsiteX7" fmla="*/ 63761 w 249941"/>
                <a:gd name="connsiteY7" fmla="*/ 140757 h 144450"/>
                <a:gd name="connsiteX8" fmla="*/ 76752 w 249941"/>
                <a:gd name="connsiteY8" fmla="*/ 144450 h 144450"/>
                <a:gd name="connsiteX9" fmla="*/ 173202 w 249941"/>
                <a:gd name="connsiteY9" fmla="*/ 144437 h 144450"/>
                <a:gd name="connsiteX10" fmla="*/ 186192 w 249941"/>
                <a:gd name="connsiteY10" fmla="*/ 140750 h 144450"/>
                <a:gd name="connsiteX11" fmla="*/ 246314 w 249941"/>
                <a:gd name="connsiteY11" fmla="*/ 96203 h 144450"/>
                <a:gd name="connsiteX12" fmla="*/ 249525 w 249941"/>
                <a:gd name="connsiteY12" fmla="*/ 87896 h 144450"/>
                <a:gd name="connsiteX13" fmla="*/ 228055 w 249941"/>
                <a:gd name="connsiteY13" fmla="*/ 32347 h 144450"/>
                <a:gd name="connsiteX14" fmla="*/ 219065 w 249941"/>
                <a:gd name="connsiteY14" fmla="*/ 25689 h 144450"/>
                <a:gd name="connsiteX15" fmla="*/ 132161 w 249941"/>
                <a:gd name="connsiteY15" fmla="*/ 972 h 144450"/>
                <a:gd name="connsiteX16" fmla="*/ 124104 w 249941"/>
                <a:gd name="connsiteY16" fmla="*/ 13 h 144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9941" h="144450">
                  <a:moveTo>
                    <a:pt x="124104" y="13"/>
                  </a:moveTo>
                  <a:cubicBezTo>
                    <a:pt x="121895" y="79"/>
                    <a:pt x="119730" y="405"/>
                    <a:pt x="117736" y="972"/>
                  </a:cubicBezTo>
                  <a:lnTo>
                    <a:pt x="30845" y="25702"/>
                  </a:lnTo>
                  <a:cubicBezTo>
                    <a:pt x="26289" y="26998"/>
                    <a:pt x="22980" y="29449"/>
                    <a:pt x="21854" y="32361"/>
                  </a:cubicBezTo>
                  <a:lnTo>
                    <a:pt x="418" y="87909"/>
                  </a:lnTo>
                  <a:cubicBezTo>
                    <a:pt x="-583" y="90495"/>
                    <a:pt x="231" y="93210"/>
                    <a:pt x="2673" y="95435"/>
                  </a:cubicBezTo>
                  <a:cubicBezTo>
                    <a:pt x="2966" y="95705"/>
                    <a:pt x="3282" y="95965"/>
                    <a:pt x="3618" y="96216"/>
                  </a:cubicBezTo>
                  <a:lnTo>
                    <a:pt x="63761" y="140757"/>
                  </a:lnTo>
                  <a:cubicBezTo>
                    <a:pt x="66915" y="143091"/>
                    <a:pt x="71696" y="144451"/>
                    <a:pt x="76752" y="144450"/>
                  </a:cubicBezTo>
                  <a:lnTo>
                    <a:pt x="173202" y="144437"/>
                  </a:lnTo>
                  <a:cubicBezTo>
                    <a:pt x="178256" y="144439"/>
                    <a:pt x="183037" y="143082"/>
                    <a:pt x="186192" y="140750"/>
                  </a:cubicBezTo>
                  <a:lnTo>
                    <a:pt x="246314" y="96203"/>
                  </a:lnTo>
                  <a:cubicBezTo>
                    <a:pt x="249469" y="93867"/>
                    <a:pt x="250651" y="90809"/>
                    <a:pt x="249525" y="87896"/>
                  </a:cubicBezTo>
                  <a:lnTo>
                    <a:pt x="228055" y="32347"/>
                  </a:lnTo>
                  <a:cubicBezTo>
                    <a:pt x="226929" y="29435"/>
                    <a:pt x="223620" y="26985"/>
                    <a:pt x="219065" y="25689"/>
                  </a:cubicBezTo>
                  <a:lnTo>
                    <a:pt x="132161" y="972"/>
                  </a:lnTo>
                  <a:cubicBezTo>
                    <a:pt x="129654" y="259"/>
                    <a:pt x="126883" y="-71"/>
                    <a:pt x="124104" y="13"/>
                  </a:cubicBezTo>
                  <a:close/>
                </a:path>
              </a:pathLst>
            </a:custGeom>
            <a:solidFill>
              <a:srgbClr val="00B050"/>
            </a:solidFill>
            <a:ln w="354" cap="flat">
              <a:noFill/>
              <a:prstDash val="solid"/>
              <a:miter/>
            </a:ln>
          </p:spPr>
          <p:txBody>
            <a:bodyPr rtlCol="0" anchor="ctr"/>
            <a:lstStyle/>
            <a:p>
              <a:endParaRPr lang="en-CA"/>
            </a:p>
          </p:txBody>
        </p:sp>
        <p:sp>
          <p:nvSpPr>
            <p:cNvPr id="443" name="Freeform: Shape 442">
              <a:extLst>
                <a:ext uri="{FF2B5EF4-FFF2-40B4-BE49-F238E27FC236}">
                  <a16:creationId xmlns:a16="http://schemas.microsoft.com/office/drawing/2014/main" id="{8FAD4083-A612-8D0E-023E-C98EA42CC165}"/>
                </a:ext>
              </a:extLst>
            </p:cNvPr>
            <p:cNvSpPr/>
            <p:nvPr/>
          </p:nvSpPr>
          <p:spPr>
            <a:xfrm>
              <a:off x="4490455" y="4827863"/>
              <a:ext cx="136954" cy="142996"/>
            </a:xfrm>
            <a:custGeom>
              <a:avLst/>
              <a:gdLst>
                <a:gd name="connsiteX0" fmla="*/ 91612 w 183233"/>
                <a:gd name="connsiteY0" fmla="*/ 0 h 106617"/>
                <a:gd name="connsiteX1" fmla="*/ 86411 w 183233"/>
                <a:gd name="connsiteY1" fmla="*/ 3442 h 106617"/>
                <a:gd name="connsiteX2" fmla="*/ 86422 w 183233"/>
                <a:gd name="connsiteY2" fmla="*/ 3528 h 106617"/>
                <a:gd name="connsiteX3" fmla="*/ 86411 w 183233"/>
                <a:gd name="connsiteY3" fmla="*/ 4322 h 106617"/>
                <a:gd name="connsiteX4" fmla="*/ 87122 w 183233"/>
                <a:gd name="connsiteY4" fmla="*/ 7268 h 106617"/>
                <a:gd name="connsiteX5" fmla="*/ 87700 w 183233"/>
                <a:gd name="connsiteY5" fmla="*/ 12888 h 106617"/>
                <a:gd name="connsiteX6" fmla="*/ 86011 w 183233"/>
                <a:gd name="connsiteY6" fmla="*/ 14489 h 106617"/>
                <a:gd name="connsiteX7" fmla="*/ 85888 w 183233"/>
                <a:gd name="connsiteY7" fmla="*/ 15800 h 106617"/>
                <a:gd name="connsiteX8" fmla="*/ 76487 w 183233"/>
                <a:gd name="connsiteY8" fmla="*/ 16660 h 106617"/>
                <a:gd name="connsiteX9" fmla="*/ 42503 w 183233"/>
                <a:gd name="connsiteY9" fmla="*/ 28224 h 106617"/>
                <a:gd name="connsiteX10" fmla="*/ 40625 w 183233"/>
                <a:gd name="connsiteY10" fmla="*/ 27430 h 106617"/>
                <a:gd name="connsiteX11" fmla="*/ 37536 w 183233"/>
                <a:gd name="connsiteY11" fmla="*/ 27251 h 106617"/>
                <a:gd name="connsiteX12" fmla="*/ 30524 w 183233"/>
                <a:gd name="connsiteY12" fmla="*/ 23478 h 106617"/>
                <a:gd name="connsiteX13" fmla="*/ 27101 w 183233"/>
                <a:gd name="connsiteY13" fmla="*/ 21314 h 106617"/>
                <a:gd name="connsiteX14" fmla="*/ 25945 w 183233"/>
                <a:gd name="connsiteY14" fmla="*/ 20764 h 106617"/>
                <a:gd name="connsiteX15" fmla="*/ 22322 w 183233"/>
                <a:gd name="connsiteY15" fmla="*/ 19950 h 106617"/>
                <a:gd name="connsiteX16" fmla="*/ 18177 w 183233"/>
                <a:gd name="connsiteY16" fmla="*/ 21042 h 106617"/>
                <a:gd name="connsiteX17" fmla="*/ 19455 w 183233"/>
                <a:gd name="connsiteY17" fmla="*/ 25610 h 106617"/>
                <a:gd name="connsiteX18" fmla="*/ 19533 w 183233"/>
                <a:gd name="connsiteY18" fmla="*/ 25643 h 106617"/>
                <a:gd name="connsiteX19" fmla="*/ 20611 w 183233"/>
                <a:gd name="connsiteY19" fmla="*/ 26159 h 106617"/>
                <a:gd name="connsiteX20" fmla="*/ 24923 w 183233"/>
                <a:gd name="connsiteY20" fmla="*/ 27662 h 106617"/>
                <a:gd name="connsiteX21" fmla="*/ 32657 w 183233"/>
                <a:gd name="connsiteY21" fmla="*/ 30898 h 106617"/>
                <a:gd name="connsiteX22" fmla="*/ 33702 w 183233"/>
                <a:gd name="connsiteY22" fmla="*/ 32686 h 106617"/>
                <a:gd name="connsiteX23" fmla="*/ 35369 w 183233"/>
                <a:gd name="connsiteY23" fmla="*/ 33573 h 106617"/>
                <a:gd name="connsiteX24" fmla="*/ 24756 w 183233"/>
                <a:gd name="connsiteY24" fmla="*/ 61519 h 106617"/>
                <a:gd name="connsiteX25" fmla="*/ 22578 w 183233"/>
                <a:gd name="connsiteY25" fmla="*/ 61896 h 106617"/>
                <a:gd name="connsiteX26" fmla="*/ 20344 w 183233"/>
                <a:gd name="connsiteY26" fmla="*/ 63240 h 106617"/>
                <a:gd name="connsiteX27" fmla="*/ 11021 w 183233"/>
                <a:gd name="connsiteY27" fmla="*/ 64153 h 106617"/>
                <a:gd name="connsiteX28" fmla="*/ 6031 w 183233"/>
                <a:gd name="connsiteY28" fmla="*/ 64392 h 106617"/>
                <a:gd name="connsiteX29" fmla="*/ 4642 w 183233"/>
                <a:gd name="connsiteY29" fmla="*/ 64583 h 106617"/>
                <a:gd name="connsiteX30" fmla="*/ 4597 w 183233"/>
                <a:gd name="connsiteY30" fmla="*/ 64590 h 106617"/>
                <a:gd name="connsiteX31" fmla="*/ 4519 w 183233"/>
                <a:gd name="connsiteY31" fmla="*/ 64603 h 106617"/>
                <a:gd name="connsiteX32" fmla="*/ 119 w 183233"/>
                <a:gd name="connsiteY32" fmla="*/ 68376 h 106617"/>
                <a:gd name="connsiteX33" fmla="*/ 6831 w 183233"/>
                <a:gd name="connsiteY33" fmla="*/ 70640 h 106617"/>
                <a:gd name="connsiteX34" fmla="*/ 6909 w 183233"/>
                <a:gd name="connsiteY34" fmla="*/ 70633 h 106617"/>
                <a:gd name="connsiteX35" fmla="*/ 7009 w 183233"/>
                <a:gd name="connsiteY35" fmla="*/ 70614 h 106617"/>
                <a:gd name="connsiteX36" fmla="*/ 8354 w 183233"/>
                <a:gd name="connsiteY36" fmla="*/ 70435 h 106617"/>
                <a:gd name="connsiteX37" fmla="*/ 13021 w 183233"/>
                <a:gd name="connsiteY37" fmla="*/ 69369 h 106617"/>
                <a:gd name="connsiteX38" fmla="*/ 22089 w 183233"/>
                <a:gd name="connsiteY38" fmla="*/ 67781 h 106617"/>
                <a:gd name="connsiteX39" fmla="*/ 25078 w 183233"/>
                <a:gd name="connsiteY39" fmla="*/ 68409 h 106617"/>
                <a:gd name="connsiteX40" fmla="*/ 27345 w 183233"/>
                <a:gd name="connsiteY40" fmla="*/ 68178 h 106617"/>
                <a:gd name="connsiteX41" fmla="*/ 57339 w 183233"/>
                <a:gd name="connsiteY41" fmla="*/ 90485 h 106617"/>
                <a:gd name="connsiteX42" fmla="*/ 56394 w 183233"/>
                <a:gd name="connsiteY42" fmla="*/ 91835 h 106617"/>
                <a:gd name="connsiteX43" fmla="*/ 56857 w 183233"/>
                <a:gd name="connsiteY43" fmla="*/ 93587 h 106617"/>
                <a:gd name="connsiteX44" fmla="*/ 52150 w 183233"/>
                <a:gd name="connsiteY44" fmla="*/ 98626 h 106617"/>
                <a:gd name="connsiteX45" fmla="*/ 49360 w 183233"/>
                <a:gd name="connsiteY45" fmla="*/ 101102 h 106617"/>
                <a:gd name="connsiteX46" fmla="*/ 48693 w 183233"/>
                <a:gd name="connsiteY46" fmla="*/ 101936 h 106617"/>
                <a:gd name="connsiteX47" fmla="*/ 50905 w 183233"/>
                <a:gd name="connsiteY47" fmla="*/ 106338 h 106617"/>
                <a:gd name="connsiteX48" fmla="*/ 58084 w 183233"/>
                <a:gd name="connsiteY48" fmla="*/ 104590 h 106617"/>
                <a:gd name="connsiteX49" fmla="*/ 58095 w 183233"/>
                <a:gd name="connsiteY49" fmla="*/ 104583 h 106617"/>
                <a:gd name="connsiteX50" fmla="*/ 58095 w 183233"/>
                <a:gd name="connsiteY50" fmla="*/ 104577 h 106617"/>
                <a:gd name="connsiteX51" fmla="*/ 58739 w 183233"/>
                <a:gd name="connsiteY51" fmla="*/ 103789 h 106617"/>
                <a:gd name="connsiteX52" fmla="*/ 60240 w 183233"/>
                <a:gd name="connsiteY52" fmla="*/ 100949 h 106617"/>
                <a:gd name="connsiteX53" fmla="*/ 64266 w 183233"/>
                <a:gd name="connsiteY53" fmla="*/ 95384 h 106617"/>
                <a:gd name="connsiteX54" fmla="*/ 66507 w 183233"/>
                <a:gd name="connsiteY54" fmla="*/ 94734 h 106617"/>
                <a:gd name="connsiteX55" fmla="*/ 67685 w 183233"/>
                <a:gd name="connsiteY55" fmla="*/ 93463 h 106617"/>
                <a:gd name="connsiteX56" fmla="*/ 106758 w 183233"/>
                <a:gd name="connsiteY56" fmla="*/ 95138 h 106617"/>
                <a:gd name="connsiteX57" fmla="*/ 115682 w 183233"/>
                <a:gd name="connsiteY57" fmla="*/ 93536 h 106617"/>
                <a:gd name="connsiteX58" fmla="*/ 116793 w 183233"/>
                <a:gd name="connsiteY58" fmla="*/ 94727 h 106617"/>
                <a:gd name="connsiteX59" fmla="*/ 119449 w 183233"/>
                <a:gd name="connsiteY59" fmla="*/ 95687 h 106617"/>
                <a:gd name="connsiteX60" fmla="*/ 123017 w 183233"/>
                <a:gd name="connsiteY60" fmla="*/ 100896 h 106617"/>
                <a:gd name="connsiteX61" fmla="*/ 124528 w 183233"/>
                <a:gd name="connsiteY61" fmla="*/ 103736 h 106617"/>
                <a:gd name="connsiteX62" fmla="*/ 125173 w 183233"/>
                <a:gd name="connsiteY62" fmla="*/ 104530 h 106617"/>
                <a:gd name="connsiteX63" fmla="*/ 132362 w 183233"/>
                <a:gd name="connsiteY63" fmla="*/ 106285 h 106617"/>
                <a:gd name="connsiteX64" fmla="*/ 134574 w 183233"/>
                <a:gd name="connsiteY64" fmla="*/ 101883 h 106617"/>
                <a:gd name="connsiteX65" fmla="*/ 133896 w 183233"/>
                <a:gd name="connsiteY65" fmla="*/ 101049 h 106617"/>
                <a:gd name="connsiteX66" fmla="*/ 131107 w 183233"/>
                <a:gd name="connsiteY66" fmla="*/ 98580 h 106617"/>
                <a:gd name="connsiteX67" fmla="*/ 126495 w 183233"/>
                <a:gd name="connsiteY67" fmla="*/ 93662 h 106617"/>
                <a:gd name="connsiteX68" fmla="*/ 126895 w 183233"/>
                <a:gd name="connsiteY68" fmla="*/ 91835 h 106617"/>
                <a:gd name="connsiteX69" fmla="*/ 126028 w 183233"/>
                <a:gd name="connsiteY69" fmla="*/ 90584 h 106617"/>
                <a:gd name="connsiteX70" fmla="*/ 156011 w 183233"/>
                <a:gd name="connsiteY70" fmla="*/ 68118 h 106617"/>
                <a:gd name="connsiteX71" fmla="*/ 158233 w 183233"/>
                <a:gd name="connsiteY71" fmla="*/ 68350 h 106617"/>
                <a:gd name="connsiteX72" fmla="*/ 161145 w 183233"/>
                <a:gd name="connsiteY72" fmla="*/ 67708 h 106617"/>
                <a:gd name="connsiteX73" fmla="*/ 170213 w 183233"/>
                <a:gd name="connsiteY73" fmla="*/ 69297 h 106617"/>
                <a:gd name="connsiteX74" fmla="*/ 174881 w 183233"/>
                <a:gd name="connsiteY74" fmla="*/ 70369 h 106617"/>
                <a:gd name="connsiteX75" fmla="*/ 176225 w 183233"/>
                <a:gd name="connsiteY75" fmla="*/ 70541 h 106617"/>
                <a:gd name="connsiteX76" fmla="*/ 176325 w 183233"/>
                <a:gd name="connsiteY76" fmla="*/ 70561 h 106617"/>
                <a:gd name="connsiteX77" fmla="*/ 176403 w 183233"/>
                <a:gd name="connsiteY77" fmla="*/ 70567 h 106617"/>
                <a:gd name="connsiteX78" fmla="*/ 183115 w 183233"/>
                <a:gd name="connsiteY78" fmla="*/ 68304 h 106617"/>
                <a:gd name="connsiteX79" fmla="*/ 178715 w 183233"/>
                <a:gd name="connsiteY79" fmla="*/ 64531 h 106617"/>
                <a:gd name="connsiteX80" fmla="*/ 177203 w 183233"/>
                <a:gd name="connsiteY80" fmla="*/ 64319 h 106617"/>
                <a:gd name="connsiteX81" fmla="*/ 172214 w 183233"/>
                <a:gd name="connsiteY81" fmla="*/ 64081 h 106617"/>
                <a:gd name="connsiteX82" fmla="*/ 162890 w 183233"/>
                <a:gd name="connsiteY82" fmla="*/ 63167 h 106617"/>
                <a:gd name="connsiteX83" fmla="*/ 160645 w 183233"/>
                <a:gd name="connsiteY83" fmla="*/ 61823 h 106617"/>
                <a:gd name="connsiteX84" fmla="*/ 158545 w 183233"/>
                <a:gd name="connsiteY84" fmla="*/ 61459 h 106617"/>
                <a:gd name="connsiteX85" fmla="*/ 157456 w 183233"/>
                <a:gd name="connsiteY85" fmla="*/ 46996 h 106617"/>
                <a:gd name="connsiteX86" fmla="*/ 147710 w 183233"/>
                <a:gd name="connsiteY86" fmla="*/ 33579 h 106617"/>
                <a:gd name="connsiteX87" fmla="*/ 149554 w 183233"/>
                <a:gd name="connsiteY87" fmla="*/ 32593 h 106617"/>
                <a:gd name="connsiteX88" fmla="*/ 150532 w 183233"/>
                <a:gd name="connsiteY88" fmla="*/ 30839 h 106617"/>
                <a:gd name="connsiteX89" fmla="*/ 158267 w 183233"/>
                <a:gd name="connsiteY89" fmla="*/ 27602 h 106617"/>
                <a:gd name="connsiteX90" fmla="*/ 162590 w 183233"/>
                <a:gd name="connsiteY90" fmla="*/ 26100 h 106617"/>
                <a:gd name="connsiteX91" fmla="*/ 163735 w 183233"/>
                <a:gd name="connsiteY91" fmla="*/ 25550 h 106617"/>
                <a:gd name="connsiteX92" fmla="*/ 165012 w 183233"/>
                <a:gd name="connsiteY92" fmla="*/ 20983 h 106617"/>
                <a:gd name="connsiteX93" fmla="*/ 157255 w 183233"/>
                <a:gd name="connsiteY93" fmla="*/ 20705 h 106617"/>
                <a:gd name="connsiteX94" fmla="*/ 156100 w 183233"/>
                <a:gd name="connsiteY94" fmla="*/ 21254 h 106617"/>
                <a:gd name="connsiteX95" fmla="*/ 152666 w 183233"/>
                <a:gd name="connsiteY95" fmla="*/ 23419 h 106617"/>
                <a:gd name="connsiteX96" fmla="*/ 145654 w 183233"/>
                <a:gd name="connsiteY96" fmla="*/ 27198 h 106617"/>
                <a:gd name="connsiteX97" fmla="*/ 142497 w 183233"/>
                <a:gd name="connsiteY97" fmla="*/ 27403 h 106617"/>
                <a:gd name="connsiteX98" fmla="*/ 140520 w 183233"/>
                <a:gd name="connsiteY98" fmla="*/ 28244 h 106617"/>
                <a:gd name="connsiteX99" fmla="*/ 97346 w 183233"/>
                <a:gd name="connsiteY99" fmla="*/ 15820 h 106617"/>
                <a:gd name="connsiteX100" fmla="*/ 97224 w 183233"/>
                <a:gd name="connsiteY100" fmla="*/ 14436 h 106617"/>
                <a:gd name="connsiteX101" fmla="*/ 95523 w 183233"/>
                <a:gd name="connsiteY101" fmla="*/ 12888 h 106617"/>
                <a:gd name="connsiteX102" fmla="*/ 96112 w 183233"/>
                <a:gd name="connsiteY102" fmla="*/ 7268 h 106617"/>
                <a:gd name="connsiteX103" fmla="*/ 96823 w 183233"/>
                <a:gd name="connsiteY103" fmla="*/ 4322 h 106617"/>
                <a:gd name="connsiteX104" fmla="*/ 96812 w 183233"/>
                <a:gd name="connsiteY104" fmla="*/ 3442 h 106617"/>
                <a:gd name="connsiteX105" fmla="*/ 91612 w 183233"/>
                <a:gd name="connsiteY105" fmla="*/ 0 h 106617"/>
                <a:gd name="connsiteX106" fmla="*/ 85099 w 183233"/>
                <a:gd name="connsiteY106" fmla="*/ 24028 h 106617"/>
                <a:gd name="connsiteX107" fmla="*/ 83555 w 183233"/>
                <a:gd name="connsiteY107" fmla="*/ 40278 h 106617"/>
                <a:gd name="connsiteX108" fmla="*/ 83444 w 183233"/>
                <a:gd name="connsiteY108" fmla="*/ 40311 h 106617"/>
                <a:gd name="connsiteX109" fmla="*/ 78865 w 183233"/>
                <a:gd name="connsiteY109" fmla="*/ 42925 h 106617"/>
                <a:gd name="connsiteX110" fmla="*/ 76164 w 183233"/>
                <a:gd name="connsiteY110" fmla="*/ 42403 h 106617"/>
                <a:gd name="connsiteX111" fmla="*/ 76120 w 183233"/>
                <a:gd name="connsiteY111" fmla="*/ 42416 h 106617"/>
                <a:gd name="connsiteX112" fmla="*/ 53750 w 183233"/>
                <a:gd name="connsiteY112" fmla="*/ 32970 h 106617"/>
                <a:gd name="connsiteX113" fmla="*/ 79554 w 183233"/>
                <a:gd name="connsiteY113" fmla="*/ 24597 h 106617"/>
                <a:gd name="connsiteX114" fmla="*/ 85099 w 183233"/>
                <a:gd name="connsiteY114" fmla="*/ 24028 h 106617"/>
                <a:gd name="connsiteX115" fmla="*/ 98135 w 183233"/>
                <a:gd name="connsiteY115" fmla="*/ 24028 h 106617"/>
                <a:gd name="connsiteX116" fmla="*/ 129296 w 183233"/>
                <a:gd name="connsiteY116" fmla="*/ 32977 h 106617"/>
                <a:gd name="connsiteX117" fmla="*/ 107070 w 183233"/>
                <a:gd name="connsiteY117" fmla="*/ 42363 h 106617"/>
                <a:gd name="connsiteX118" fmla="*/ 106992 w 183233"/>
                <a:gd name="connsiteY118" fmla="*/ 42343 h 106617"/>
                <a:gd name="connsiteX119" fmla="*/ 100702 w 183233"/>
                <a:gd name="connsiteY119" fmla="*/ 41840 h 106617"/>
                <a:gd name="connsiteX120" fmla="*/ 99702 w 183233"/>
                <a:gd name="connsiteY120" fmla="*/ 40258 h 106617"/>
                <a:gd name="connsiteX121" fmla="*/ 99679 w 183233"/>
                <a:gd name="connsiteY121" fmla="*/ 40251 h 106617"/>
                <a:gd name="connsiteX122" fmla="*/ 45638 w 183233"/>
                <a:gd name="connsiteY122" fmla="*/ 39040 h 106617"/>
                <a:gd name="connsiteX123" fmla="*/ 66063 w 183233"/>
                <a:gd name="connsiteY123" fmla="*/ 49922 h 106617"/>
                <a:gd name="connsiteX124" fmla="*/ 66041 w 183233"/>
                <a:gd name="connsiteY124" fmla="*/ 49988 h 106617"/>
                <a:gd name="connsiteX125" fmla="*/ 66619 w 183233"/>
                <a:gd name="connsiteY125" fmla="*/ 53748 h 106617"/>
                <a:gd name="connsiteX126" fmla="*/ 64240 w 183233"/>
                <a:gd name="connsiteY126" fmla="*/ 54681 h 106617"/>
                <a:gd name="connsiteX127" fmla="*/ 64218 w 183233"/>
                <a:gd name="connsiteY127" fmla="*/ 54734 h 106617"/>
                <a:gd name="connsiteX128" fmla="*/ 38036 w 183233"/>
                <a:gd name="connsiteY128" fmla="*/ 59235 h 106617"/>
                <a:gd name="connsiteX129" fmla="*/ 45638 w 183233"/>
                <a:gd name="connsiteY129" fmla="*/ 39040 h 106617"/>
                <a:gd name="connsiteX130" fmla="*/ 137441 w 183233"/>
                <a:gd name="connsiteY130" fmla="*/ 39046 h 106617"/>
                <a:gd name="connsiteX131" fmla="*/ 144143 w 183233"/>
                <a:gd name="connsiteY131" fmla="*/ 48797 h 106617"/>
                <a:gd name="connsiteX132" fmla="*/ 145276 w 183233"/>
                <a:gd name="connsiteY132" fmla="*/ 59182 h 106617"/>
                <a:gd name="connsiteX133" fmla="*/ 118960 w 183233"/>
                <a:gd name="connsiteY133" fmla="*/ 54668 h 106617"/>
                <a:gd name="connsiteX134" fmla="*/ 118938 w 183233"/>
                <a:gd name="connsiteY134" fmla="*/ 54602 h 106617"/>
                <a:gd name="connsiteX135" fmla="*/ 115682 w 183233"/>
                <a:gd name="connsiteY135" fmla="*/ 51358 h 106617"/>
                <a:gd name="connsiteX136" fmla="*/ 117138 w 183233"/>
                <a:gd name="connsiteY136" fmla="*/ 49909 h 106617"/>
                <a:gd name="connsiteX137" fmla="*/ 117127 w 183233"/>
                <a:gd name="connsiteY137" fmla="*/ 49876 h 106617"/>
                <a:gd name="connsiteX138" fmla="*/ 137441 w 183233"/>
                <a:gd name="connsiteY138" fmla="*/ 39047 h 106617"/>
                <a:gd name="connsiteX139" fmla="*/ 87422 w 183233"/>
                <a:gd name="connsiteY139" fmla="*/ 50763 h 106617"/>
                <a:gd name="connsiteX140" fmla="*/ 95790 w 183233"/>
                <a:gd name="connsiteY140" fmla="*/ 50763 h 106617"/>
                <a:gd name="connsiteX141" fmla="*/ 100991 w 183233"/>
                <a:gd name="connsiteY141" fmla="*/ 54635 h 106617"/>
                <a:gd name="connsiteX142" fmla="*/ 99124 w 183233"/>
                <a:gd name="connsiteY142" fmla="*/ 59467 h 106617"/>
                <a:gd name="connsiteX143" fmla="*/ 91612 w 183233"/>
                <a:gd name="connsiteY143" fmla="*/ 61618 h 106617"/>
                <a:gd name="connsiteX144" fmla="*/ 84077 w 183233"/>
                <a:gd name="connsiteY144" fmla="*/ 59460 h 106617"/>
                <a:gd name="connsiteX145" fmla="*/ 82210 w 183233"/>
                <a:gd name="connsiteY145" fmla="*/ 54628 h 106617"/>
                <a:gd name="connsiteX146" fmla="*/ 114249 w 183233"/>
                <a:gd name="connsiteY146" fmla="*/ 64014 h 106617"/>
                <a:gd name="connsiteX147" fmla="*/ 115304 w 183233"/>
                <a:gd name="connsiteY147" fmla="*/ 64061 h 106617"/>
                <a:gd name="connsiteX148" fmla="*/ 115349 w 183233"/>
                <a:gd name="connsiteY148" fmla="*/ 64027 h 106617"/>
                <a:gd name="connsiteX149" fmla="*/ 142431 w 183233"/>
                <a:gd name="connsiteY149" fmla="*/ 66755 h 106617"/>
                <a:gd name="connsiteX150" fmla="*/ 120750 w 183233"/>
                <a:gd name="connsiteY150" fmla="*/ 82978 h 106617"/>
                <a:gd name="connsiteX151" fmla="*/ 110237 w 183233"/>
                <a:gd name="connsiteY151" fmla="*/ 67853 h 106617"/>
                <a:gd name="connsiteX152" fmla="*/ 110270 w 183233"/>
                <a:gd name="connsiteY152" fmla="*/ 67827 h 106617"/>
                <a:gd name="connsiteX153" fmla="*/ 112493 w 183233"/>
                <a:gd name="connsiteY153" fmla="*/ 64286 h 106617"/>
                <a:gd name="connsiteX154" fmla="*/ 114249 w 183233"/>
                <a:gd name="connsiteY154" fmla="*/ 64014 h 106617"/>
                <a:gd name="connsiteX155" fmla="*/ 68763 w 183233"/>
                <a:gd name="connsiteY155" fmla="*/ 64080 h 106617"/>
                <a:gd name="connsiteX156" fmla="*/ 73164 w 183233"/>
                <a:gd name="connsiteY156" fmla="*/ 66205 h 106617"/>
                <a:gd name="connsiteX157" fmla="*/ 72908 w 183233"/>
                <a:gd name="connsiteY157" fmla="*/ 67886 h 106617"/>
                <a:gd name="connsiteX158" fmla="*/ 72986 w 183233"/>
                <a:gd name="connsiteY158" fmla="*/ 67946 h 106617"/>
                <a:gd name="connsiteX159" fmla="*/ 62585 w 183233"/>
                <a:gd name="connsiteY159" fmla="*/ 82919 h 106617"/>
                <a:gd name="connsiteX160" fmla="*/ 40970 w 183233"/>
                <a:gd name="connsiteY160" fmla="*/ 66807 h 106617"/>
                <a:gd name="connsiteX161" fmla="*/ 67819 w 183233"/>
                <a:gd name="connsiteY161" fmla="*/ 64094 h 106617"/>
                <a:gd name="connsiteX162" fmla="*/ 67863 w 183233"/>
                <a:gd name="connsiteY162" fmla="*/ 64127 h 106617"/>
                <a:gd name="connsiteX163" fmla="*/ 68763 w 183233"/>
                <a:gd name="connsiteY163" fmla="*/ 64080 h 106617"/>
                <a:gd name="connsiteX164" fmla="*/ 91445 w 183233"/>
                <a:gd name="connsiteY164" fmla="*/ 70640 h 106617"/>
                <a:gd name="connsiteX165" fmla="*/ 93590 w 183233"/>
                <a:gd name="connsiteY165" fmla="*/ 70911 h 106617"/>
                <a:gd name="connsiteX166" fmla="*/ 95646 w 183233"/>
                <a:gd name="connsiteY166" fmla="*/ 72076 h 106617"/>
                <a:gd name="connsiteX167" fmla="*/ 95745 w 183233"/>
                <a:gd name="connsiteY167" fmla="*/ 72076 h 106617"/>
                <a:gd name="connsiteX168" fmla="*/ 108981 w 183233"/>
                <a:gd name="connsiteY168" fmla="*/ 86321 h 106617"/>
                <a:gd name="connsiteX169" fmla="*/ 103691 w 183233"/>
                <a:gd name="connsiteY169" fmla="*/ 87201 h 106617"/>
                <a:gd name="connsiteX170" fmla="*/ 74342 w 183233"/>
                <a:gd name="connsiteY170" fmla="*/ 86301 h 106617"/>
                <a:gd name="connsiteX171" fmla="*/ 87544 w 183233"/>
                <a:gd name="connsiteY171" fmla="*/ 72083 h 106617"/>
                <a:gd name="connsiteX172" fmla="*/ 87567 w 183233"/>
                <a:gd name="connsiteY172" fmla="*/ 72083 h 106617"/>
                <a:gd name="connsiteX173" fmla="*/ 91445 w 183233"/>
                <a:gd name="connsiteY173" fmla="*/ 70640 h 106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Lst>
              <a:rect l="l" t="t" r="r" b="b"/>
              <a:pathLst>
                <a:path w="183233" h="106617">
                  <a:moveTo>
                    <a:pt x="91612" y="0"/>
                  </a:moveTo>
                  <a:cubicBezTo>
                    <a:pt x="88739" y="0"/>
                    <a:pt x="86410" y="1541"/>
                    <a:pt x="86411" y="3442"/>
                  </a:cubicBezTo>
                  <a:cubicBezTo>
                    <a:pt x="86411" y="3471"/>
                    <a:pt x="86421" y="3499"/>
                    <a:pt x="86422" y="3528"/>
                  </a:cubicBezTo>
                  <a:cubicBezTo>
                    <a:pt x="86418" y="3786"/>
                    <a:pt x="86397" y="4098"/>
                    <a:pt x="86411" y="4322"/>
                  </a:cubicBezTo>
                  <a:cubicBezTo>
                    <a:pt x="86479" y="5419"/>
                    <a:pt x="86880" y="6258"/>
                    <a:pt x="87122" y="7268"/>
                  </a:cubicBezTo>
                  <a:cubicBezTo>
                    <a:pt x="87559" y="9430"/>
                    <a:pt x="87926" y="11222"/>
                    <a:pt x="87700" y="12888"/>
                  </a:cubicBezTo>
                  <a:cubicBezTo>
                    <a:pt x="87480" y="13516"/>
                    <a:pt x="86703" y="14090"/>
                    <a:pt x="86011" y="14489"/>
                  </a:cubicBezTo>
                  <a:lnTo>
                    <a:pt x="85888" y="15800"/>
                  </a:lnTo>
                  <a:cubicBezTo>
                    <a:pt x="82724" y="15955"/>
                    <a:pt x="79583" y="16243"/>
                    <a:pt x="76487" y="16660"/>
                  </a:cubicBezTo>
                  <a:cubicBezTo>
                    <a:pt x="62983" y="18487"/>
                    <a:pt x="51356" y="22630"/>
                    <a:pt x="42503" y="28224"/>
                  </a:cubicBezTo>
                  <a:cubicBezTo>
                    <a:pt x="41872" y="27964"/>
                    <a:pt x="41246" y="27700"/>
                    <a:pt x="40625" y="27430"/>
                  </a:cubicBezTo>
                  <a:cubicBezTo>
                    <a:pt x="39697" y="27505"/>
                    <a:pt x="38759" y="27675"/>
                    <a:pt x="37536" y="27251"/>
                  </a:cubicBezTo>
                  <a:cubicBezTo>
                    <a:pt x="35208" y="26318"/>
                    <a:pt x="33089" y="25030"/>
                    <a:pt x="30524" y="23478"/>
                  </a:cubicBezTo>
                  <a:cubicBezTo>
                    <a:pt x="29348" y="22736"/>
                    <a:pt x="28497" y="22029"/>
                    <a:pt x="27101" y="21314"/>
                  </a:cubicBezTo>
                  <a:cubicBezTo>
                    <a:pt x="26784" y="21151"/>
                    <a:pt x="26300" y="20932"/>
                    <a:pt x="25945" y="20764"/>
                  </a:cubicBezTo>
                  <a:cubicBezTo>
                    <a:pt x="24853" y="20246"/>
                    <a:pt x="23566" y="19976"/>
                    <a:pt x="22322" y="19950"/>
                  </a:cubicBezTo>
                  <a:cubicBezTo>
                    <a:pt x="20724" y="19918"/>
                    <a:pt x="19184" y="20290"/>
                    <a:pt x="18177" y="21042"/>
                  </a:cubicBezTo>
                  <a:cubicBezTo>
                    <a:pt x="16386" y="22380"/>
                    <a:pt x="16960" y="24425"/>
                    <a:pt x="19455" y="25610"/>
                  </a:cubicBezTo>
                  <a:cubicBezTo>
                    <a:pt x="19481" y="25622"/>
                    <a:pt x="19507" y="25631"/>
                    <a:pt x="19533" y="25643"/>
                  </a:cubicBezTo>
                  <a:cubicBezTo>
                    <a:pt x="19876" y="25808"/>
                    <a:pt x="20296" y="26021"/>
                    <a:pt x="20611" y="26159"/>
                  </a:cubicBezTo>
                  <a:cubicBezTo>
                    <a:pt x="22093" y="26811"/>
                    <a:pt x="23447" y="27144"/>
                    <a:pt x="24923" y="27662"/>
                  </a:cubicBezTo>
                  <a:cubicBezTo>
                    <a:pt x="28033" y="28806"/>
                    <a:pt x="30612" y="29754"/>
                    <a:pt x="32657" y="30898"/>
                  </a:cubicBezTo>
                  <a:cubicBezTo>
                    <a:pt x="33456" y="31405"/>
                    <a:pt x="33596" y="32299"/>
                    <a:pt x="33702" y="32686"/>
                  </a:cubicBezTo>
                  <a:lnTo>
                    <a:pt x="35369" y="33573"/>
                  </a:lnTo>
                  <a:cubicBezTo>
                    <a:pt x="26445" y="41572"/>
                    <a:pt x="22316" y="51452"/>
                    <a:pt x="24756" y="61519"/>
                  </a:cubicBezTo>
                  <a:lnTo>
                    <a:pt x="22578" y="61896"/>
                  </a:lnTo>
                  <a:cubicBezTo>
                    <a:pt x="22004" y="62338"/>
                    <a:pt x="21193" y="63033"/>
                    <a:pt x="20344" y="63240"/>
                  </a:cubicBezTo>
                  <a:cubicBezTo>
                    <a:pt x="17668" y="63742"/>
                    <a:pt x="14656" y="63926"/>
                    <a:pt x="11021" y="64153"/>
                  </a:cubicBezTo>
                  <a:cubicBezTo>
                    <a:pt x="9314" y="64238"/>
                    <a:pt x="7841" y="64187"/>
                    <a:pt x="6031" y="64392"/>
                  </a:cubicBezTo>
                  <a:cubicBezTo>
                    <a:pt x="5632" y="64436"/>
                    <a:pt x="5078" y="64523"/>
                    <a:pt x="4642" y="64583"/>
                  </a:cubicBezTo>
                  <a:lnTo>
                    <a:pt x="4597" y="64590"/>
                  </a:lnTo>
                  <a:cubicBezTo>
                    <a:pt x="4573" y="64593"/>
                    <a:pt x="4542" y="64600"/>
                    <a:pt x="4519" y="64603"/>
                  </a:cubicBezTo>
                  <a:cubicBezTo>
                    <a:pt x="1454" y="65045"/>
                    <a:pt x="-515" y="66723"/>
                    <a:pt x="119" y="68376"/>
                  </a:cubicBezTo>
                  <a:cubicBezTo>
                    <a:pt x="753" y="70030"/>
                    <a:pt x="3747" y="71036"/>
                    <a:pt x="6831" y="70640"/>
                  </a:cubicBezTo>
                  <a:cubicBezTo>
                    <a:pt x="6853" y="70637"/>
                    <a:pt x="6886" y="70636"/>
                    <a:pt x="6909" y="70633"/>
                  </a:cubicBezTo>
                  <a:cubicBezTo>
                    <a:pt x="6944" y="70629"/>
                    <a:pt x="6974" y="70619"/>
                    <a:pt x="7009" y="70614"/>
                  </a:cubicBezTo>
                  <a:cubicBezTo>
                    <a:pt x="7439" y="70557"/>
                    <a:pt x="7977" y="70495"/>
                    <a:pt x="8354" y="70435"/>
                  </a:cubicBezTo>
                  <a:cubicBezTo>
                    <a:pt x="10133" y="70151"/>
                    <a:pt x="11421" y="69734"/>
                    <a:pt x="13021" y="69369"/>
                  </a:cubicBezTo>
                  <a:cubicBezTo>
                    <a:pt x="16462" y="68634"/>
                    <a:pt x="19312" y="68020"/>
                    <a:pt x="22089" y="67781"/>
                  </a:cubicBezTo>
                  <a:cubicBezTo>
                    <a:pt x="23248" y="67727"/>
                    <a:pt x="24471" y="68207"/>
                    <a:pt x="25078" y="68409"/>
                  </a:cubicBezTo>
                  <a:lnTo>
                    <a:pt x="27345" y="68178"/>
                  </a:lnTo>
                  <a:cubicBezTo>
                    <a:pt x="32562" y="77812"/>
                    <a:pt x="43495" y="85598"/>
                    <a:pt x="57339" y="90485"/>
                  </a:cubicBezTo>
                  <a:lnTo>
                    <a:pt x="56394" y="91835"/>
                  </a:lnTo>
                  <a:cubicBezTo>
                    <a:pt x="56735" y="92359"/>
                    <a:pt x="57111" y="93068"/>
                    <a:pt x="56857" y="93587"/>
                  </a:cubicBezTo>
                  <a:cubicBezTo>
                    <a:pt x="55848" y="95145"/>
                    <a:pt x="54119" y="96791"/>
                    <a:pt x="52150" y="98626"/>
                  </a:cubicBezTo>
                  <a:cubicBezTo>
                    <a:pt x="51196" y="99474"/>
                    <a:pt x="50220" y="100132"/>
                    <a:pt x="49360" y="101102"/>
                  </a:cubicBezTo>
                  <a:cubicBezTo>
                    <a:pt x="49154" y="101334"/>
                    <a:pt x="48892" y="101691"/>
                    <a:pt x="48693" y="101936"/>
                  </a:cubicBezTo>
                  <a:cubicBezTo>
                    <a:pt x="47357" y="103639"/>
                    <a:pt x="48337" y="105601"/>
                    <a:pt x="50905" y="106338"/>
                  </a:cubicBezTo>
                  <a:cubicBezTo>
                    <a:pt x="53489" y="107078"/>
                    <a:pt x="56696" y="106297"/>
                    <a:pt x="58084" y="104590"/>
                  </a:cubicBezTo>
                  <a:cubicBezTo>
                    <a:pt x="58086" y="104588"/>
                    <a:pt x="58093" y="104586"/>
                    <a:pt x="58095" y="104583"/>
                  </a:cubicBezTo>
                  <a:cubicBezTo>
                    <a:pt x="58096" y="104581"/>
                    <a:pt x="58094" y="104579"/>
                    <a:pt x="58095" y="104577"/>
                  </a:cubicBezTo>
                  <a:cubicBezTo>
                    <a:pt x="58293" y="104335"/>
                    <a:pt x="58573" y="104017"/>
                    <a:pt x="58739" y="103789"/>
                  </a:cubicBezTo>
                  <a:cubicBezTo>
                    <a:pt x="59476" y="102784"/>
                    <a:pt x="59722" y="101922"/>
                    <a:pt x="60240" y="100949"/>
                  </a:cubicBezTo>
                  <a:cubicBezTo>
                    <a:pt x="61616" y="98891"/>
                    <a:pt x="62372" y="96730"/>
                    <a:pt x="64266" y="95384"/>
                  </a:cubicBezTo>
                  <a:cubicBezTo>
                    <a:pt x="64785" y="95016"/>
                    <a:pt x="65630" y="94874"/>
                    <a:pt x="66507" y="94734"/>
                  </a:cubicBezTo>
                  <a:lnTo>
                    <a:pt x="67685" y="93463"/>
                  </a:lnTo>
                  <a:cubicBezTo>
                    <a:pt x="79754" y="96222"/>
                    <a:pt x="93263" y="96963"/>
                    <a:pt x="106758" y="95138"/>
                  </a:cubicBezTo>
                  <a:cubicBezTo>
                    <a:pt x="109791" y="94727"/>
                    <a:pt x="112773" y="94192"/>
                    <a:pt x="115682" y="93536"/>
                  </a:cubicBezTo>
                  <a:cubicBezTo>
                    <a:pt x="116013" y="93886"/>
                    <a:pt x="116628" y="94558"/>
                    <a:pt x="116793" y="94727"/>
                  </a:cubicBezTo>
                  <a:cubicBezTo>
                    <a:pt x="117685" y="94900"/>
                    <a:pt x="118657" y="94989"/>
                    <a:pt x="119449" y="95687"/>
                  </a:cubicBezTo>
                  <a:cubicBezTo>
                    <a:pt x="120867" y="97130"/>
                    <a:pt x="121836" y="98836"/>
                    <a:pt x="123017" y="100896"/>
                  </a:cubicBezTo>
                  <a:cubicBezTo>
                    <a:pt x="123535" y="101869"/>
                    <a:pt x="123791" y="102731"/>
                    <a:pt x="124528" y="103736"/>
                  </a:cubicBezTo>
                  <a:cubicBezTo>
                    <a:pt x="124696" y="103965"/>
                    <a:pt x="124975" y="104288"/>
                    <a:pt x="125173" y="104530"/>
                  </a:cubicBezTo>
                  <a:cubicBezTo>
                    <a:pt x="126557" y="106243"/>
                    <a:pt x="129775" y="107027"/>
                    <a:pt x="132362" y="106285"/>
                  </a:cubicBezTo>
                  <a:cubicBezTo>
                    <a:pt x="134930" y="105548"/>
                    <a:pt x="135911" y="103586"/>
                    <a:pt x="134574" y="101883"/>
                  </a:cubicBezTo>
                  <a:cubicBezTo>
                    <a:pt x="134375" y="101637"/>
                    <a:pt x="134102" y="101281"/>
                    <a:pt x="133896" y="101049"/>
                  </a:cubicBezTo>
                  <a:cubicBezTo>
                    <a:pt x="133036" y="100079"/>
                    <a:pt x="132060" y="99427"/>
                    <a:pt x="131107" y="98580"/>
                  </a:cubicBezTo>
                  <a:cubicBezTo>
                    <a:pt x="129138" y="96745"/>
                    <a:pt x="127504" y="95221"/>
                    <a:pt x="126495" y="93662"/>
                  </a:cubicBezTo>
                  <a:cubicBezTo>
                    <a:pt x="126073" y="92857"/>
                    <a:pt x="126566" y="92357"/>
                    <a:pt x="126895" y="91835"/>
                  </a:cubicBezTo>
                  <a:cubicBezTo>
                    <a:pt x="126698" y="91700"/>
                    <a:pt x="126277" y="90941"/>
                    <a:pt x="126028" y="90584"/>
                  </a:cubicBezTo>
                  <a:cubicBezTo>
                    <a:pt x="140415" y="85524"/>
                    <a:pt x="151027" y="77447"/>
                    <a:pt x="156011" y="68118"/>
                  </a:cubicBezTo>
                  <a:cubicBezTo>
                    <a:pt x="156684" y="68181"/>
                    <a:pt x="157854" y="68305"/>
                    <a:pt x="158233" y="68350"/>
                  </a:cubicBezTo>
                  <a:cubicBezTo>
                    <a:pt x="159016" y="68043"/>
                    <a:pt x="159735" y="67642"/>
                    <a:pt x="161145" y="67708"/>
                  </a:cubicBezTo>
                  <a:cubicBezTo>
                    <a:pt x="163922" y="67947"/>
                    <a:pt x="166772" y="68562"/>
                    <a:pt x="170213" y="69297"/>
                  </a:cubicBezTo>
                  <a:cubicBezTo>
                    <a:pt x="171813" y="69661"/>
                    <a:pt x="173102" y="70085"/>
                    <a:pt x="174881" y="70369"/>
                  </a:cubicBezTo>
                  <a:cubicBezTo>
                    <a:pt x="175257" y="70429"/>
                    <a:pt x="175795" y="70485"/>
                    <a:pt x="176225" y="70541"/>
                  </a:cubicBezTo>
                  <a:cubicBezTo>
                    <a:pt x="176260" y="70546"/>
                    <a:pt x="176290" y="70556"/>
                    <a:pt x="176325" y="70561"/>
                  </a:cubicBezTo>
                  <a:cubicBezTo>
                    <a:pt x="176349" y="70564"/>
                    <a:pt x="176381" y="70564"/>
                    <a:pt x="176403" y="70567"/>
                  </a:cubicBezTo>
                  <a:cubicBezTo>
                    <a:pt x="179487" y="70963"/>
                    <a:pt x="182482" y="69957"/>
                    <a:pt x="183115" y="68304"/>
                  </a:cubicBezTo>
                  <a:cubicBezTo>
                    <a:pt x="183748" y="66650"/>
                    <a:pt x="181780" y="64971"/>
                    <a:pt x="178715" y="64531"/>
                  </a:cubicBezTo>
                  <a:cubicBezTo>
                    <a:pt x="178269" y="64470"/>
                    <a:pt x="177636" y="64368"/>
                    <a:pt x="177203" y="64319"/>
                  </a:cubicBezTo>
                  <a:cubicBezTo>
                    <a:pt x="175394" y="64115"/>
                    <a:pt x="173921" y="64165"/>
                    <a:pt x="172214" y="64081"/>
                  </a:cubicBezTo>
                  <a:cubicBezTo>
                    <a:pt x="168577" y="63854"/>
                    <a:pt x="165566" y="63669"/>
                    <a:pt x="162890" y="63167"/>
                  </a:cubicBezTo>
                  <a:cubicBezTo>
                    <a:pt x="161799" y="62915"/>
                    <a:pt x="161023" y="62142"/>
                    <a:pt x="160645" y="61823"/>
                  </a:cubicBezTo>
                  <a:lnTo>
                    <a:pt x="158545" y="61459"/>
                  </a:lnTo>
                  <a:cubicBezTo>
                    <a:pt x="159634" y="56767"/>
                    <a:pt x="159340" y="51883"/>
                    <a:pt x="157456" y="46996"/>
                  </a:cubicBezTo>
                  <a:cubicBezTo>
                    <a:pt x="155553" y="42064"/>
                    <a:pt x="152193" y="37554"/>
                    <a:pt x="147710" y="33579"/>
                  </a:cubicBezTo>
                  <a:cubicBezTo>
                    <a:pt x="148248" y="33287"/>
                    <a:pt x="149266" y="32751"/>
                    <a:pt x="149554" y="32593"/>
                  </a:cubicBezTo>
                  <a:cubicBezTo>
                    <a:pt x="149639" y="32037"/>
                    <a:pt x="149566" y="31454"/>
                    <a:pt x="150532" y="30839"/>
                  </a:cubicBezTo>
                  <a:cubicBezTo>
                    <a:pt x="152577" y="29695"/>
                    <a:pt x="155156" y="28746"/>
                    <a:pt x="158267" y="27602"/>
                  </a:cubicBezTo>
                  <a:cubicBezTo>
                    <a:pt x="159743" y="27085"/>
                    <a:pt x="161108" y="26751"/>
                    <a:pt x="162590" y="26100"/>
                  </a:cubicBezTo>
                  <a:cubicBezTo>
                    <a:pt x="162925" y="25952"/>
                    <a:pt x="163383" y="25719"/>
                    <a:pt x="163735" y="25550"/>
                  </a:cubicBezTo>
                  <a:cubicBezTo>
                    <a:pt x="166229" y="24365"/>
                    <a:pt x="166804" y="22320"/>
                    <a:pt x="165012" y="20983"/>
                  </a:cubicBezTo>
                  <a:cubicBezTo>
                    <a:pt x="163221" y="19646"/>
                    <a:pt x="159750" y="19519"/>
                    <a:pt x="157255" y="20705"/>
                  </a:cubicBezTo>
                  <a:cubicBezTo>
                    <a:pt x="156901" y="20872"/>
                    <a:pt x="156419" y="21091"/>
                    <a:pt x="156100" y="21254"/>
                  </a:cubicBezTo>
                  <a:cubicBezTo>
                    <a:pt x="154704" y="21970"/>
                    <a:pt x="153841" y="22676"/>
                    <a:pt x="152666" y="23419"/>
                  </a:cubicBezTo>
                  <a:cubicBezTo>
                    <a:pt x="150101" y="24971"/>
                    <a:pt x="147981" y="26265"/>
                    <a:pt x="145654" y="27198"/>
                  </a:cubicBezTo>
                  <a:cubicBezTo>
                    <a:pt x="144645" y="27548"/>
                    <a:pt x="143168" y="27427"/>
                    <a:pt x="142497" y="27403"/>
                  </a:cubicBezTo>
                  <a:lnTo>
                    <a:pt x="140520" y="28244"/>
                  </a:lnTo>
                  <a:cubicBezTo>
                    <a:pt x="129240" y="21199"/>
                    <a:pt x="113882" y="16695"/>
                    <a:pt x="97346" y="15820"/>
                  </a:cubicBezTo>
                  <a:cubicBezTo>
                    <a:pt x="97300" y="15407"/>
                    <a:pt x="97239" y="14661"/>
                    <a:pt x="97224" y="14436"/>
                  </a:cubicBezTo>
                  <a:cubicBezTo>
                    <a:pt x="96546" y="14051"/>
                    <a:pt x="95729" y="13721"/>
                    <a:pt x="95523" y="12888"/>
                  </a:cubicBezTo>
                  <a:cubicBezTo>
                    <a:pt x="95297" y="11222"/>
                    <a:pt x="95675" y="9430"/>
                    <a:pt x="96112" y="7268"/>
                  </a:cubicBezTo>
                  <a:cubicBezTo>
                    <a:pt x="96354" y="6258"/>
                    <a:pt x="96755" y="5419"/>
                    <a:pt x="96823" y="4322"/>
                  </a:cubicBezTo>
                  <a:cubicBezTo>
                    <a:pt x="96839" y="4073"/>
                    <a:pt x="96814" y="3711"/>
                    <a:pt x="96812" y="3442"/>
                  </a:cubicBezTo>
                  <a:cubicBezTo>
                    <a:pt x="96812" y="1541"/>
                    <a:pt x="94484" y="0"/>
                    <a:pt x="91612" y="0"/>
                  </a:cubicBezTo>
                  <a:close/>
                  <a:moveTo>
                    <a:pt x="85099" y="24028"/>
                  </a:moveTo>
                  <a:lnTo>
                    <a:pt x="83555" y="40278"/>
                  </a:lnTo>
                  <a:lnTo>
                    <a:pt x="83444" y="40311"/>
                  </a:lnTo>
                  <a:cubicBezTo>
                    <a:pt x="83340" y="41765"/>
                    <a:pt x="81331" y="42925"/>
                    <a:pt x="78865" y="42925"/>
                  </a:cubicBezTo>
                  <a:cubicBezTo>
                    <a:pt x="77855" y="42925"/>
                    <a:pt x="76922" y="42732"/>
                    <a:pt x="76164" y="42403"/>
                  </a:cubicBezTo>
                  <a:lnTo>
                    <a:pt x="76120" y="42416"/>
                  </a:lnTo>
                  <a:lnTo>
                    <a:pt x="53750" y="32970"/>
                  </a:lnTo>
                  <a:cubicBezTo>
                    <a:pt x="60625" y="28944"/>
                    <a:pt x="69419" y="25968"/>
                    <a:pt x="79554" y="24597"/>
                  </a:cubicBezTo>
                  <a:cubicBezTo>
                    <a:pt x="81385" y="24351"/>
                    <a:pt x="83236" y="24161"/>
                    <a:pt x="85099" y="24028"/>
                  </a:cubicBezTo>
                  <a:close/>
                  <a:moveTo>
                    <a:pt x="98135" y="24028"/>
                  </a:moveTo>
                  <a:cubicBezTo>
                    <a:pt x="109967" y="24895"/>
                    <a:pt x="120910" y="28086"/>
                    <a:pt x="129296" y="32977"/>
                  </a:cubicBezTo>
                  <a:lnTo>
                    <a:pt x="107070" y="42363"/>
                  </a:lnTo>
                  <a:lnTo>
                    <a:pt x="106992" y="42343"/>
                  </a:lnTo>
                  <a:cubicBezTo>
                    <a:pt x="105019" y="43201"/>
                    <a:pt x="102239" y="42988"/>
                    <a:pt x="100702" y="41840"/>
                  </a:cubicBezTo>
                  <a:cubicBezTo>
                    <a:pt x="100094" y="41390"/>
                    <a:pt x="99744" y="40835"/>
                    <a:pt x="99702" y="40258"/>
                  </a:cubicBezTo>
                  <a:lnTo>
                    <a:pt x="99679" y="40251"/>
                  </a:lnTo>
                  <a:close/>
                  <a:moveTo>
                    <a:pt x="45638" y="39040"/>
                  </a:moveTo>
                  <a:lnTo>
                    <a:pt x="66063" y="49922"/>
                  </a:lnTo>
                  <a:lnTo>
                    <a:pt x="66041" y="49988"/>
                  </a:lnTo>
                  <a:cubicBezTo>
                    <a:pt x="67884" y="50943"/>
                    <a:pt x="68156" y="52599"/>
                    <a:pt x="66619" y="53748"/>
                  </a:cubicBezTo>
                  <a:cubicBezTo>
                    <a:pt x="66012" y="54201"/>
                    <a:pt x="65180" y="54528"/>
                    <a:pt x="64240" y="54681"/>
                  </a:cubicBezTo>
                  <a:lnTo>
                    <a:pt x="64218" y="54734"/>
                  </a:lnTo>
                  <a:lnTo>
                    <a:pt x="38036" y="59235"/>
                  </a:lnTo>
                  <a:cubicBezTo>
                    <a:pt x="36703" y="51977"/>
                    <a:pt x="39575" y="44922"/>
                    <a:pt x="45638" y="39040"/>
                  </a:cubicBezTo>
                  <a:close/>
                  <a:moveTo>
                    <a:pt x="137441" y="39046"/>
                  </a:moveTo>
                  <a:cubicBezTo>
                    <a:pt x="140476" y="41977"/>
                    <a:pt x="142774" y="45249"/>
                    <a:pt x="144143" y="48797"/>
                  </a:cubicBezTo>
                  <a:cubicBezTo>
                    <a:pt x="145494" y="52302"/>
                    <a:pt x="145833" y="55801"/>
                    <a:pt x="145276" y="59182"/>
                  </a:cubicBezTo>
                  <a:lnTo>
                    <a:pt x="118960" y="54668"/>
                  </a:lnTo>
                  <a:lnTo>
                    <a:pt x="118938" y="54602"/>
                  </a:lnTo>
                  <a:cubicBezTo>
                    <a:pt x="116582" y="54218"/>
                    <a:pt x="115133" y="52790"/>
                    <a:pt x="115682" y="51358"/>
                  </a:cubicBezTo>
                  <a:cubicBezTo>
                    <a:pt x="115895" y="50795"/>
                    <a:pt x="116406" y="50287"/>
                    <a:pt x="117138" y="49909"/>
                  </a:cubicBezTo>
                  <a:lnTo>
                    <a:pt x="117127" y="49876"/>
                  </a:lnTo>
                  <a:lnTo>
                    <a:pt x="137441" y="39047"/>
                  </a:lnTo>
                  <a:close/>
                  <a:moveTo>
                    <a:pt x="87422" y="50763"/>
                  </a:moveTo>
                  <a:lnTo>
                    <a:pt x="95790" y="50763"/>
                  </a:lnTo>
                  <a:lnTo>
                    <a:pt x="100991" y="54635"/>
                  </a:lnTo>
                  <a:lnTo>
                    <a:pt x="99124" y="59467"/>
                  </a:lnTo>
                  <a:lnTo>
                    <a:pt x="91612" y="61618"/>
                  </a:lnTo>
                  <a:lnTo>
                    <a:pt x="84077" y="59460"/>
                  </a:lnTo>
                  <a:lnTo>
                    <a:pt x="82210" y="54628"/>
                  </a:lnTo>
                  <a:close/>
                  <a:moveTo>
                    <a:pt x="114249" y="64014"/>
                  </a:moveTo>
                  <a:cubicBezTo>
                    <a:pt x="114604" y="64004"/>
                    <a:pt x="114958" y="64023"/>
                    <a:pt x="115304" y="64061"/>
                  </a:cubicBezTo>
                  <a:lnTo>
                    <a:pt x="115349" y="64027"/>
                  </a:lnTo>
                  <a:lnTo>
                    <a:pt x="142431" y="66755"/>
                  </a:lnTo>
                  <a:cubicBezTo>
                    <a:pt x="138468" y="73387"/>
                    <a:pt x="130883" y="79133"/>
                    <a:pt x="120750" y="82978"/>
                  </a:cubicBezTo>
                  <a:lnTo>
                    <a:pt x="110237" y="67853"/>
                  </a:lnTo>
                  <a:lnTo>
                    <a:pt x="110270" y="67827"/>
                  </a:lnTo>
                  <a:cubicBezTo>
                    <a:pt x="109304" y="66490"/>
                    <a:pt x="110271" y="64923"/>
                    <a:pt x="112493" y="64286"/>
                  </a:cubicBezTo>
                  <a:cubicBezTo>
                    <a:pt x="113062" y="64123"/>
                    <a:pt x="113656" y="64032"/>
                    <a:pt x="114249" y="64014"/>
                  </a:cubicBezTo>
                  <a:close/>
                  <a:moveTo>
                    <a:pt x="68763" y="64080"/>
                  </a:moveTo>
                  <a:cubicBezTo>
                    <a:pt x="70830" y="64098"/>
                    <a:pt x="72684" y="64952"/>
                    <a:pt x="73164" y="66205"/>
                  </a:cubicBezTo>
                  <a:cubicBezTo>
                    <a:pt x="73389" y="66792"/>
                    <a:pt x="73279" y="67373"/>
                    <a:pt x="72908" y="67886"/>
                  </a:cubicBezTo>
                  <a:lnTo>
                    <a:pt x="72986" y="67946"/>
                  </a:lnTo>
                  <a:lnTo>
                    <a:pt x="62585" y="82919"/>
                  </a:lnTo>
                  <a:cubicBezTo>
                    <a:pt x="52860" y="79202"/>
                    <a:pt x="45113" y="73636"/>
                    <a:pt x="40970" y="66807"/>
                  </a:cubicBezTo>
                  <a:lnTo>
                    <a:pt x="67819" y="64094"/>
                  </a:lnTo>
                  <a:lnTo>
                    <a:pt x="67863" y="64127"/>
                  </a:lnTo>
                  <a:cubicBezTo>
                    <a:pt x="68164" y="64094"/>
                    <a:pt x="68468" y="64078"/>
                    <a:pt x="68763" y="64080"/>
                  </a:cubicBezTo>
                  <a:close/>
                  <a:moveTo>
                    <a:pt x="91445" y="70640"/>
                  </a:moveTo>
                  <a:cubicBezTo>
                    <a:pt x="92186" y="70625"/>
                    <a:pt x="92922" y="70718"/>
                    <a:pt x="93590" y="70911"/>
                  </a:cubicBezTo>
                  <a:cubicBezTo>
                    <a:pt x="94500" y="71173"/>
                    <a:pt x="95203" y="71584"/>
                    <a:pt x="95646" y="72076"/>
                  </a:cubicBezTo>
                  <a:lnTo>
                    <a:pt x="95745" y="72076"/>
                  </a:lnTo>
                  <a:lnTo>
                    <a:pt x="108981" y="86321"/>
                  </a:lnTo>
                  <a:cubicBezTo>
                    <a:pt x="107244" y="86667"/>
                    <a:pt x="105478" y="86961"/>
                    <a:pt x="103691" y="87201"/>
                  </a:cubicBezTo>
                  <a:cubicBezTo>
                    <a:pt x="93569" y="88570"/>
                    <a:pt x="83478" y="88155"/>
                    <a:pt x="74342" y="86301"/>
                  </a:cubicBezTo>
                  <a:lnTo>
                    <a:pt x="87544" y="72083"/>
                  </a:lnTo>
                  <a:lnTo>
                    <a:pt x="87567" y="72083"/>
                  </a:lnTo>
                  <a:cubicBezTo>
                    <a:pt x="88336" y="71226"/>
                    <a:pt x="89813" y="70676"/>
                    <a:pt x="91445" y="70640"/>
                  </a:cubicBezTo>
                  <a:close/>
                </a:path>
              </a:pathLst>
            </a:custGeom>
            <a:solidFill>
              <a:srgbClr val="FFFFFF"/>
            </a:solidFill>
            <a:ln w="89" cap="flat">
              <a:solidFill>
                <a:srgbClr val="FFFFFF"/>
              </a:solidFill>
              <a:prstDash val="solid"/>
              <a:miter/>
            </a:ln>
          </p:spPr>
          <p:txBody>
            <a:bodyPr rtlCol="0" anchor="ctr"/>
            <a:lstStyle/>
            <a:p>
              <a:endParaRPr lang="en-CA"/>
            </a:p>
          </p:txBody>
        </p:sp>
      </p:grpSp>
      <p:cxnSp>
        <p:nvCxnSpPr>
          <p:cNvPr id="444" name="Connector: Elbow 443">
            <a:extLst>
              <a:ext uri="{FF2B5EF4-FFF2-40B4-BE49-F238E27FC236}">
                <a16:creationId xmlns:a16="http://schemas.microsoft.com/office/drawing/2014/main" id="{54677CA5-2C43-F580-490E-69815A790B02}"/>
              </a:ext>
            </a:extLst>
          </p:cNvPr>
          <p:cNvCxnSpPr>
            <a:cxnSpLocks/>
            <a:stCxn id="552" idx="3"/>
            <a:endCxn id="439" idx="3"/>
          </p:cNvCxnSpPr>
          <p:nvPr/>
        </p:nvCxnSpPr>
        <p:spPr>
          <a:xfrm flipH="1">
            <a:off x="4999158" y="3585642"/>
            <a:ext cx="2277993" cy="1480566"/>
          </a:xfrm>
          <a:prstGeom prst="bentConnector3">
            <a:avLst>
              <a:gd name="adj1" fmla="val -16168"/>
            </a:avLst>
          </a:prstGeom>
          <a:noFill/>
          <a:ln w="12700" cap="flat" cmpd="sng" algn="ctr">
            <a:solidFill>
              <a:schemeClr val="accent4"/>
            </a:solidFill>
            <a:prstDash val="solid"/>
            <a:headEnd type="none" w="lg" len="med"/>
            <a:tailEnd type="triangle" w="sm" len="sm"/>
          </a:ln>
          <a:effectLst>
            <a:outerShdw blurRad="50800" dist="38100" dir="2700000" algn="tl" rotWithShape="0">
              <a:prstClr val="black">
                <a:alpha val="40000"/>
              </a:prstClr>
            </a:outerShdw>
          </a:effectLst>
        </p:spPr>
      </p:cxnSp>
      <p:sp>
        <p:nvSpPr>
          <p:cNvPr id="1088" name="Rectangle 1087">
            <a:extLst>
              <a:ext uri="{FF2B5EF4-FFF2-40B4-BE49-F238E27FC236}">
                <a16:creationId xmlns:a16="http://schemas.microsoft.com/office/drawing/2014/main" id="{EF2DF401-46DC-9982-A4FC-D48B5996AB09}"/>
              </a:ext>
            </a:extLst>
          </p:cNvPr>
          <p:cNvSpPr/>
          <p:nvPr/>
        </p:nvSpPr>
        <p:spPr bwMode="auto">
          <a:xfrm>
            <a:off x="5275867" y="4912891"/>
            <a:ext cx="723566" cy="300415"/>
          </a:xfrm>
          <a:prstGeom prst="rect">
            <a:avLst/>
          </a:prstGeom>
          <a:solidFill>
            <a:srgbClr val="0279D5">
              <a:alpha val="10000"/>
            </a:srgbClr>
          </a:solidFill>
          <a:ln w="12700"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marL="0" marR="0" lvl="0" indent="0" algn="l" defTabSz="807757" rtl="0" eaLnBrk="1" fontAlgn="base" latinLnBrk="0" hangingPunct="1">
              <a:lnSpc>
                <a:spcPct val="100000"/>
              </a:lnSpc>
              <a:spcBef>
                <a:spcPct val="0"/>
              </a:spcBef>
              <a:spcAft>
                <a:spcPct val="0"/>
              </a:spcAft>
              <a:buClrTx/>
              <a:buSzTx/>
              <a:buFontTx/>
              <a:buNone/>
              <a:tabLst/>
              <a:defRPr/>
            </a:pPr>
            <a:endParaRPr kumimoji="0" lang="en-CA" sz="1732" b="0" i="0" u="none" strike="noStrike" kern="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pic>
        <p:nvPicPr>
          <p:cNvPr id="1089" name="Graphic 1088">
            <a:extLst>
              <a:ext uri="{FF2B5EF4-FFF2-40B4-BE49-F238E27FC236}">
                <a16:creationId xmlns:a16="http://schemas.microsoft.com/office/drawing/2014/main" id="{37D06E94-6B79-C210-E379-E91198B41E0A}"/>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5560629" y="4931544"/>
            <a:ext cx="120072" cy="120072"/>
          </a:xfrm>
          <a:prstGeom prst="rect">
            <a:avLst/>
          </a:prstGeom>
        </p:spPr>
      </p:pic>
      <p:sp>
        <p:nvSpPr>
          <p:cNvPr id="1090" name="Rectangle 1089">
            <a:extLst>
              <a:ext uri="{FF2B5EF4-FFF2-40B4-BE49-F238E27FC236}">
                <a16:creationId xmlns:a16="http://schemas.microsoft.com/office/drawing/2014/main" id="{DE6B2383-DDD8-95E1-A312-9928FE11C268}"/>
              </a:ext>
            </a:extLst>
          </p:cNvPr>
          <p:cNvSpPr/>
          <p:nvPr/>
        </p:nvSpPr>
        <p:spPr bwMode="auto">
          <a:xfrm>
            <a:off x="5140875" y="4924192"/>
            <a:ext cx="1003328"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US" sz="500" b="1" kern="0" dirty="0">
                <a:gradFill>
                  <a:gsLst>
                    <a:gs pos="0">
                      <a:schemeClr val="tx1"/>
                    </a:gs>
                    <a:gs pos="100000">
                      <a:schemeClr val="tx1">
                        <a:lumMod val="85000"/>
                      </a:schemeClr>
                    </a:gs>
                  </a:gsLst>
                  <a:lin ang="2700000" scaled="1"/>
                </a:gradFill>
                <a:uFill>
                  <a:solidFill>
                    <a:srgbClr val="50E6FF"/>
                  </a:solidFill>
                </a:uFill>
                <a:ea typeface="Segoe UI" pitchFamily="34" charset="0"/>
                <a:cs typeface="Cascadia Code" panose="020B0609020000020004" pitchFamily="49" charset="0"/>
              </a:rPr>
              <a:t>Read/Write FSM State</a:t>
            </a:r>
            <a:endParaRPr kumimoji="0" lang="en-US" sz="700" b="1" i="0" u="none" strike="noStrike" kern="0" cap="none" spc="0" normalizeH="0" baseline="0" noProof="0" dirty="0">
              <a:ln>
                <a:noFill/>
              </a:ln>
              <a:solidFill>
                <a:srgbClr val="FFFFFF">
                  <a:lumMod val="95000"/>
                </a:srgbClr>
              </a:solidFill>
              <a:effectLst/>
              <a:uLnTx/>
              <a:uFillTx/>
              <a:ea typeface="Segoe UI" pitchFamily="34" charset="0"/>
              <a:cs typeface="Segoe UI Semibold" panose="020B0702040204020203" pitchFamily="34" charset="0"/>
            </a:endParaRPr>
          </a:p>
        </p:txBody>
      </p:sp>
      <p:grpSp>
        <p:nvGrpSpPr>
          <p:cNvPr id="1091" name="Group 1090">
            <a:extLst>
              <a:ext uri="{FF2B5EF4-FFF2-40B4-BE49-F238E27FC236}">
                <a16:creationId xmlns:a16="http://schemas.microsoft.com/office/drawing/2014/main" id="{B6570D31-C67C-180A-97EA-97D8EE92573C}"/>
              </a:ext>
            </a:extLst>
          </p:cNvPr>
          <p:cNvGrpSpPr/>
          <p:nvPr/>
        </p:nvGrpSpPr>
        <p:grpSpPr>
          <a:xfrm>
            <a:off x="7563973" y="565682"/>
            <a:ext cx="1470226" cy="750126"/>
            <a:chOff x="724193" y="4331165"/>
            <a:chExt cx="1470226" cy="750126"/>
          </a:xfrm>
        </p:grpSpPr>
        <p:sp>
          <p:nvSpPr>
            <p:cNvPr id="1092" name="Rectangle 1091">
              <a:extLst>
                <a:ext uri="{FF2B5EF4-FFF2-40B4-BE49-F238E27FC236}">
                  <a16:creationId xmlns:a16="http://schemas.microsoft.com/office/drawing/2014/main" id="{FAEF7E0E-6206-991C-7A63-4F0E84A968B5}"/>
                </a:ext>
              </a:extLst>
            </p:cNvPr>
            <p:cNvSpPr/>
            <p:nvPr/>
          </p:nvSpPr>
          <p:spPr bwMode="auto">
            <a:xfrm>
              <a:off x="768912" y="4565695"/>
              <a:ext cx="1425507" cy="515596"/>
            </a:xfrm>
            <a:prstGeom prst="rect">
              <a:avLst/>
            </a:prstGeom>
            <a:solidFill>
              <a:srgbClr val="19354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93" name="TextBox 1092">
              <a:extLst>
                <a:ext uri="{FF2B5EF4-FFF2-40B4-BE49-F238E27FC236}">
                  <a16:creationId xmlns:a16="http://schemas.microsoft.com/office/drawing/2014/main" id="{8F5CDF84-A08F-9BC0-41B0-EEB65150CDFF}"/>
                </a:ext>
              </a:extLst>
            </p:cNvPr>
            <p:cNvSpPr txBox="1"/>
            <p:nvPr/>
          </p:nvSpPr>
          <p:spPr>
            <a:xfrm>
              <a:off x="724193" y="4569100"/>
              <a:ext cx="1425507" cy="507831"/>
            </a:xfrm>
            <a:prstGeom prst="rect">
              <a:avLst/>
            </a:prstGeom>
            <a:noFill/>
            <a:ln>
              <a:noFill/>
            </a:ln>
          </p:spPr>
          <p:txBody>
            <a:bodyPr wrap="square">
              <a:spAutoFit/>
            </a:bodyPr>
            <a:lstStyle/>
            <a:p>
              <a:r>
                <a:rPr lang="en-US" sz="450" b="0" dirty="0">
                  <a:solidFill>
                    <a:srgbClr val="E1EFFF"/>
                  </a:solidFill>
                  <a:effectLst/>
                  <a:latin typeface="Cascadia Code" panose="020B0609020000020004" pitchFamily="49" charset="0"/>
                </a:rPr>
                <a:t>{</a:t>
              </a:r>
              <a:endParaRPr lang="en-US" sz="450" b="0" dirty="0">
                <a:solidFill>
                  <a:srgbClr val="FFFFFF"/>
                </a:solidFill>
                <a:effectLst/>
                <a:latin typeface="Cascadia Code" panose="020B0609020000020004" pitchFamily="49" charset="0"/>
              </a:endParaRPr>
            </a:p>
            <a:p>
              <a:r>
                <a:rPr lang="en-US" sz="450" b="0" dirty="0">
                  <a:solidFill>
                    <a:srgbClr val="9EFFFF"/>
                  </a:solidFill>
                  <a:effectLst/>
                  <a:latin typeface="Cascadia Code" panose="020B0609020000020004" pitchFamily="49" charset="0"/>
                </a:rPr>
                <a:t>    </a:t>
              </a:r>
              <a:r>
                <a:rPr lang="en-US" sz="450" b="0" dirty="0">
                  <a:solidFill>
                    <a:srgbClr val="E1EFFF"/>
                  </a:solidFill>
                  <a:effectLst/>
                  <a:latin typeface="Cascadia Code" panose="020B0609020000020004" pitchFamily="49" charset="0"/>
                </a:rPr>
                <a:t>"</a:t>
              </a:r>
              <a:r>
                <a:rPr lang="en-US" sz="450" b="0" dirty="0">
                  <a:solidFill>
                    <a:srgbClr val="FFC600"/>
                  </a:solidFill>
                  <a:effectLst/>
                  <a:latin typeface="Cascadia Code" panose="020B0609020000020004" pitchFamily="49" charset="0"/>
                </a:rPr>
                <a:t>CurrentPrimary</a:t>
              </a:r>
              <a:r>
                <a:rPr lang="en-US" sz="450" b="0" dirty="0">
                  <a:solidFill>
                    <a:srgbClr val="E1EFFF"/>
                  </a:solidFill>
                  <a:effectLst/>
                  <a:latin typeface="Cascadia Code" panose="020B0609020000020004" pitchFamily="49" charset="0"/>
                </a:rPr>
                <a:t>":</a:t>
              </a:r>
              <a:r>
                <a:rPr lang="en-US" sz="450" b="0" dirty="0">
                  <a:solidFill>
                    <a:srgbClr val="92FC79"/>
                  </a:solidFill>
                  <a:effectLst/>
                  <a:latin typeface="Cascadia Code" panose="020B0609020000020004" pitchFamily="49" charset="0"/>
                </a:rPr>
                <a:t>"</a:t>
              </a:r>
              <a:r>
                <a:rPr lang="en-US" sz="450" b="0" dirty="0">
                  <a:solidFill>
                    <a:srgbClr val="E1EFFF"/>
                  </a:solidFill>
                  <a:effectLst/>
                  <a:latin typeface="Cascadia Code" panose="020B0609020000020004" pitchFamily="49" charset="0"/>
                </a:rPr>
                <a:t>chaos-bc-0</a:t>
              </a:r>
              <a:r>
                <a:rPr lang="en-US" sz="450" b="0" dirty="0">
                  <a:solidFill>
                    <a:srgbClr val="92FC79"/>
                  </a:solidFill>
                  <a:effectLst/>
                  <a:latin typeface="Cascadia Code" panose="020B0609020000020004" pitchFamily="49" charset="0"/>
                </a:rPr>
                <a:t>"</a:t>
              </a:r>
              <a:r>
                <a:rPr lang="en-US" sz="450" b="0" dirty="0">
                  <a:solidFill>
                    <a:srgbClr val="E1EFFF"/>
                  </a:solidFill>
                  <a:effectLst/>
                  <a:latin typeface="Cascadia Code" panose="020B0609020000020004" pitchFamily="49" charset="0"/>
                </a:rPr>
                <a:t>,</a:t>
              </a:r>
              <a:endParaRPr lang="en-US" sz="450" b="0" dirty="0">
                <a:solidFill>
                  <a:srgbClr val="FFFFFF"/>
                </a:solidFill>
                <a:effectLst/>
                <a:latin typeface="Cascadia Code" panose="020B0609020000020004" pitchFamily="49" charset="0"/>
              </a:endParaRPr>
            </a:p>
            <a:p>
              <a:r>
                <a:rPr lang="en-US" sz="450" b="0" dirty="0">
                  <a:solidFill>
                    <a:srgbClr val="9EFFFF"/>
                  </a:solidFill>
                  <a:effectLst/>
                  <a:latin typeface="Cascadia Code" panose="020B0609020000020004" pitchFamily="49" charset="0"/>
                </a:rPr>
                <a:t>    </a:t>
              </a:r>
              <a:r>
                <a:rPr lang="en-US" sz="450" b="0" dirty="0">
                  <a:solidFill>
                    <a:srgbClr val="E1EFFF"/>
                  </a:solidFill>
                  <a:effectLst/>
                  <a:latin typeface="Cascadia Code" panose="020B0609020000020004" pitchFamily="49" charset="0"/>
                </a:rPr>
                <a:t>"</a:t>
              </a:r>
              <a:r>
                <a:rPr lang="en-US" sz="450" b="0" dirty="0">
                  <a:solidFill>
                    <a:srgbClr val="FFC600"/>
                  </a:solidFill>
                  <a:effectLst/>
                  <a:latin typeface="Cascadia Code" panose="020B0609020000020004" pitchFamily="49" charset="0"/>
                </a:rPr>
                <a:t>LeaseDuration</a:t>
              </a:r>
              <a:r>
                <a:rPr lang="en-US" sz="450" b="0" dirty="0">
                  <a:solidFill>
                    <a:srgbClr val="E1EFFF"/>
                  </a:solidFill>
                  <a:effectLst/>
                  <a:latin typeface="Cascadia Code" panose="020B0609020000020004" pitchFamily="49" charset="0"/>
                </a:rPr>
                <a:t>":</a:t>
              </a:r>
              <a:r>
                <a:rPr lang="en-US" sz="450" b="0" dirty="0">
                  <a:solidFill>
                    <a:srgbClr val="FF628C"/>
                  </a:solidFill>
                  <a:effectLst/>
                  <a:latin typeface="Cascadia Code" panose="020B0609020000020004" pitchFamily="49" charset="0"/>
                </a:rPr>
                <a:t>30</a:t>
              </a:r>
              <a:r>
                <a:rPr lang="en-US" sz="450" b="0" dirty="0">
                  <a:solidFill>
                    <a:srgbClr val="E1EFFF"/>
                  </a:solidFill>
                  <a:effectLst/>
                  <a:latin typeface="Cascadia Code" panose="020B0609020000020004" pitchFamily="49" charset="0"/>
                </a:rPr>
                <a:t>,</a:t>
              </a:r>
              <a:endParaRPr lang="en-US" sz="450" b="0" dirty="0">
                <a:solidFill>
                  <a:srgbClr val="FFFFFF"/>
                </a:solidFill>
                <a:effectLst/>
                <a:latin typeface="Cascadia Code" panose="020B0609020000020004" pitchFamily="49" charset="0"/>
              </a:endParaRPr>
            </a:p>
            <a:p>
              <a:r>
                <a:rPr lang="en-US" sz="450" b="0" dirty="0">
                  <a:effectLst/>
                  <a:latin typeface="Cascadia Code" panose="020B0609020000020004" pitchFamily="49" charset="0"/>
                </a:rPr>
                <a:t>    ...</a:t>
              </a:r>
            </a:p>
            <a:p>
              <a:r>
                <a:rPr lang="en-US" sz="450" b="0" dirty="0">
                  <a:solidFill>
                    <a:srgbClr val="9EFFFF"/>
                  </a:solidFill>
                  <a:effectLst/>
                  <a:latin typeface="Cascadia Code" panose="020B0609020000020004" pitchFamily="49" charset="0"/>
                </a:rPr>
                <a:t>    </a:t>
              </a:r>
              <a:r>
                <a:rPr lang="en-US" sz="450" b="0" dirty="0">
                  <a:solidFill>
                    <a:srgbClr val="E1EFFF"/>
                  </a:solidFill>
                  <a:effectLst/>
                  <a:latin typeface="Cascadia Code" panose="020B0609020000020004" pitchFamily="49" charset="0"/>
                </a:rPr>
                <a:t>"</a:t>
              </a:r>
              <a:r>
                <a:rPr lang="en-US" sz="450" b="0" dirty="0">
                  <a:solidFill>
                    <a:srgbClr val="FFC600"/>
                  </a:solidFill>
                  <a:effectLst/>
                  <a:latin typeface="Cascadia Code" panose="020B0609020000020004" pitchFamily="49" charset="0"/>
                </a:rPr>
                <a:t>LastFailoverTime</a:t>
              </a:r>
              <a:r>
                <a:rPr lang="en-US" sz="450" b="0" dirty="0">
                  <a:solidFill>
                    <a:srgbClr val="E1EFFF"/>
                  </a:solidFill>
                  <a:effectLst/>
                  <a:latin typeface="Cascadia Code" panose="020B0609020000020004" pitchFamily="49" charset="0"/>
                </a:rPr>
                <a:t>":</a:t>
              </a:r>
              <a:r>
                <a:rPr lang="en-US" sz="450" b="0" dirty="0">
                  <a:solidFill>
                    <a:srgbClr val="92FC79"/>
                  </a:solidFill>
                  <a:effectLst/>
                  <a:latin typeface="Cascadia Code" panose="020B0609020000020004" pitchFamily="49" charset="0"/>
                </a:rPr>
                <a:t>“</a:t>
              </a:r>
              <a:r>
                <a:rPr lang="en-US" sz="450" b="0" dirty="0">
                  <a:solidFill>
                    <a:srgbClr val="E1EFFF"/>
                  </a:solidFill>
                  <a:effectLst/>
                  <a:latin typeface="Cascadia Code" panose="020B0609020000020004" pitchFamily="49" charset="0"/>
                </a:rPr>
                <a:t>2022-...</a:t>
              </a:r>
              <a:r>
                <a:rPr lang="en-US" sz="450" b="0" dirty="0">
                  <a:solidFill>
                    <a:srgbClr val="92FC79"/>
                  </a:solidFill>
                  <a:effectLst/>
                  <a:latin typeface="Cascadia Code" panose="020B0609020000020004" pitchFamily="49" charset="0"/>
                </a:rPr>
                <a:t>"</a:t>
              </a:r>
              <a:r>
                <a:rPr lang="en-US" sz="450" b="0" dirty="0">
                  <a:solidFill>
                    <a:srgbClr val="E1EFFF"/>
                  </a:solidFill>
                  <a:effectLst/>
                  <a:latin typeface="Cascadia Code" panose="020B0609020000020004" pitchFamily="49" charset="0"/>
                </a:rPr>
                <a:t>,</a:t>
              </a:r>
              <a:endParaRPr lang="en-US" sz="450" b="0" dirty="0">
                <a:solidFill>
                  <a:srgbClr val="FFFFFF"/>
                </a:solidFill>
                <a:effectLst/>
                <a:latin typeface="Cascadia Code" panose="020B0609020000020004" pitchFamily="49" charset="0"/>
              </a:endParaRPr>
            </a:p>
            <a:p>
              <a:r>
                <a:rPr lang="en-US" sz="450" b="0" dirty="0">
                  <a:solidFill>
                    <a:srgbClr val="E1EFFF"/>
                  </a:solidFill>
                  <a:effectLst/>
                  <a:latin typeface="Cascadia Code" panose="020B0609020000020004" pitchFamily="49" charset="0"/>
                </a:rPr>
                <a:t>}</a:t>
              </a:r>
              <a:endParaRPr lang="en-US" sz="450" b="0" dirty="0">
                <a:solidFill>
                  <a:srgbClr val="FFFFFF"/>
                </a:solidFill>
                <a:effectLst/>
                <a:latin typeface="Cascadia Code" panose="020B0609020000020004" pitchFamily="49" charset="0"/>
              </a:endParaRPr>
            </a:p>
          </p:txBody>
        </p:sp>
        <p:sp>
          <p:nvSpPr>
            <p:cNvPr id="1094" name="Rectangle 1093">
              <a:extLst>
                <a:ext uri="{FF2B5EF4-FFF2-40B4-BE49-F238E27FC236}">
                  <a16:creationId xmlns:a16="http://schemas.microsoft.com/office/drawing/2014/main" id="{CD4D748D-3C48-E53E-1067-0611775F5AEB}"/>
                </a:ext>
              </a:extLst>
            </p:cNvPr>
            <p:cNvSpPr/>
            <p:nvPr/>
          </p:nvSpPr>
          <p:spPr bwMode="auto">
            <a:xfrm>
              <a:off x="768912" y="4331165"/>
              <a:ext cx="1425507" cy="234529"/>
            </a:xfrm>
            <a:prstGeom prst="rect">
              <a:avLst/>
            </a:prstGeom>
            <a:solidFill>
              <a:srgbClr val="122738"/>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95" name="TextBox 1094">
              <a:extLst>
                <a:ext uri="{FF2B5EF4-FFF2-40B4-BE49-F238E27FC236}">
                  <a16:creationId xmlns:a16="http://schemas.microsoft.com/office/drawing/2014/main" id="{C57682A1-F871-2080-B030-79FD47E907FA}"/>
                </a:ext>
              </a:extLst>
            </p:cNvPr>
            <p:cNvSpPr txBox="1"/>
            <p:nvPr/>
          </p:nvSpPr>
          <p:spPr>
            <a:xfrm>
              <a:off x="874009" y="4351564"/>
              <a:ext cx="972511" cy="184666"/>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err="1">
                  <a:ln>
                    <a:noFill/>
                  </a:ln>
                  <a:solidFill>
                    <a:srgbClr val="E3E3E3"/>
                  </a:solidFill>
                  <a:effectLst/>
                  <a:uLnTx/>
                  <a:uFillTx/>
                  <a:latin typeface="Cascadia Code" panose="020B0609020000020004" pitchFamily="49" charset="0"/>
                  <a:ea typeface="Cascadia Code" panose="020B0609020000020004" pitchFamily="49" charset="0"/>
                  <a:cs typeface="Cascadia Code" panose="020B0609020000020004" pitchFamily="49" charset="0"/>
                </a:rPr>
                <a:t>fsmState</a:t>
              </a:r>
              <a:endParaRPr kumimoji="0" lang="en-CA" sz="600" b="0" i="0" u="none" strike="noStrike" kern="1200" cap="none" spc="0" normalizeH="0" baseline="0" noProof="0" dirty="0">
                <a:ln>
                  <a:noFill/>
                </a:ln>
                <a:solidFill>
                  <a:srgbClr val="FFFFFF"/>
                </a:solidFill>
                <a:effectLst/>
                <a:uLnTx/>
                <a:uFillTx/>
                <a:latin typeface="Cascadia Code" panose="020B0609020000020004" pitchFamily="49" charset="0"/>
                <a:ea typeface="Cascadia Code" panose="020B0609020000020004" pitchFamily="49" charset="0"/>
                <a:cs typeface="Cascadia Code" panose="020B0609020000020004" pitchFamily="49" charset="0"/>
              </a:endParaRPr>
            </a:p>
          </p:txBody>
        </p:sp>
      </p:grpSp>
      <p:grpSp>
        <p:nvGrpSpPr>
          <p:cNvPr id="1096" name="Group 1095">
            <a:extLst>
              <a:ext uri="{FF2B5EF4-FFF2-40B4-BE49-F238E27FC236}">
                <a16:creationId xmlns:a16="http://schemas.microsoft.com/office/drawing/2014/main" id="{9C17788B-2A14-09A0-A294-4C47D85693DC}"/>
              </a:ext>
            </a:extLst>
          </p:cNvPr>
          <p:cNvGrpSpPr/>
          <p:nvPr/>
        </p:nvGrpSpPr>
        <p:grpSpPr>
          <a:xfrm>
            <a:off x="7645600" y="598421"/>
            <a:ext cx="136376" cy="141431"/>
            <a:chOff x="4468605" y="4806807"/>
            <a:chExt cx="186813" cy="193737"/>
          </a:xfrm>
        </p:grpSpPr>
        <p:sp>
          <p:nvSpPr>
            <p:cNvPr id="1097" name="Freeform: Shape 1096">
              <a:extLst>
                <a:ext uri="{FF2B5EF4-FFF2-40B4-BE49-F238E27FC236}">
                  <a16:creationId xmlns:a16="http://schemas.microsoft.com/office/drawing/2014/main" id="{617185BD-B7F0-6A1B-829B-C6360FE2C4D1}"/>
                </a:ext>
              </a:extLst>
            </p:cNvPr>
            <p:cNvSpPr/>
            <p:nvPr/>
          </p:nvSpPr>
          <p:spPr>
            <a:xfrm>
              <a:off x="4468605" y="4806807"/>
              <a:ext cx="186813" cy="193737"/>
            </a:xfrm>
            <a:custGeom>
              <a:avLst/>
              <a:gdLst>
                <a:gd name="connsiteX0" fmla="*/ 124104 w 249941"/>
                <a:gd name="connsiteY0" fmla="*/ 13 h 144450"/>
                <a:gd name="connsiteX1" fmla="*/ 117736 w 249941"/>
                <a:gd name="connsiteY1" fmla="*/ 972 h 144450"/>
                <a:gd name="connsiteX2" fmla="*/ 30845 w 249941"/>
                <a:gd name="connsiteY2" fmla="*/ 25702 h 144450"/>
                <a:gd name="connsiteX3" fmla="*/ 21854 w 249941"/>
                <a:gd name="connsiteY3" fmla="*/ 32361 h 144450"/>
                <a:gd name="connsiteX4" fmla="*/ 418 w 249941"/>
                <a:gd name="connsiteY4" fmla="*/ 87909 h 144450"/>
                <a:gd name="connsiteX5" fmla="*/ 2673 w 249941"/>
                <a:gd name="connsiteY5" fmla="*/ 95435 h 144450"/>
                <a:gd name="connsiteX6" fmla="*/ 3618 w 249941"/>
                <a:gd name="connsiteY6" fmla="*/ 96216 h 144450"/>
                <a:gd name="connsiteX7" fmla="*/ 63761 w 249941"/>
                <a:gd name="connsiteY7" fmla="*/ 140757 h 144450"/>
                <a:gd name="connsiteX8" fmla="*/ 76752 w 249941"/>
                <a:gd name="connsiteY8" fmla="*/ 144450 h 144450"/>
                <a:gd name="connsiteX9" fmla="*/ 173202 w 249941"/>
                <a:gd name="connsiteY9" fmla="*/ 144437 h 144450"/>
                <a:gd name="connsiteX10" fmla="*/ 186192 w 249941"/>
                <a:gd name="connsiteY10" fmla="*/ 140750 h 144450"/>
                <a:gd name="connsiteX11" fmla="*/ 246314 w 249941"/>
                <a:gd name="connsiteY11" fmla="*/ 96203 h 144450"/>
                <a:gd name="connsiteX12" fmla="*/ 249525 w 249941"/>
                <a:gd name="connsiteY12" fmla="*/ 87896 h 144450"/>
                <a:gd name="connsiteX13" fmla="*/ 228055 w 249941"/>
                <a:gd name="connsiteY13" fmla="*/ 32347 h 144450"/>
                <a:gd name="connsiteX14" fmla="*/ 219065 w 249941"/>
                <a:gd name="connsiteY14" fmla="*/ 25689 h 144450"/>
                <a:gd name="connsiteX15" fmla="*/ 132161 w 249941"/>
                <a:gd name="connsiteY15" fmla="*/ 972 h 144450"/>
                <a:gd name="connsiteX16" fmla="*/ 124104 w 249941"/>
                <a:gd name="connsiteY16" fmla="*/ 13 h 144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9941" h="144450">
                  <a:moveTo>
                    <a:pt x="124104" y="13"/>
                  </a:moveTo>
                  <a:cubicBezTo>
                    <a:pt x="121895" y="79"/>
                    <a:pt x="119730" y="405"/>
                    <a:pt x="117736" y="972"/>
                  </a:cubicBezTo>
                  <a:lnTo>
                    <a:pt x="30845" y="25702"/>
                  </a:lnTo>
                  <a:cubicBezTo>
                    <a:pt x="26289" y="26998"/>
                    <a:pt x="22980" y="29449"/>
                    <a:pt x="21854" y="32361"/>
                  </a:cubicBezTo>
                  <a:lnTo>
                    <a:pt x="418" y="87909"/>
                  </a:lnTo>
                  <a:cubicBezTo>
                    <a:pt x="-583" y="90495"/>
                    <a:pt x="231" y="93210"/>
                    <a:pt x="2673" y="95435"/>
                  </a:cubicBezTo>
                  <a:cubicBezTo>
                    <a:pt x="2966" y="95705"/>
                    <a:pt x="3282" y="95965"/>
                    <a:pt x="3618" y="96216"/>
                  </a:cubicBezTo>
                  <a:lnTo>
                    <a:pt x="63761" y="140757"/>
                  </a:lnTo>
                  <a:cubicBezTo>
                    <a:pt x="66915" y="143091"/>
                    <a:pt x="71696" y="144451"/>
                    <a:pt x="76752" y="144450"/>
                  </a:cubicBezTo>
                  <a:lnTo>
                    <a:pt x="173202" y="144437"/>
                  </a:lnTo>
                  <a:cubicBezTo>
                    <a:pt x="178256" y="144439"/>
                    <a:pt x="183037" y="143082"/>
                    <a:pt x="186192" y="140750"/>
                  </a:cubicBezTo>
                  <a:lnTo>
                    <a:pt x="246314" y="96203"/>
                  </a:lnTo>
                  <a:cubicBezTo>
                    <a:pt x="249469" y="93867"/>
                    <a:pt x="250651" y="90809"/>
                    <a:pt x="249525" y="87896"/>
                  </a:cubicBezTo>
                  <a:lnTo>
                    <a:pt x="228055" y="32347"/>
                  </a:lnTo>
                  <a:cubicBezTo>
                    <a:pt x="226929" y="29435"/>
                    <a:pt x="223620" y="26985"/>
                    <a:pt x="219065" y="25689"/>
                  </a:cubicBezTo>
                  <a:lnTo>
                    <a:pt x="132161" y="972"/>
                  </a:lnTo>
                  <a:cubicBezTo>
                    <a:pt x="129654" y="259"/>
                    <a:pt x="126883" y="-71"/>
                    <a:pt x="124104" y="13"/>
                  </a:cubicBezTo>
                  <a:close/>
                </a:path>
              </a:pathLst>
            </a:custGeom>
            <a:solidFill>
              <a:srgbClr val="00B050"/>
            </a:solidFill>
            <a:ln w="354" cap="flat">
              <a:noFill/>
              <a:prstDash val="solid"/>
              <a:miter/>
            </a:ln>
          </p:spPr>
          <p:txBody>
            <a:bodyPr rtlCol="0" anchor="ctr"/>
            <a:lstStyle/>
            <a:p>
              <a:endParaRPr lang="en-CA"/>
            </a:p>
          </p:txBody>
        </p:sp>
        <p:sp>
          <p:nvSpPr>
            <p:cNvPr id="1098" name="Freeform: Shape 1097">
              <a:extLst>
                <a:ext uri="{FF2B5EF4-FFF2-40B4-BE49-F238E27FC236}">
                  <a16:creationId xmlns:a16="http://schemas.microsoft.com/office/drawing/2014/main" id="{072AF83B-ED0D-15EE-1A30-64F5F8F2E4CD}"/>
                </a:ext>
              </a:extLst>
            </p:cNvPr>
            <p:cNvSpPr/>
            <p:nvPr/>
          </p:nvSpPr>
          <p:spPr>
            <a:xfrm>
              <a:off x="4490455" y="4827863"/>
              <a:ext cx="136954" cy="142996"/>
            </a:xfrm>
            <a:custGeom>
              <a:avLst/>
              <a:gdLst>
                <a:gd name="connsiteX0" fmla="*/ 91612 w 183233"/>
                <a:gd name="connsiteY0" fmla="*/ 0 h 106617"/>
                <a:gd name="connsiteX1" fmla="*/ 86411 w 183233"/>
                <a:gd name="connsiteY1" fmla="*/ 3442 h 106617"/>
                <a:gd name="connsiteX2" fmla="*/ 86422 w 183233"/>
                <a:gd name="connsiteY2" fmla="*/ 3528 h 106617"/>
                <a:gd name="connsiteX3" fmla="*/ 86411 w 183233"/>
                <a:gd name="connsiteY3" fmla="*/ 4322 h 106617"/>
                <a:gd name="connsiteX4" fmla="*/ 87122 w 183233"/>
                <a:gd name="connsiteY4" fmla="*/ 7268 h 106617"/>
                <a:gd name="connsiteX5" fmla="*/ 87700 w 183233"/>
                <a:gd name="connsiteY5" fmla="*/ 12888 h 106617"/>
                <a:gd name="connsiteX6" fmla="*/ 86011 w 183233"/>
                <a:gd name="connsiteY6" fmla="*/ 14489 h 106617"/>
                <a:gd name="connsiteX7" fmla="*/ 85888 w 183233"/>
                <a:gd name="connsiteY7" fmla="*/ 15800 h 106617"/>
                <a:gd name="connsiteX8" fmla="*/ 76487 w 183233"/>
                <a:gd name="connsiteY8" fmla="*/ 16660 h 106617"/>
                <a:gd name="connsiteX9" fmla="*/ 42503 w 183233"/>
                <a:gd name="connsiteY9" fmla="*/ 28224 h 106617"/>
                <a:gd name="connsiteX10" fmla="*/ 40625 w 183233"/>
                <a:gd name="connsiteY10" fmla="*/ 27430 h 106617"/>
                <a:gd name="connsiteX11" fmla="*/ 37536 w 183233"/>
                <a:gd name="connsiteY11" fmla="*/ 27251 h 106617"/>
                <a:gd name="connsiteX12" fmla="*/ 30524 w 183233"/>
                <a:gd name="connsiteY12" fmla="*/ 23478 h 106617"/>
                <a:gd name="connsiteX13" fmla="*/ 27101 w 183233"/>
                <a:gd name="connsiteY13" fmla="*/ 21314 h 106617"/>
                <a:gd name="connsiteX14" fmla="*/ 25945 w 183233"/>
                <a:gd name="connsiteY14" fmla="*/ 20764 h 106617"/>
                <a:gd name="connsiteX15" fmla="*/ 22322 w 183233"/>
                <a:gd name="connsiteY15" fmla="*/ 19950 h 106617"/>
                <a:gd name="connsiteX16" fmla="*/ 18177 w 183233"/>
                <a:gd name="connsiteY16" fmla="*/ 21042 h 106617"/>
                <a:gd name="connsiteX17" fmla="*/ 19455 w 183233"/>
                <a:gd name="connsiteY17" fmla="*/ 25610 h 106617"/>
                <a:gd name="connsiteX18" fmla="*/ 19533 w 183233"/>
                <a:gd name="connsiteY18" fmla="*/ 25643 h 106617"/>
                <a:gd name="connsiteX19" fmla="*/ 20611 w 183233"/>
                <a:gd name="connsiteY19" fmla="*/ 26159 h 106617"/>
                <a:gd name="connsiteX20" fmla="*/ 24923 w 183233"/>
                <a:gd name="connsiteY20" fmla="*/ 27662 h 106617"/>
                <a:gd name="connsiteX21" fmla="*/ 32657 w 183233"/>
                <a:gd name="connsiteY21" fmla="*/ 30898 h 106617"/>
                <a:gd name="connsiteX22" fmla="*/ 33702 w 183233"/>
                <a:gd name="connsiteY22" fmla="*/ 32686 h 106617"/>
                <a:gd name="connsiteX23" fmla="*/ 35369 w 183233"/>
                <a:gd name="connsiteY23" fmla="*/ 33573 h 106617"/>
                <a:gd name="connsiteX24" fmla="*/ 24756 w 183233"/>
                <a:gd name="connsiteY24" fmla="*/ 61519 h 106617"/>
                <a:gd name="connsiteX25" fmla="*/ 22578 w 183233"/>
                <a:gd name="connsiteY25" fmla="*/ 61896 h 106617"/>
                <a:gd name="connsiteX26" fmla="*/ 20344 w 183233"/>
                <a:gd name="connsiteY26" fmla="*/ 63240 h 106617"/>
                <a:gd name="connsiteX27" fmla="*/ 11021 w 183233"/>
                <a:gd name="connsiteY27" fmla="*/ 64153 h 106617"/>
                <a:gd name="connsiteX28" fmla="*/ 6031 w 183233"/>
                <a:gd name="connsiteY28" fmla="*/ 64392 h 106617"/>
                <a:gd name="connsiteX29" fmla="*/ 4642 w 183233"/>
                <a:gd name="connsiteY29" fmla="*/ 64583 h 106617"/>
                <a:gd name="connsiteX30" fmla="*/ 4597 w 183233"/>
                <a:gd name="connsiteY30" fmla="*/ 64590 h 106617"/>
                <a:gd name="connsiteX31" fmla="*/ 4519 w 183233"/>
                <a:gd name="connsiteY31" fmla="*/ 64603 h 106617"/>
                <a:gd name="connsiteX32" fmla="*/ 119 w 183233"/>
                <a:gd name="connsiteY32" fmla="*/ 68376 h 106617"/>
                <a:gd name="connsiteX33" fmla="*/ 6831 w 183233"/>
                <a:gd name="connsiteY33" fmla="*/ 70640 h 106617"/>
                <a:gd name="connsiteX34" fmla="*/ 6909 w 183233"/>
                <a:gd name="connsiteY34" fmla="*/ 70633 h 106617"/>
                <a:gd name="connsiteX35" fmla="*/ 7009 w 183233"/>
                <a:gd name="connsiteY35" fmla="*/ 70614 h 106617"/>
                <a:gd name="connsiteX36" fmla="*/ 8354 w 183233"/>
                <a:gd name="connsiteY36" fmla="*/ 70435 h 106617"/>
                <a:gd name="connsiteX37" fmla="*/ 13021 w 183233"/>
                <a:gd name="connsiteY37" fmla="*/ 69369 h 106617"/>
                <a:gd name="connsiteX38" fmla="*/ 22089 w 183233"/>
                <a:gd name="connsiteY38" fmla="*/ 67781 h 106617"/>
                <a:gd name="connsiteX39" fmla="*/ 25078 w 183233"/>
                <a:gd name="connsiteY39" fmla="*/ 68409 h 106617"/>
                <a:gd name="connsiteX40" fmla="*/ 27345 w 183233"/>
                <a:gd name="connsiteY40" fmla="*/ 68178 h 106617"/>
                <a:gd name="connsiteX41" fmla="*/ 57339 w 183233"/>
                <a:gd name="connsiteY41" fmla="*/ 90485 h 106617"/>
                <a:gd name="connsiteX42" fmla="*/ 56394 w 183233"/>
                <a:gd name="connsiteY42" fmla="*/ 91835 h 106617"/>
                <a:gd name="connsiteX43" fmla="*/ 56857 w 183233"/>
                <a:gd name="connsiteY43" fmla="*/ 93587 h 106617"/>
                <a:gd name="connsiteX44" fmla="*/ 52150 w 183233"/>
                <a:gd name="connsiteY44" fmla="*/ 98626 h 106617"/>
                <a:gd name="connsiteX45" fmla="*/ 49360 w 183233"/>
                <a:gd name="connsiteY45" fmla="*/ 101102 h 106617"/>
                <a:gd name="connsiteX46" fmla="*/ 48693 w 183233"/>
                <a:gd name="connsiteY46" fmla="*/ 101936 h 106617"/>
                <a:gd name="connsiteX47" fmla="*/ 50905 w 183233"/>
                <a:gd name="connsiteY47" fmla="*/ 106338 h 106617"/>
                <a:gd name="connsiteX48" fmla="*/ 58084 w 183233"/>
                <a:gd name="connsiteY48" fmla="*/ 104590 h 106617"/>
                <a:gd name="connsiteX49" fmla="*/ 58095 w 183233"/>
                <a:gd name="connsiteY49" fmla="*/ 104583 h 106617"/>
                <a:gd name="connsiteX50" fmla="*/ 58095 w 183233"/>
                <a:gd name="connsiteY50" fmla="*/ 104577 h 106617"/>
                <a:gd name="connsiteX51" fmla="*/ 58739 w 183233"/>
                <a:gd name="connsiteY51" fmla="*/ 103789 h 106617"/>
                <a:gd name="connsiteX52" fmla="*/ 60240 w 183233"/>
                <a:gd name="connsiteY52" fmla="*/ 100949 h 106617"/>
                <a:gd name="connsiteX53" fmla="*/ 64266 w 183233"/>
                <a:gd name="connsiteY53" fmla="*/ 95384 h 106617"/>
                <a:gd name="connsiteX54" fmla="*/ 66507 w 183233"/>
                <a:gd name="connsiteY54" fmla="*/ 94734 h 106617"/>
                <a:gd name="connsiteX55" fmla="*/ 67685 w 183233"/>
                <a:gd name="connsiteY55" fmla="*/ 93463 h 106617"/>
                <a:gd name="connsiteX56" fmla="*/ 106758 w 183233"/>
                <a:gd name="connsiteY56" fmla="*/ 95138 h 106617"/>
                <a:gd name="connsiteX57" fmla="*/ 115682 w 183233"/>
                <a:gd name="connsiteY57" fmla="*/ 93536 h 106617"/>
                <a:gd name="connsiteX58" fmla="*/ 116793 w 183233"/>
                <a:gd name="connsiteY58" fmla="*/ 94727 h 106617"/>
                <a:gd name="connsiteX59" fmla="*/ 119449 w 183233"/>
                <a:gd name="connsiteY59" fmla="*/ 95687 h 106617"/>
                <a:gd name="connsiteX60" fmla="*/ 123017 w 183233"/>
                <a:gd name="connsiteY60" fmla="*/ 100896 h 106617"/>
                <a:gd name="connsiteX61" fmla="*/ 124528 w 183233"/>
                <a:gd name="connsiteY61" fmla="*/ 103736 h 106617"/>
                <a:gd name="connsiteX62" fmla="*/ 125173 w 183233"/>
                <a:gd name="connsiteY62" fmla="*/ 104530 h 106617"/>
                <a:gd name="connsiteX63" fmla="*/ 132362 w 183233"/>
                <a:gd name="connsiteY63" fmla="*/ 106285 h 106617"/>
                <a:gd name="connsiteX64" fmla="*/ 134574 w 183233"/>
                <a:gd name="connsiteY64" fmla="*/ 101883 h 106617"/>
                <a:gd name="connsiteX65" fmla="*/ 133896 w 183233"/>
                <a:gd name="connsiteY65" fmla="*/ 101049 h 106617"/>
                <a:gd name="connsiteX66" fmla="*/ 131107 w 183233"/>
                <a:gd name="connsiteY66" fmla="*/ 98580 h 106617"/>
                <a:gd name="connsiteX67" fmla="*/ 126495 w 183233"/>
                <a:gd name="connsiteY67" fmla="*/ 93662 h 106617"/>
                <a:gd name="connsiteX68" fmla="*/ 126895 w 183233"/>
                <a:gd name="connsiteY68" fmla="*/ 91835 h 106617"/>
                <a:gd name="connsiteX69" fmla="*/ 126028 w 183233"/>
                <a:gd name="connsiteY69" fmla="*/ 90584 h 106617"/>
                <a:gd name="connsiteX70" fmla="*/ 156011 w 183233"/>
                <a:gd name="connsiteY70" fmla="*/ 68118 h 106617"/>
                <a:gd name="connsiteX71" fmla="*/ 158233 w 183233"/>
                <a:gd name="connsiteY71" fmla="*/ 68350 h 106617"/>
                <a:gd name="connsiteX72" fmla="*/ 161145 w 183233"/>
                <a:gd name="connsiteY72" fmla="*/ 67708 h 106617"/>
                <a:gd name="connsiteX73" fmla="*/ 170213 w 183233"/>
                <a:gd name="connsiteY73" fmla="*/ 69297 h 106617"/>
                <a:gd name="connsiteX74" fmla="*/ 174881 w 183233"/>
                <a:gd name="connsiteY74" fmla="*/ 70369 h 106617"/>
                <a:gd name="connsiteX75" fmla="*/ 176225 w 183233"/>
                <a:gd name="connsiteY75" fmla="*/ 70541 h 106617"/>
                <a:gd name="connsiteX76" fmla="*/ 176325 w 183233"/>
                <a:gd name="connsiteY76" fmla="*/ 70561 h 106617"/>
                <a:gd name="connsiteX77" fmla="*/ 176403 w 183233"/>
                <a:gd name="connsiteY77" fmla="*/ 70567 h 106617"/>
                <a:gd name="connsiteX78" fmla="*/ 183115 w 183233"/>
                <a:gd name="connsiteY78" fmla="*/ 68304 h 106617"/>
                <a:gd name="connsiteX79" fmla="*/ 178715 w 183233"/>
                <a:gd name="connsiteY79" fmla="*/ 64531 h 106617"/>
                <a:gd name="connsiteX80" fmla="*/ 177203 w 183233"/>
                <a:gd name="connsiteY80" fmla="*/ 64319 h 106617"/>
                <a:gd name="connsiteX81" fmla="*/ 172214 w 183233"/>
                <a:gd name="connsiteY81" fmla="*/ 64081 h 106617"/>
                <a:gd name="connsiteX82" fmla="*/ 162890 w 183233"/>
                <a:gd name="connsiteY82" fmla="*/ 63167 h 106617"/>
                <a:gd name="connsiteX83" fmla="*/ 160645 w 183233"/>
                <a:gd name="connsiteY83" fmla="*/ 61823 h 106617"/>
                <a:gd name="connsiteX84" fmla="*/ 158545 w 183233"/>
                <a:gd name="connsiteY84" fmla="*/ 61459 h 106617"/>
                <a:gd name="connsiteX85" fmla="*/ 157456 w 183233"/>
                <a:gd name="connsiteY85" fmla="*/ 46996 h 106617"/>
                <a:gd name="connsiteX86" fmla="*/ 147710 w 183233"/>
                <a:gd name="connsiteY86" fmla="*/ 33579 h 106617"/>
                <a:gd name="connsiteX87" fmla="*/ 149554 w 183233"/>
                <a:gd name="connsiteY87" fmla="*/ 32593 h 106617"/>
                <a:gd name="connsiteX88" fmla="*/ 150532 w 183233"/>
                <a:gd name="connsiteY88" fmla="*/ 30839 h 106617"/>
                <a:gd name="connsiteX89" fmla="*/ 158267 w 183233"/>
                <a:gd name="connsiteY89" fmla="*/ 27602 h 106617"/>
                <a:gd name="connsiteX90" fmla="*/ 162590 w 183233"/>
                <a:gd name="connsiteY90" fmla="*/ 26100 h 106617"/>
                <a:gd name="connsiteX91" fmla="*/ 163735 w 183233"/>
                <a:gd name="connsiteY91" fmla="*/ 25550 h 106617"/>
                <a:gd name="connsiteX92" fmla="*/ 165012 w 183233"/>
                <a:gd name="connsiteY92" fmla="*/ 20983 h 106617"/>
                <a:gd name="connsiteX93" fmla="*/ 157255 w 183233"/>
                <a:gd name="connsiteY93" fmla="*/ 20705 h 106617"/>
                <a:gd name="connsiteX94" fmla="*/ 156100 w 183233"/>
                <a:gd name="connsiteY94" fmla="*/ 21254 h 106617"/>
                <a:gd name="connsiteX95" fmla="*/ 152666 w 183233"/>
                <a:gd name="connsiteY95" fmla="*/ 23419 h 106617"/>
                <a:gd name="connsiteX96" fmla="*/ 145654 w 183233"/>
                <a:gd name="connsiteY96" fmla="*/ 27198 h 106617"/>
                <a:gd name="connsiteX97" fmla="*/ 142497 w 183233"/>
                <a:gd name="connsiteY97" fmla="*/ 27403 h 106617"/>
                <a:gd name="connsiteX98" fmla="*/ 140520 w 183233"/>
                <a:gd name="connsiteY98" fmla="*/ 28244 h 106617"/>
                <a:gd name="connsiteX99" fmla="*/ 97346 w 183233"/>
                <a:gd name="connsiteY99" fmla="*/ 15820 h 106617"/>
                <a:gd name="connsiteX100" fmla="*/ 97224 w 183233"/>
                <a:gd name="connsiteY100" fmla="*/ 14436 h 106617"/>
                <a:gd name="connsiteX101" fmla="*/ 95523 w 183233"/>
                <a:gd name="connsiteY101" fmla="*/ 12888 h 106617"/>
                <a:gd name="connsiteX102" fmla="*/ 96112 w 183233"/>
                <a:gd name="connsiteY102" fmla="*/ 7268 h 106617"/>
                <a:gd name="connsiteX103" fmla="*/ 96823 w 183233"/>
                <a:gd name="connsiteY103" fmla="*/ 4322 h 106617"/>
                <a:gd name="connsiteX104" fmla="*/ 96812 w 183233"/>
                <a:gd name="connsiteY104" fmla="*/ 3442 h 106617"/>
                <a:gd name="connsiteX105" fmla="*/ 91612 w 183233"/>
                <a:gd name="connsiteY105" fmla="*/ 0 h 106617"/>
                <a:gd name="connsiteX106" fmla="*/ 85099 w 183233"/>
                <a:gd name="connsiteY106" fmla="*/ 24028 h 106617"/>
                <a:gd name="connsiteX107" fmla="*/ 83555 w 183233"/>
                <a:gd name="connsiteY107" fmla="*/ 40278 h 106617"/>
                <a:gd name="connsiteX108" fmla="*/ 83444 w 183233"/>
                <a:gd name="connsiteY108" fmla="*/ 40311 h 106617"/>
                <a:gd name="connsiteX109" fmla="*/ 78865 w 183233"/>
                <a:gd name="connsiteY109" fmla="*/ 42925 h 106617"/>
                <a:gd name="connsiteX110" fmla="*/ 76164 w 183233"/>
                <a:gd name="connsiteY110" fmla="*/ 42403 h 106617"/>
                <a:gd name="connsiteX111" fmla="*/ 76120 w 183233"/>
                <a:gd name="connsiteY111" fmla="*/ 42416 h 106617"/>
                <a:gd name="connsiteX112" fmla="*/ 53750 w 183233"/>
                <a:gd name="connsiteY112" fmla="*/ 32970 h 106617"/>
                <a:gd name="connsiteX113" fmla="*/ 79554 w 183233"/>
                <a:gd name="connsiteY113" fmla="*/ 24597 h 106617"/>
                <a:gd name="connsiteX114" fmla="*/ 85099 w 183233"/>
                <a:gd name="connsiteY114" fmla="*/ 24028 h 106617"/>
                <a:gd name="connsiteX115" fmla="*/ 98135 w 183233"/>
                <a:gd name="connsiteY115" fmla="*/ 24028 h 106617"/>
                <a:gd name="connsiteX116" fmla="*/ 129296 w 183233"/>
                <a:gd name="connsiteY116" fmla="*/ 32977 h 106617"/>
                <a:gd name="connsiteX117" fmla="*/ 107070 w 183233"/>
                <a:gd name="connsiteY117" fmla="*/ 42363 h 106617"/>
                <a:gd name="connsiteX118" fmla="*/ 106992 w 183233"/>
                <a:gd name="connsiteY118" fmla="*/ 42343 h 106617"/>
                <a:gd name="connsiteX119" fmla="*/ 100702 w 183233"/>
                <a:gd name="connsiteY119" fmla="*/ 41840 h 106617"/>
                <a:gd name="connsiteX120" fmla="*/ 99702 w 183233"/>
                <a:gd name="connsiteY120" fmla="*/ 40258 h 106617"/>
                <a:gd name="connsiteX121" fmla="*/ 99679 w 183233"/>
                <a:gd name="connsiteY121" fmla="*/ 40251 h 106617"/>
                <a:gd name="connsiteX122" fmla="*/ 45638 w 183233"/>
                <a:gd name="connsiteY122" fmla="*/ 39040 h 106617"/>
                <a:gd name="connsiteX123" fmla="*/ 66063 w 183233"/>
                <a:gd name="connsiteY123" fmla="*/ 49922 h 106617"/>
                <a:gd name="connsiteX124" fmla="*/ 66041 w 183233"/>
                <a:gd name="connsiteY124" fmla="*/ 49988 h 106617"/>
                <a:gd name="connsiteX125" fmla="*/ 66619 w 183233"/>
                <a:gd name="connsiteY125" fmla="*/ 53748 h 106617"/>
                <a:gd name="connsiteX126" fmla="*/ 64240 w 183233"/>
                <a:gd name="connsiteY126" fmla="*/ 54681 h 106617"/>
                <a:gd name="connsiteX127" fmla="*/ 64218 w 183233"/>
                <a:gd name="connsiteY127" fmla="*/ 54734 h 106617"/>
                <a:gd name="connsiteX128" fmla="*/ 38036 w 183233"/>
                <a:gd name="connsiteY128" fmla="*/ 59235 h 106617"/>
                <a:gd name="connsiteX129" fmla="*/ 45638 w 183233"/>
                <a:gd name="connsiteY129" fmla="*/ 39040 h 106617"/>
                <a:gd name="connsiteX130" fmla="*/ 137441 w 183233"/>
                <a:gd name="connsiteY130" fmla="*/ 39046 h 106617"/>
                <a:gd name="connsiteX131" fmla="*/ 144143 w 183233"/>
                <a:gd name="connsiteY131" fmla="*/ 48797 h 106617"/>
                <a:gd name="connsiteX132" fmla="*/ 145276 w 183233"/>
                <a:gd name="connsiteY132" fmla="*/ 59182 h 106617"/>
                <a:gd name="connsiteX133" fmla="*/ 118960 w 183233"/>
                <a:gd name="connsiteY133" fmla="*/ 54668 h 106617"/>
                <a:gd name="connsiteX134" fmla="*/ 118938 w 183233"/>
                <a:gd name="connsiteY134" fmla="*/ 54602 h 106617"/>
                <a:gd name="connsiteX135" fmla="*/ 115682 w 183233"/>
                <a:gd name="connsiteY135" fmla="*/ 51358 h 106617"/>
                <a:gd name="connsiteX136" fmla="*/ 117138 w 183233"/>
                <a:gd name="connsiteY136" fmla="*/ 49909 h 106617"/>
                <a:gd name="connsiteX137" fmla="*/ 117127 w 183233"/>
                <a:gd name="connsiteY137" fmla="*/ 49876 h 106617"/>
                <a:gd name="connsiteX138" fmla="*/ 137441 w 183233"/>
                <a:gd name="connsiteY138" fmla="*/ 39047 h 106617"/>
                <a:gd name="connsiteX139" fmla="*/ 87422 w 183233"/>
                <a:gd name="connsiteY139" fmla="*/ 50763 h 106617"/>
                <a:gd name="connsiteX140" fmla="*/ 95790 w 183233"/>
                <a:gd name="connsiteY140" fmla="*/ 50763 h 106617"/>
                <a:gd name="connsiteX141" fmla="*/ 100991 w 183233"/>
                <a:gd name="connsiteY141" fmla="*/ 54635 h 106617"/>
                <a:gd name="connsiteX142" fmla="*/ 99124 w 183233"/>
                <a:gd name="connsiteY142" fmla="*/ 59467 h 106617"/>
                <a:gd name="connsiteX143" fmla="*/ 91612 w 183233"/>
                <a:gd name="connsiteY143" fmla="*/ 61618 h 106617"/>
                <a:gd name="connsiteX144" fmla="*/ 84077 w 183233"/>
                <a:gd name="connsiteY144" fmla="*/ 59460 h 106617"/>
                <a:gd name="connsiteX145" fmla="*/ 82210 w 183233"/>
                <a:gd name="connsiteY145" fmla="*/ 54628 h 106617"/>
                <a:gd name="connsiteX146" fmla="*/ 114249 w 183233"/>
                <a:gd name="connsiteY146" fmla="*/ 64014 h 106617"/>
                <a:gd name="connsiteX147" fmla="*/ 115304 w 183233"/>
                <a:gd name="connsiteY147" fmla="*/ 64061 h 106617"/>
                <a:gd name="connsiteX148" fmla="*/ 115349 w 183233"/>
                <a:gd name="connsiteY148" fmla="*/ 64027 h 106617"/>
                <a:gd name="connsiteX149" fmla="*/ 142431 w 183233"/>
                <a:gd name="connsiteY149" fmla="*/ 66755 h 106617"/>
                <a:gd name="connsiteX150" fmla="*/ 120750 w 183233"/>
                <a:gd name="connsiteY150" fmla="*/ 82978 h 106617"/>
                <a:gd name="connsiteX151" fmla="*/ 110237 w 183233"/>
                <a:gd name="connsiteY151" fmla="*/ 67853 h 106617"/>
                <a:gd name="connsiteX152" fmla="*/ 110270 w 183233"/>
                <a:gd name="connsiteY152" fmla="*/ 67827 h 106617"/>
                <a:gd name="connsiteX153" fmla="*/ 112493 w 183233"/>
                <a:gd name="connsiteY153" fmla="*/ 64286 h 106617"/>
                <a:gd name="connsiteX154" fmla="*/ 114249 w 183233"/>
                <a:gd name="connsiteY154" fmla="*/ 64014 h 106617"/>
                <a:gd name="connsiteX155" fmla="*/ 68763 w 183233"/>
                <a:gd name="connsiteY155" fmla="*/ 64080 h 106617"/>
                <a:gd name="connsiteX156" fmla="*/ 73164 w 183233"/>
                <a:gd name="connsiteY156" fmla="*/ 66205 h 106617"/>
                <a:gd name="connsiteX157" fmla="*/ 72908 w 183233"/>
                <a:gd name="connsiteY157" fmla="*/ 67886 h 106617"/>
                <a:gd name="connsiteX158" fmla="*/ 72986 w 183233"/>
                <a:gd name="connsiteY158" fmla="*/ 67946 h 106617"/>
                <a:gd name="connsiteX159" fmla="*/ 62585 w 183233"/>
                <a:gd name="connsiteY159" fmla="*/ 82919 h 106617"/>
                <a:gd name="connsiteX160" fmla="*/ 40970 w 183233"/>
                <a:gd name="connsiteY160" fmla="*/ 66807 h 106617"/>
                <a:gd name="connsiteX161" fmla="*/ 67819 w 183233"/>
                <a:gd name="connsiteY161" fmla="*/ 64094 h 106617"/>
                <a:gd name="connsiteX162" fmla="*/ 67863 w 183233"/>
                <a:gd name="connsiteY162" fmla="*/ 64127 h 106617"/>
                <a:gd name="connsiteX163" fmla="*/ 68763 w 183233"/>
                <a:gd name="connsiteY163" fmla="*/ 64080 h 106617"/>
                <a:gd name="connsiteX164" fmla="*/ 91445 w 183233"/>
                <a:gd name="connsiteY164" fmla="*/ 70640 h 106617"/>
                <a:gd name="connsiteX165" fmla="*/ 93590 w 183233"/>
                <a:gd name="connsiteY165" fmla="*/ 70911 h 106617"/>
                <a:gd name="connsiteX166" fmla="*/ 95646 w 183233"/>
                <a:gd name="connsiteY166" fmla="*/ 72076 h 106617"/>
                <a:gd name="connsiteX167" fmla="*/ 95745 w 183233"/>
                <a:gd name="connsiteY167" fmla="*/ 72076 h 106617"/>
                <a:gd name="connsiteX168" fmla="*/ 108981 w 183233"/>
                <a:gd name="connsiteY168" fmla="*/ 86321 h 106617"/>
                <a:gd name="connsiteX169" fmla="*/ 103691 w 183233"/>
                <a:gd name="connsiteY169" fmla="*/ 87201 h 106617"/>
                <a:gd name="connsiteX170" fmla="*/ 74342 w 183233"/>
                <a:gd name="connsiteY170" fmla="*/ 86301 h 106617"/>
                <a:gd name="connsiteX171" fmla="*/ 87544 w 183233"/>
                <a:gd name="connsiteY171" fmla="*/ 72083 h 106617"/>
                <a:gd name="connsiteX172" fmla="*/ 87567 w 183233"/>
                <a:gd name="connsiteY172" fmla="*/ 72083 h 106617"/>
                <a:gd name="connsiteX173" fmla="*/ 91445 w 183233"/>
                <a:gd name="connsiteY173" fmla="*/ 70640 h 106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Lst>
              <a:rect l="l" t="t" r="r" b="b"/>
              <a:pathLst>
                <a:path w="183233" h="106617">
                  <a:moveTo>
                    <a:pt x="91612" y="0"/>
                  </a:moveTo>
                  <a:cubicBezTo>
                    <a:pt x="88739" y="0"/>
                    <a:pt x="86410" y="1541"/>
                    <a:pt x="86411" y="3442"/>
                  </a:cubicBezTo>
                  <a:cubicBezTo>
                    <a:pt x="86411" y="3471"/>
                    <a:pt x="86421" y="3499"/>
                    <a:pt x="86422" y="3528"/>
                  </a:cubicBezTo>
                  <a:cubicBezTo>
                    <a:pt x="86418" y="3786"/>
                    <a:pt x="86397" y="4098"/>
                    <a:pt x="86411" y="4322"/>
                  </a:cubicBezTo>
                  <a:cubicBezTo>
                    <a:pt x="86479" y="5419"/>
                    <a:pt x="86880" y="6258"/>
                    <a:pt x="87122" y="7268"/>
                  </a:cubicBezTo>
                  <a:cubicBezTo>
                    <a:pt x="87559" y="9430"/>
                    <a:pt x="87926" y="11222"/>
                    <a:pt x="87700" y="12888"/>
                  </a:cubicBezTo>
                  <a:cubicBezTo>
                    <a:pt x="87480" y="13516"/>
                    <a:pt x="86703" y="14090"/>
                    <a:pt x="86011" y="14489"/>
                  </a:cubicBezTo>
                  <a:lnTo>
                    <a:pt x="85888" y="15800"/>
                  </a:lnTo>
                  <a:cubicBezTo>
                    <a:pt x="82724" y="15955"/>
                    <a:pt x="79583" y="16243"/>
                    <a:pt x="76487" y="16660"/>
                  </a:cubicBezTo>
                  <a:cubicBezTo>
                    <a:pt x="62983" y="18487"/>
                    <a:pt x="51356" y="22630"/>
                    <a:pt x="42503" y="28224"/>
                  </a:cubicBezTo>
                  <a:cubicBezTo>
                    <a:pt x="41872" y="27964"/>
                    <a:pt x="41246" y="27700"/>
                    <a:pt x="40625" y="27430"/>
                  </a:cubicBezTo>
                  <a:cubicBezTo>
                    <a:pt x="39697" y="27505"/>
                    <a:pt x="38759" y="27675"/>
                    <a:pt x="37536" y="27251"/>
                  </a:cubicBezTo>
                  <a:cubicBezTo>
                    <a:pt x="35208" y="26318"/>
                    <a:pt x="33089" y="25030"/>
                    <a:pt x="30524" y="23478"/>
                  </a:cubicBezTo>
                  <a:cubicBezTo>
                    <a:pt x="29348" y="22736"/>
                    <a:pt x="28497" y="22029"/>
                    <a:pt x="27101" y="21314"/>
                  </a:cubicBezTo>
                  <a:cubicBezTo>
                    <a:pt x="26784" y="21151"/>
                    <a:pt x="26300" y="20932"/>
                    <a:pt x="25945" y="20764"/>
                  </a:cubicBezTo>
                  <a:cubicBezTo>
                    <a:pt x="24853" y="20246"/>
                    <a:pt x="23566" y="19976"/>
                    <a:pt x="22322" y="19950"/>
                  </a:cubicBezTo>
                  <a:cubicBezTo>
                    <a:pt x="20724" y="19918"/>
                    <a:pt x="19184" y="20290"/>
                    <a:pt x="18177" y="21042"/>
                  </a:cubicBezTo>
                  <a:cubicBezTo>
                    <a:pt x="16386" y="22380"/>
                    <a:pt x="16960" y="24425"/>
                    <a:pt x="19455" y="25610"/>
                  </a:cubicBezTo>
                  <a:cubicBezTo>
                    <a:pt x="19481" y="25622"/>
                    <a:pt x="19507" y="25631"/>
                    <a:pt x="19533" y="25643"/>
                  </a:cubicBezTo>
                  <a:cubicBezTo>
                    <a:pt x="19876" y="25808"/>
                    <a:pt x="20296" y="26021"/>
                    <a:pt x="20611" y="26159"/>
                  </a:cubicBezTo>
                  <a:cubicBezTo>
                    <a:pt x="22093" y="26811"/>
                    <a:pt x="23447" y="27144"/>
                    <a:pt x="24923" y="27662"/>
                  </a:cubicBezTo>
                  <a:cubicBezTo>
                    <a:pt x="28033" y="28806"/>
                    <a:pt x="30612" y="29754"/>
                    <a:pt x="32657" y="30898"/>
                  </a:cubicBezTo>
                  <a:cubicBezTo>
                    <a:pt x="33456" y="31405"/>
                    <a:pt x="33596" y="32299"/>
                    <a:pt x="33702" y="32686"/>
                  </a:cubicBezTo>
                  <a:lnTo>
                    <a:pt x="35369" y="33573"/>
                  </a:lnTo>
                  <a:cubicBezTo>
                    <a:pt x="26445" y="41572"/>
                    <a:pt x="22316" y="51452"/>
                    <a:pt x="24756" y="61519"/>
                  </a:cubicBezTo>
                  <a:lnTo>
                    <a:pt x="22578" y="61896"/>
                  </a:lnTo>
                  <a:cubicBezTo>
                    <a:pt x="22004" y="62338"/>
                    <a:pt x="21193" y="63033"/>
                    <a:pt x="20344" y="63240"/>
                  </a:cubicBezTo>
                  <a:cubicBezTo>
                    <a:pt x="17668" y="63742"/>
                    <a:pt x="14656" y="63926"/>
                    <a:pt x="11021" y="64153"/>
                  </a:cubicBezTo>
                  <a:cubicBezTo>
                    <a:pt x="9314" y="64238"/>
                    <a:pt x="7841" y="64187"/>
                    <a:pt x="6031" y="64392"/>
                  </a:cubicBezTo>
                  <a:cubicBezTo>
                    <a:pt x="5632" y="64436"/>
                    <a:pt x="5078" y="64523"/>
                    <a:pt x="4642" y="64583"/>
                  </a:cubicBezTo>
                  <a:lnTo>
                    <a:pt x="4597" y="64590"/>
                  </a:lnTo>
                  <a:cubicBezTo>
                    <a:pt x="4573" y="64593"/>
                    <a:pt x="4542" y="64600"/>
                    <a:pt x="4519" y="64603"/>
                  </a:cubicBezTo>
                  <a:cubicBezTo>
                    <a:pt x="1454" y="65045"/>
                    <a:pt x="-515" y="66723"/>
                    <a:pt x="119" y="68376"/>
                  </a:cubicBezTo>
                  <a:cubicBezTo>
                    <a:pt x="753" y="70030"/>
                    <a:pt x="3747" y="71036"/>
                    <a:pt x="6831" y="70640"/>
                  </a:cubicBezTo>
                  <a:cubicBezTo>
                    <a:pt x="6853" y="70637"/>
                    <a:pt x="6886" y="70636"/>
                    <a:pt x="6909" y="70633"/>
                  </a:cubicBezTo>
                  <a:cubicBezTo>
                    <a:pt x="6944" y="70629"/>
                    <a:pt x="6974" y="70619"/>
                    <a:pt x="7009" y="70614"/>
                  </a:cubicBezTo>
                  <a:cubicBezTo>
                    <a:pt x="7439" y="70557"/>
                    <a:pt x="7977" y="70495"/>
                    <a:pt x="8354" y="70435"/>
                  </a:cubicBezTo>
                  <a:cubicBezTo>
                    <a:pt x="10133" y="70151"/>
                    <a:pt x="11421" y="69734"/>
                    <a:pt x="13021" y="69369"/>
                  </a:cubicBezTo>
                  <a:cubicBezTo>
                    <a:pt x="16462" y="68634"/>
                    <a:pt x="19312" y="68020"/>
                    <a:pt x="22089" y="67781"/>
                  </a:cubicBezTo>
                  <a:cubicBezTo>
                    <a:pt x="23248" y="67727"/>
                    <a:pt x="24471" y="68207"/>
                    <a:pt x="25078" y="68409"/>
                  </a:cubicBezTo>
                  <a:lnTo>
                    <a:pt x="27345" y="68178"/>
                  </a:lnTo>
                  <a:cubicBezTo>
                    <a:pt x="32562" y="77812"/>
                    <a:pt x="43495" y="85598"/>
                    <a:pt x="57339" y="90485"/>
                  </a:cubicBezTo>
                  <a:lnTo>
                    <a:pt x="56394" y="91835"/>
                  </a:lnTo>
                  <a:cubicBezTo>
                    <a:pt x="56735" y="92359"/>
                    <a:pt x="57111" y="93068"/>
                    <a:pt x="56857" y="93587"/>
                  </a:cubicBezTo>
                  <a:cubicBezTo>
                    <a:pt x="55848" y="95145"/>
                    <a:pt x="54119" y="96791"/>
                    <a:pt x="52150" y="98626"/>
                  </a:cubicBezTo>
                  <a:cubicBezTo>
                    <a:pt x="51196" y="99474"/>
                    <a:pt x="50220" y="100132"/>
                    <a:pt x="49360" y="101102"/>
                  </a:cubicBezTo>
                  <a:cubicBezTo>
                    <a:pt x="49154" y="101334"/>
                    <a:pt x="48892" y="101691"/>
                    <a:pt x="48693" y="101936"/>
                  </a:cubicBezTo>
                  <a:cubicBezTo>
                    <a:pt x="47357" y="103639"/>
                    <a:pt x="48337" y="105601"/>
                    <a:pt x="50905" y="106338"/>
                  </a:cubicBezTo>
                  <a:cubicBezTo>
                    <a:pt x="53489" y="107078"/>
                    <a:pt x="56696" y="106297"/>
                    <a:pt x="58084" y="104590"/>
                  </a:cubicBezTo>
                  <a:cubicBezTo>
                    <a:pt x="58086" y="104588"/>
                    <a:pt x="58093" y="104586"/>
                    <a:pt x="58095" y="104583"/>
                  </a:cubicBezTo>
                  <a:cubicBezTo>
                    <a:pt x="58096" y="104581"/>
                    <a:pt x="58094" y="104579"/>
                    <a:pt x="58095" y="104577"/>
                  </a:cubicBezTo>
                  <a:cubicBezTo>
                    <a:pt x="58293" y="104335"/>
                    <a:pt x="58573" y="104017"/>
                    <a:pt x="58739" y="103789"/>
                  </a:cubicBezTo>
                  <a:cubicBezTo>
                    <a:pt x="59476" y="102784"/>
                    <a:pt x="59722" y="101922"/>
                    <a:pt x="60240" y="100949"/>
                  </a:cubicBezTo>
                  <a:cubicBezTo>
                    <a:pt x="61616" y="98891"/>
                    <a:pt x="62372" y="96730"/>
                    <a:pt x="64266" y="95384"/>
                  </a:cubicBezTo>
                  <a:cubicBezTo>
                    <a:pt x="64785" y="95016"/>
                    <a:pt x="65630" y="94874"/>
                    <a:pt x="66507" y="94734"/>
                  </a:cubicBezTo>
                  <a:lnTo>
                    <a:pt x="67685" y="93463"/>
                  </a:lnTo>
                  <a:cubicBezTo>
                    <a:pt x="79754" y="96222"/>
                    <a:pt x="93263" y="96963"/>
                    <a:pt x="106758" y="95138"/>
                  </a:cubicBezTo>
                  <a:cubicBezTo>
                    <a:pt x="109791" y="94727"/>
                    <a:pt x="112773" y="94192"/>
                    <a:pt x="115682" y="93536"/>
                  </a:cubicBezTo>
                  <a:cubicBezTo>
                    <a:pt x="116013" y="93886"/>
                    <a:pt x="116628" y="94558"/>
                    <a:pt x="116793" y="94727"/>
                  </a:cubicBezTo>
                  <a:cubicBezTo>
                    <a:pt x="117685" y="94900"/>
                    <a:pt x="118657" y="94989"/>
                    <a:pt x="119449" y="95687"/>
                  </a:cubicBezTo>
                  <a:cubicBezTo>
                    <a:pt x="120867" y="97130"/>
                    <a:pt x="121836" y="98836"/>
                    <a:pt x="123017" y="100896"/>
                  </a:cubicBezTo>
                  <a:cubicBezTo>
                    <a:pt x="123535" y="101869"/>
                    <a:pt x="123791" y="102731"/>
                    <a:pt x="124528" y="103736"/>
                  </a:cubicBezTo>
                  <a:cubicBezTo>
                    <a:pt x="124696" y="103965"/>
                    <a:pt x="124975" y="104288"/>
                    <a:pt x="125173" y="104530"/>
                  </a:cubicBezTo>
                  <a:cubicBezTo>
                    <a:pt x="126557" y="106243"/>
                    <a:pt x="129775" y="107027"/>
                    <a:pt x="132362" y="106285"/>
                  </a:cubicBezTo>
                  <a:cubicBezTo>
                    <a:pt x="134930" y="105548"/>
                    <a:pt x="135911" y="103586"/>
                    <a:pt x="134574" y="101883"/>
                  </a:cubicBezTo>
                  <a:cubicBezTo>
                    <a:pt x="134375" y="101637"/>
                    <a:pt x="134102" y="101281"/>
                    <a:pt x="133896" y="101049"/>
                  </a:cubicBezTo>
                  <a:cubicBezTo>
                    <a:pt x="133036" y="100079"/>
                    <a:pt x="132060" y="99427"/>
                    <a:pt x="131107" y="98580"/>
                  </a:cubicBezTo>
                  <a:cubicBezTo>
                    <a:pt x="129138" y="96745"/>
                    <a:pt x="127504" y="95221"/>
                    <a:pt x="126495" y="93662"/>
                  </a:cubicBezTo>
                  <a:cubicBezTo>
                    <a:pt x="126073" y="92857"/>
                    <a:pt x="126566" y="92357"/>
                    <a:pt x="126895" y="91835"/>
                  </a:cubicBezTo>
                  <a:cubicBezTo>
                    <a:pt x="126698" y="91700"/>
                    <a:pt x="126277" y="90941"/>
                    <a:pt x="126028" y="90584"/>
                  </a:cubicBezTo>
                  <a:cubicBezTo>
                    <a:pt x="140415" y="85524"/>
                    <a:pt x="151027" y="77447"/>
                    <a:pt x="156011" y="68118"/>
                  </a:cubicBezTo>
                  <a:cubicBezTo>
                    <a:pt x="156684" y="68181"/>
                    <a:pt x="157854" y="68305"/>
                    <a:pt x="158233" y="68350"/>
                  </a:cubicBezTo>
                  <a:cubicBezTo>
                    <a:pt x="159016" y="68043"/>
                    <a:pt x="159735" y="67642"/>
                    <a:pt x="161145" y="67708"/>
                  </a:cubicBezTo>
                  <a:cubicBezTo>
                    <a:pt x="163922" y="67947"/>
                    <a:pt x="166772" y="68562"/>
                    <a:pt x="170213" y="69297"/>
                  </a:cubicBezTo>
                  <a:cubicBezTo>
                    <a:pt x="171813" y="69661"/>
                    <a:pt x="173102" y="70085"/>
                    <a:pt x="174881" y="70369"/>
                  </a:cubicBezTo>
                  <a:cubicBezTo>
                    <a:pt x="175257" y="70429"/>
                    <a:pt x="175795" y="70485"/>
                    <a:pt x="176225" y="70541"/>
                  </a:cubicBezTo>
                  <a:cubicBezTo>
                    <a:pt x="176260" y="70546"/>
                    <a:pt x="176290" y="70556"/>
                    <a:pt x="176325" y="70561"/>
                  </a:cubicBezTo>
                  <a:cubicBezTo>
                    <a:pt x="176349" y="70564"/>
                    <a:pt x="176381" y="70564"/>
                    <a:pt x="176403" y="70567"/>
                  </a:cubicBezTo>
                  <a:cubicBezTo>
                    <a:pt x="179487" y="70963"/>
                    <a:pt x="182482" y="69957"/>
                    <a:pt x="183115" y="68304"/>
                  </a:cubicBezTo>
                  <a:cubicBezTo>
                    <a:pt x="183748" y="66650"/>
                    <a:pt x="181780" y="64971"/>
                    <a:pt x="178715" y="64531"/>
                  </a:cubicBezTo>
                  <a:cubicBezTo>
                    <a:pt x="178269" y="64470"/>
                    <a:pt x="177636" y="64368"/>
                    <a:pt x="177203" y="64319"/>
                  </a:cubicBezTo>
                  <a:cubicBezTo>
                    <a:pt x="175394" y="64115"/>
                    <a:pt x="173921" y="64165"/>
                    <a:pt x="172214" y="64081"/>
                  </a:cubicBezTo>
                  <a:cubicBezTo>
                    <a:pt x="168577" y="63854"/>
                    <a:pt x="165566" y="63669"/>
                    <a:pt x="162890" y="63167"/>
                  </a:cubicBezTo>
                  <a:cubicBezTo>
                    <a:pt x="161799" y="62915"/>
                    <a:pt x="161023" y="62142"/>
                    <a:pt x="160645" y="61823"/>
                  </a:cubicBezTo>
                  <a:lnTo>
                    <a:pt x="158545" y="61459"/>
                  </a:lnTo>
                  <a:cubicBezTo>
                    <a:pt x="159634" y="56767"/>
                    <a:pt x="159340" y="51883"/>
                    <a:pt x="157456" y="46996"/>
                  </a:cubicBezTo>
                  <a:cubicBezTo>
                    <a:pt x="155553" y="42064"/>
                    <a:pt x="152193" y="37554"/>
                    <a:pt x="147710" y="33579"/>
                  </a:cubicBezTo>
                  <a:cubicBezTo>
                    <a:pt x="148248" y="33287"/>
                    <a:pt x="149266" y="32751"/>
                    <a:pt x="149554" y="32593"/>
                  </a:cubicBezTo>
                  <a:cubicBezTo>
                    <a:pt x="149639" y="32037"/>
                    <a:pt x="149566" y="31454"/>
                    <a:pt x="150532" y="30839"/>
                  </a:cubicBezTo>
                  <a:cubicBezTo>
                    <a:pt x="152577" y="29695"/>
                    <a:pt x="155156" y="28746"/>
                    <a:pt x="158267" y="27602"/>
                  </a:cubicBezTo>
                  <a:cubicBezTo>
                    <a:pt x="159743" y="27085"/>
                    <a:pt x="161108" y="26751"/>
                    <a:pt x="162590" y="26100"/>
                  </a:cubicBezTo>
                  <a:cubicBezTo>
                    <a:pt x="162925" y="25952"/>
                    <a:pt x="163383" y="25719"/>
                    <a:pt x="163735" y="25550"/>
                  </a:cubicBezTo>
                  <a:cubicBezTo>
                    <a:pt x="166229" y="24365"/>
                    <a:pt x="166804" y="22320"/>
                    <a:pt x="165012" y="20983"/>
                  </a:cubicBezTo>
                  <a:cubicBezTo>
                    <a:pt x="163221" y="19646"/>
                    <a:pt x="159750" y="19519"/>
                    <a:pt x="157255" y="20705"/>
                  </a:cubicBezTo>
                  <a:cubicBezTo>
                    <a:pt x="156901" y="20872"/>
                    <a:pt x="156419" y="21091"/>
                    <a:pt x="156100" y="21254"/>
                  </a:cubicBezTo>
                  <a:cubicBezTo>
                    <a:pt x="154704" y="21970"/>
                    <a:pt x="153841" y="22676"/>
                    <a:pt x="152666" y="23419"/>
                  </a:cubicBezTo>
                  <a:cubicBezTo>
                    <a:pt x="150101" y="24971"/>
                    <a:pt x="147981" y="26265"/>
                    <a:pt x="145654" y="27198"/>
                  </a:cubicBezTo>
                  <a:cubicBezTo>
                    <a:pt x="144645" y="27548"/>
                    <a:pt x="143168" y="27427"/>
                    <a:pt x="142497" y="27403"/>
                  </a:cubicBezTo>
                  <a:lnTo>
                    <a:pt x="140520" y="28244"/>
                  </a:lnTo>
                  <a:cubicBezTo>
                    <a:pt x="129240" y="21199"/>
                    <a:pt x="113882" y="16695"/>
                    <a:pt x="97346" y="15820"/>
                  </a:cubicBezTo>
                  <a:cubicBezTo>
                    <a:pt x="97300" y="15407"/>
                    <a:pt x="97239" y="14661"/>
                    <a:pt x="97224" y="14436"/>
                  </a:cubicBezTo>
                  <a:cubicBezTo>
                    <a:pt x="96546" y="14051"/>
                    <a:pt x="95729" y="13721"/>
                    <a:pt x="95523" y="12888"/>
                  </a:cubicBezTo>
                  <a:cubicBezTo>
                    <a:pt x="95297" y="11222"/>
                    <a:pt x="95675" y="9430"/>
                    <a:pt x="96112" y="7268"/>
                  </a:cubicBezTo>
                  <a:cubicBezTo>
                    <a:pt x="96354" y="6258"/>
                    <a:pt x="96755" y="5419"/>
                    <a:pt x="96823" y="4322"/>
                  </a:cubicBezTo>
                  <a:cubicBezTo>
                    <a:pt x="96839" y="4073"/>
                    <a:pt x="96814" y="3711"/>
                    <a:pt x="96812" y="3442"/>
                  </a:cubicBezTo>
                  <a:cubicBezTo>
                    <a:pt x="96812" y="1541"/>
                    <a:pt x="94484" y="0"/>
                    <a:pt x="91612" y="0"/>
                  </a:cubicBezTo>
                  <a:close/>
                  <a:moveTo>
                    <a:pt x="85099" y="24028"/>
                  </a:moveTo>
                  <a:lnTo>
                    <a:pt x="83555" y="40278"/>
                  </a:lnTo>
                  <a:lnTo>
                    <a:pt x="83444" y="40311"/>
                  </a:lnTo>
                  <a:cubicBezTo>
                    <a:pt x="83340" y="41765"/>
                    <a:pt x="81331" y="42925"/>
                    <a:pt x="78865" y="42925"/>
                  </a:cubicBezTo>
                  <a:cubicBezTo>
                    <a:pt x="77855" y="42925"/>
                    <a:pt x="76922" y="42732"/>
                    <a:pt x="76164" y="42403"/>
                  </a:cubicBezTo>
                  <a:lnTo>
                    <a:pt x="76120" y="42416"/>
                  </a:lnTo>
                  <a:lnTo>
                    <a:pt x="53750" y="32970"/>
                  </a:lnTo>
                  <a:cubicBezTo>
                    <a:pt x="60625" y="28944"/>
                    <a:pt x="69419" y="25968"/>
                    <a:pt x="79554" y="24597"/>
                  </a:cubicBezTo>
                  <a:cubicBezTo>
                    <a:pt x="81385" y="24351"/>
                    <a:pt x="83236" y="24161"/>
                    <a:pt x="85099" y="24028"/>
                  </a:cubicBezTo>
                  <a:close/>
                  <a:moveTo>
                    <a:pt x="98135" y="24028"/>
                  </a:moveTo>
                  <a:cubicBezTo>
                    <a:pt x="109967" y="24895"/>
                    <a:pt x="120910" y="28086"/>
                    <a:pt x="129296" y="32977"/>
                  </a:cubicBezTo>
                  <a:lnTo>
                    <a:pt x="107070" y="42363"/>
                  </a:lnTo>
                  <a:lnTo>
                    <a:pt x="106992" y="42343"/>
                  </a:lnTo>
                  <a:cubicBezTo>
                    <a:pt x="105019" y="43201"/>
                    <a:pt x="102239" y="42988"/>
                    <a:pt x="100702" y="41840"/>
                  </a:cubicBezTo>
                  <a:cubicBezTo>
                    <a:pt x="100094" y="41390"/>
                    <a:pt x="99744" y="40835"/>
                    <a:pt x="99702" y="40258"/>
                  </a:cubicBezTo>
                  <a:lnTo>
                    <a:pt x="99679" y="40251"/>
                  </a:lnTo>
                  <a:close/>
                  <a:moveTo>
                    <a:pt x="45638" y="39040"/>
                  </a:moveTo>
                  <a:lnTo>
                    <a:pt x="66063" y="49922"/>
                  </a:lnTo>
                  <a:lnTo>
                    <a:pt x="66041" y="49988"/>
                  </a:lnTo>
                  <a:cubicBezTo>
                    <a:pt x="67884" y="50943"/>
                    <a:pt x="68156" y="52599"/>
                    <a:pt x="66619" y="53748"/>
                  </a:cubicBezTo>
                  <a:cubicBezTo>
                    <a:pt x="66012" y="54201"/>
                    <a:pt x="65180" y="54528"/>
                    <a:pt x="64240" y="54681"/>
                  </a:cubicBezTo>
                  <a:lnTo>
                    <a:pt x="64218" y="54734"/>
                  </a:lnTo>
                  <a:lnTo>
                    <a:pt x="38036" y="59235"/>
                  </a:lnTo>
                  <a:cubicBezTo>
                    <a:pt x="36703" y="51977"/>
                    <a:pt x="39575" y="44922"/>
                    <a:pt x="45638" y="39040"/>
                  </a:cubicBezTo>
                  <a:close/>
                  <a:moveTo>
                    <a:pt x="137441" y="39046"/>
                  </a:moveTo>
                  <a:cubicBezTo>
                    <a:pt x="140476" y="41977"/>
                    <a:pt x="142774" y="45249"/>
                    <a:pt x="144143" y="48797"/>
                  </a:cubicBezTo>
                  <a:cubicBezTo>
                    <a:pt x="145494" y="52302"/>
                    <a:pt x="145833" y="55801"/>
                    <a:pt x="145276" y="59182"/>
                  </a:cubicBezTo>
                  <a:lnTo>
                    <a:pt x="118960" y="54668"/>
                  </a:lnTo>
                  <a:lnTo>
                    <a:pt x="118938" y="54602"/>
                  </a:lnTo>
                  <a:cubicBezTo>
                    <a:pt x="116582" y="54218"/>
                    <a:pt x="115133" y="52790"/>
                    <a:pt x="115682" y="51358"/>
                  </a:cubicBezTo>
                  <a:cubicBezTo>
                    <a:pt x="115895" y="50795"/>
                    <a:pt x="116406" y="50287"/>
                    <a:pt x="117138" y="49909"/>
                  </a:cubicBezTo>
                  <a:lnTo>
                    <a:pt x="117127" y="49876"/>
                  </a:lnTo>
                  <a:lnTo>
                    <a:pt x="137441" y="39047"/>
                  </a:lnTo>
                  <a:close/>
                  <a:moveTo>
                    <a:pt x="87422" y="50763"/>
                  </a:moveTo>
                  <a:lnTo>
                    <a:pt x="95790" y="50763"/>
                  </a:lnTo>
                  <a:lnTo>
                    <a:pt x="100991" y="54635"/>
                  </a:lnTo>
                  <a:lnTo>
                    <a:pt x="99124" y="59467"/>
                  </a:lnTo>
                  <a:lnTo>
                    <a:pt x="91612" y="61618"/>
                  </a:lnTo>
                  <a:lnTo>
                    <a:pt x="84077" y="59460"/>
                  </a:lnTo>
                  <a:lnTo>
                    <a:pt x="82210" y="54628"/>
                  </a:lnTo>
                  <a:close/>
                  <a:moveTo>
                    <a:pt x="114249" y="64014"/>
                  </a:moveTo>
                  <a:cubicBezTo>
                    <a:pt x="114604" y="64004"/>
                    <a:pt x="114958" y="64023"/>
                    <a:pt x="115304" y="64061"/>
                  </a:cubicBezTo>
                  <a:lnTo>
                    <a:pt x="115349" y="64027"/>
                  </a:lnTo>
                  <a:lnTo>
                    <a:pt x="142431" y="66755"/>
                  </a:lnTo>
                  <a:cubicBezTo>
                    <a:pt x="138468" y="73387"/>
                    <a:pt x="130883" y="79133"/>
                    <a:pt x="120750" y="82978"/>
                  </a:cubicBezTo>
                  <a:lnTo>
                    <a:pt x="110237" y="67853"/>
                  </a:lnTo>
                  <a:lnTo>
                    <a:pt x="110270" y="67827"/>
                  </a:lnTo>
                  <a:cubicBezTo>
                    <a:pt x="109304" y="66490"/>
                    <a:pt x="110271" y="64923"/>
                    <a:pt x="112493" y="64286"/>
                  </a:cubicBezTo>
                  <a:cubicBezTo>
                    <a:pt x="113062" y="64123"/>
                    <a:pt x="113656" y="64032"/>
                    <a:pt x="114249" y="64014"/>
                  </a:cubicBezTo>
                  <a:close/>
                  <a:moveTo>
                    <a:pt x="68763" y="64080"/>
                  </a:moveTo>
                  <a:cubicBezTo>
                    <a:pt x="70830" y="64098"/>
                    <a:pt x="72684" y="64952"/>
                    <a:pt x="73164" y="66205"/>
                  </a:cubicBezTo>
                  <a:cubicBezTo>
                    <a:pt x="73389" y="66792"/>
                    <a:pt x="73279" y="67373"/>
                    <a:pt x="72908" y="67886"/>
                  </a:cubicBezTo>
                  <a:lnTo>
                    <a:pt x="72986" y="67946"/>
                  </a:lnTo>
                  <a:lnTo>
                    <a:pt x="62585" y="82919"/>
                  </a:lnTo>
                  <a:cubicBezTo>
                    <a:pt x="52860" y="79202"/>
                    <a:pt x="45113" y="73636"/>
                    <a:pt x="40970" y="66807"/>
                  </a:cubicBezTo>
                  <a:lnTo>
                    <a:pt x="67819" y="64094"/>
                  </a:lnTo>
                  <a:lnTo>
                    <a:pt x="67863" y="64127"/>
                  </a:lnTo>
                  <a:cubicBezTo>
                    <a:pt x="68164" y="64094"/>
                    <a:pt x="68468" y="64078"/>
                    <a:pt x="68763" y="64080"/>
                  </a:cubicBezTo>
                  <a:close/>
                  <a:moveTo>
                    <a:pt x="91445" y="70640"/>
                  </a:moveTo>
                  <a:cubicBezTo>
                    <a:pt x="92186" y="70625"/>
                    <a:pt x="92922" y="70718"/>
                    <a:pt x="93590" y="70911"/>
                  </a:cubicBezTo>
                  <a:cubicBezTo>
                    <a:pt x="94500" y="71173"/>
                    <a:pt x="95203" y="71584"/>
                    <a:pt x="95646" y="72076"/>
                  </a:cubicBezTo>
                  <a:lnTo>
                    <a:pt x="95745" y="72076"/>
                  </a:lnTo>
                  <a:lnTo>
                    <a:pt x="108981" y="86321"/>
                  </a:lnTo>
                  <a:cubicBezTo>
                    <a:pt x="107244" y="86667"/>
                    <a:pt x="105478" y="86961"/>
                    <a:pt x="103691" y="87201"/>
                  </a:cubicBezTo>
                  <a:cubicBezTo>
                    <a:pt x="93569" y="88570"/>
                    <a:pt x="83478" y="88155"/>
                    <a:pt x="74342" y="86301"/>
                  </a:cubicBezTo>
                  <a:lnTo>
                    <a:pt x="87544" y="72083"/>
                  </a:lnTo>
                  <a:lnTo>
                    <a:pt x="87567" y="72083"/>
                  </a:lnTo>
                  <a:cubicBezTo>
                    <a:pt x="88336" y="71226"/>
                    <a:pt x="89813" y="70676"/>
                    <a:pt x="91445" y="70640"/>
                  </a:cubicBezTo>
                  <a:close/>
                </a:path>
              </a:pathLst>
            </a:custGeom>
            <a:solidFill>
              <a:srgbClr val="FFFFFF"/>
            </a:solidFill>
            <a:ln w="89" cap="flat">
              <a:solidFill>
                <a:srgbClr val="FFFFFF"/>
              </a:solidFill>
              <a:prstDash val="solid"/>
              <a:miter/>
            </a:ln>
          </p:spPr>
          <p:txBody>
            <a:bodyPr rtlCol="0" anchor="ctr"/>
            <a:lstStyle/>
            <a:p>
              <a:endParaRPr lang="en-CA"/>
            </a:p>
          </p:txBody>
        </p:sp>
      </p:grpSp>
      <p:pic>
        <p:nvPicPr>
          <p:cNvPr id="365" name="Graphic 364">
            <a:extLst>
              <a:ext uri="{FF2B5EF4-FFF2-40B4-BE49-F238E27FC236}">
                <a16:creationId xmlns:a16="http://schemas.microsoft.com/office/drawing/2014/main" id="{8313A992-1942-42B9-4195-0B543BA33678}"/>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384596" y="3540035"/>
            <a:ext cx="103852" cy="103852"/>
          </a:xfrm>
          <a:prstGeom prst="rect">
            <a:avLst/>
          </a:prstGeom>
        </p:spPr>
      </p:pic>
      <p:cxnSp>
        <p:nvCxnSpPr>
          <p:cNvPr id="1099" name="Connector: Elbow 1098">
            <a:extLst>
              <a:ext uri="{FF2B5EF4-FFF2-40B4-BE49-F238E27FC236}">
                <a16:creationId xmlns:a16="http://schemas.microsoft.com/office/drawing/2014/main" id="{40C33C3C-402E-C2B4-2697-B223E8F9670A}"/>
              </a:ext>
            </a:extLst>
          </p:cNvPr>
          <p:cNvCxnSpPr>
            <a:cxnSpLocks/>
            <a:stCxn id="1100" idx="3"/>
            <a:endCxn id="1093" idx="2"/>
          </p:cNvCxnSpPr>
          <p:nvPr/>
        </p:nvCxnSpPr>
        <p:spPr>
          <a:xfrm flipV="1">
            <a:off x="7709159" y="1311448"/>
            <a:ext cx="567568" cy="3609993"/>
          </a:xfrm>
          <a:prstGeom prst="bentConnector2">
            <a:avLst/>
          </a:prstGeom>
          <a:noFill/>
          <a:ln w="12700" cap="flat" cmpd="sng" algn="ctr">
            <a:solidFill>
              <a:schemeClr val="tx2"/>
            </a:solidFill>
            <a:prstDash val="sysDot"/>
            <a:headEnd type="none" w="lg" len="med"/>
            <a:tailEnd type="triangle" w="sm" len="sm"/>
          </a:ln>
          <a:effectLst>
            <a:outerShdw blurRad="50800" dist="38100" dir="2700000" algn="tl" rotWithShape="0">
              <a:prstClr val="black">
                <a:alpha val="40000"/>
              </a:prstClr>
            </a:outerShdw>
          </a:effectLst>
        </p:spPr>
      </p:cxnSp>
      <p:pic>
        <p:nvPicPr>
          <p:cNvPr id="1100" name="Graphic 1099">
            <a:extLst>
              <a:ext uri="{FF2B5EF4-FFF2-40B4-BE49-F238E27FC236}">
                <a16:creationId xmlns:a16="http://schemas.microsoft.com/office/drawing/2014/main" id="{E59CD3EE-DD34-6763-DA26-0AEACFE6DADA}"/>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605307" y="4869515"/>
            <a:ext cx="103852" cy="103852"/>
          </a:xfrm>
          <a:prstGeom prst="rect">
            <a:avLst/>
          </a:prstGeom>
        </p:spPr>
      </p:pic>
      <p:grpSp>
        <p:nvGrpSpPr>
          <p:cNvPr id="1120" name="Group 1119">
            <a:extLst>
              <a:ext uri="{FF2B5EF4-FFF2-40B4-BE49-F238E27FC236}">
                <a16:creationId xmlns:a16="http://schemas.microsoft.com/office/drawing/2014/main" id="{833E3728-3B26-02C1-5EB6-1A02963529A2}"/>
              </a:ext>
            </a:extLst>
          </p:cNvPr>
          <p:cNvGrpSpPr/>
          <p:nvPr/>
        </p:nvGrpSpPr>
        <p:grpSpPr>
          <a:xfrm>
            <a:off x="9093332" y="562787"/>
            <a:ext cx="1470226" cy="750126"/>
            <a:chOff x="724193" y="4331165"/>
            <a:chExt cx="1470226" cy="750126"/>
          </a:xfrm>
        </p:grpSpPr>
        <p:sp>
          <p:nvSpPr>
            <p:cNvPr id="1121" name="Rectangle 1120">
              <a:extLst>
                <a:ext uri="{FF2B5EF4-FFF2-40B4-BE49-F238E27FC236}">
                  <a16:creationId xmlns:a16="http://schemas.microsoft.com/office/drawing/2014/main" id="{C4AFF467-BDF6-FCA0-443E-0E2591EEE6A1}"/>
                </a:ext>
              </a:extLst>
            </p:cNvPr>
            <p:cNvSpPr/>
            <p:nvPr/>
          </p:nvSpPr>
          <p:spPr bwMode="auto">
            <a:xfrm>
              <a:off x="768912" y="4565695"/>
              <a:ext cx="1425507" cy="515596"/>
            </a:xfrm>
            <a:prstGeom prst="rect">
              <a:avLst/>
            </a:prstGeom>
            <a:solidFill>
              <a:srgbClr val="19354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22" name="TextBox 1121">
              <a:extLst>
                <a:ext uri="{FF2B5EF4-FFF2-40B4-BE49-F238E27FC236}">
                  <a16:creationId xmlns:a16="http://schemas.microsoft.com/office/drawing/2014/main" id="{F8A2B4F0-D37B-131C-7B87-CFF6BA6A21CE}"/>
                </a:ext>
              </a:extLst>
            </p:cNvPr>
            <p:cNvSpPr txBox="1"/>
            <p:nvPr/>
          </p:nvSpPr>
          <p:spPr>
            <a:xfrm>
              <a:off x="724193" y="4604025"/>
              <a:ext cx="1425507" cy="438582"/>
            </a:xfrm>
            <a:prstGeom prst="rect">
              <a:avLst/>
            </a:prstGeom>
            <a:noFill/>
            <a:ln>
              <a:noFill/>
            </a:ln>
          </p:spPr>
          <p:txBody>
            <a:bodyPr wrap="square">
              <a:spAutoFit/>
            </a:bodyPr>
            <a:lstStyle/>
            <a:p>
              <a:r>
                <a:rPr lang="en-CA" sz="450" b="0" dirty="0">
                  <a:solidFill>
                    <a:srgbClr val="E1EFFF"/>
                  </a:solidFill>
                  <a:effectLst/>
                  <a:latin typeface="Cascadia Code" panose="020B0609020000020004" pitchFamily="49" charset="0"/>
                </a:rPr>
                <a:t>{</a:t>
              </a:r>
              <a:endParaRPr lang="en-CA" sz="450" b="0" dirty="0">
                <a:solidFill>
                  <a:srgbClr val="FFFFFF"/>
                </a:solidFill>
                <a:effectLst/>
                <a:latin typeface="Cascadia Code" panose="020B0609020000020004" pitchFamily="49" charset="0"/>
              </a:endParaRPr>
            </a:p>
            <a:p>
              <a:r>
                <a:rPr lang="en-CA" sz="450" b="0" dirty="0">
                  <a:solidFill>
                    <a:srgbClr val="9EFFFF"/>
                  </a:solidFill>
                  <a:effectLst/>
                  <a:latin typeface="Cascadia Code" panose="020B0609020000020004" pitchFamily="49" charset="0"/>
                </a:rPr>
                <a:t>   </a:t>
              </a:r>
              <a:r>
                <a:rPr lang="en-CA" sz="450" b="0" dirty="0">
                  <a:solidFill>
                    <a:srgbClr val="E1EFFF"/>
                  </a:solidFill>
                  <a:effectLst/>
                  <a:latin typeface="Cascadia Code" panose="020B0609020000020004" pitchFamily="49" charset="0"/>
                </a:rPr>
                <a:t>"</a:t>
              </a:r>
              <a:r>
                <a:rPr lang="en-CA" sz="450" b="0" dirty="0" err="1">
                  <a:solidFill>
                    <a:srgbClr val="FFC600"/>
                  </a:solidFill>
                  <a:effectLst/>
                  <a:latin typeface="Cascadia Code" panose="020B0609020000020004" pitchFamily="49" charset="0"/>
                </a:rPr>
                <a:t>PrimaryReplica</a:t>
              </a:r>
              <a:r>
                <a:rPr lang="en-CA" sz="450" b="0" dirty="0">
                  <a:solidFill>
                    <a:srgbClr val="E1EFFF"/>
                  </a:solidFill>
                  <a:effectLst/>
                  <a:latin typeface="Cascadia Code" panose="020B0609020000020004" pitchFamily="49" charset="0"/>
                </a:rPr>
                <a:t>":</a:t>
              </a:r>
              <a:r>
                <a:rPr lang="en-CA" sz="450" b="0" dirty="0">
                  <a:solidFill>
                    <a:srgbClr val="92FC79"/>
                  </a:solidFill>
                  <a:effectLst/>
                  <a:latin typeface="Cascadia Code" panose="020B0609020000020004" pitchFamily="49" charset="0"/>
                </a:rPr>
                <a:t>"</a:t>
              </a:r>
              <a:r>
                <a:rPr lang="en-CA" sz="450" b="0" dirty="0">
                  <a:solidFill>
                    <a:srgbClr val="E1EFFF"/>
                  </a:solidFill>
                  <a:effectLst/>
                  <a:latin typeface="Cascadia Code" panose="020B0609020000020004" pitchFamily="49" charset="0"/>
                </a:rPr>
                <a:t>chaos-</a:t>
              </a:r>
              <a:r>
                <a:rPr lang="en-CA" sz="450" b="0" dirty="0" err="1">
                  <a:solidFill>
                    <a:srgbClr val="E1EFFF"/>
                  </a:solidFill>
                  <a:effectLst/>
                  <a:latin typeface="Cascadia Code" panose="020B0609020000020004" pitchFamily="49" charset="0"/>
                </a:rPr>
                <a:t>bc</a:t>
              </a:r>
              <a:r>
                <a:rPr lang="en-CA" sz="450" b="0" dirty="0">
                  <a:solidFill>
                    <a:srgbClr val="92FC79"/>
                  </a:solidFill>
                  <a:effectLst/>
                  <a:latin typeface="Cascadia Code" panose="020B0609020000020004" pitchFamily="49" charset="0"/>
                </a:rPr>
                <a:t>"</a:t>
              </a:r>
              <a:r>
                <a:rPr lang="en-CA" sz="450" b="0" dirty="0">
                  <a:solidFill>
                    <a:srgbClr val="E1EFFF"/>
                  </a:solidFill>
                  <a:effectLst/>
                  <a:latin typeface="Cascadia Code" panose="020B0609020000020004" pitchFamily="49" charset="0"/>
                </a:rPr>
                <a:t>,</a:t>
              </a:r>
              <a:endParaRPr lang="en-CA" sz="450" b="0" dirty="0">
                <a:solidFill>
                  <a:srgbClr val="FFFFFF"/>
                </a:solidFill>
                <a:effectLst/>
                <a:latin typeface="Cascadia Code" panose="020B0609020000020004" pitchFamily="49" charset="0"/>
              </a:endParaRPr>
            </a:p>
            <a:p>
              <a:r>
                <a:rPr lang="en-CA" sz="450" b="0" dirty="0">
                  <a:solidFill>
                    <a:srgbClr val="9EFFFF"/>
                  </a:solidFill>
                  <a:effectLst/>
                  <a:latin typeface="Cascadia Code" panose="020B0609020000020004" pitchFamily="49" charset="0"/>
                </a:rPr>
                <a:t>   </a:t>
              </a:r>
              <a:r>
                <a:rPr lang="en-CA" sz="450" b="0" dirty="0">
                  <a:solidFill>
                    <a:srgbClr val="E1EFFF"/>
                  </a:solidFill>
                  <a:effectLst/>
                  <a:latin typeface="Cascadia Code" panose="020B0609020000020004" pitchFamily="49" charset="0"/>
                </a:rPr>
                <a:t>"</a:t>
              </a:r>
              <a:r>
                <a:rPr lang="en-CA" sz="450" b="0" dirty="0">
                  <a:solidFill>
                    <a:srgbClr val="FFC600"/>
                  </a:solidFill>
                  <a:effectLst/>
                  <a:latin typeface="Cascadia Code" panose="020B0609020000020004" pitchFamily="49" charset="0"/>
                </a:rPr>
                <a:t>ReplicaName</a:t>
              </a:r>
              <a:r>
                <a:rPr lang="en-CA" sz="450" b="0" dirty="0">
                  <a:solidFill>
                    <a:srgbClr val="E1EFFF"/>
                  </a:solidFill>
                  <a:effectLst/>
                  <a:latin typeface="Cascadia Code" panose="020B0609020000020004" pitchFamily="49" charset="0"/>
                </a:rPr>
                <a:t>":</a:t>
              </a:r>
              <a:r>
                <a:rPr lang="en-CA" sz="450" b="0" dirty="0">
                  <a:solidFill>
                    <a:srgbClr val="92FC79"/>
                  </a:solidFill>
                  <a:effectLst/>
                  <a:latin typeface="Cascadia Code" panose="020B0609020000020004" pitchFamily="49" charset="0"/>
                </a:rPr>
                <a:t>"</a:t>
              </a:r>
              <a:r>
                <a:rPr lang="en-CA" sz="450" b="0" dirty="0">
                  <a:solidFill>
                    <a:srgbClr val="E1EFFF"/>
                  </a:solidFill>
                  <a:effectLst/>
                  <a:latin typeface="Cascadia Code" panose="020B0609020000020004" pitchFamily="49" charset="0"/>
                </a:rPr>
                <a:t>chaos-bc-0</a:t>
              </a:r>
              <a:r>
                <a:rPr lang="en-CA" sz="450" b="0" dirty="0">
                  <a:solidFill>
                    <a:srgbClr val="92FC79"/>
                  </a:solidFill>
                  <a:effectLst/>
                  <a:latin typeface="Cascadia Code" panose="020B0609020000020004" pitchFamily="49" charset="0"/>
                </a:rPr>
                <a:t>"</a:t>
              </a:r>
              <a:r>
                <a:rPr lang="en-CA" sz="450" b="0" dirty="0">
                  <a:solidFill>
                    <a:srgbClr val="E1EFFF"/>
                  </a:solidFill>
                  <a:effectLst/>
                  <a:latin typeface="Cascadia Code" panose="020B0609020000020004" pitchFamily="49" charset="0"/>
                </a:rPr>
                <a:t>,</a:t>
              </a:r>
              <a:endParaRPr lang="en-CA" sz="450" b="0" dirty="0">
                <a:solidFill>
                  <a:srgbClr val="FFFFFF"/>
                </a:solidFill>
                <a:effectLst/>
                <a:latin typeface="Cascadia Code" panose="020B0609020000020004" pitchFamily="49" charset="0"/>
              </a:endParaRPr>
            </a:p>
            <a:p>
              <a:r>
                <a:rPr lang="en-CA" sz="450" b="0" dirty="0">
                  <a:solidFill>
                    <a:srgbClr val="9EFFFF"/>
                  </a:solidFill>
                  <a:effectLst/>
                  <a:latin typeface="Cascadia Code" panose="020B0609020000020004" pitchFamily="49" charset="0"/>
                </a:rPr>
                <a:t>   </a:t>
              </a:r>
              <a:r>
                <a:rPr lang="en-CA" sz="450" b="0" dirty="0">
                  <a:solidFill>
                    <a:srgbClr val="E1EFFF"/>
                  </a:solidFill>
                  <a:effectLst/>
                  <a:latin typeface="Cascadia Code" panose="020B0609020000020004" pitchFamily="49" charset="0"/>
                </a:rPr>
                <a:t>"</a:t>
              </a:r>
              <a:r>
                <a:rPr lang="en-CA" sz="450" b="0" dirty="0">
                  <a:solidFill>
                    <a:srgbClr val="FFC600"/>
                  </a:solidFill>
                  <a:effectLst/>
                  <a:latin typeface="Cascadia Code" panose="020B0609020000020004" pitchFamily="49" charset="0"/>
                </a:rPr>
                <a:t>ConfigNumber</a:t>
              </a:r>
              <a:r>
                <a:rPr lang="en-CA" sz="450" b="0" dirty="0">
                  <a:solidFill>
                    <a:srgbClr val="E1EFFF"/>
                  </a:solidFill>
                  <a:effectLst/>
                  <a:latin typeface="Cascadia Code" panose="020B0609020000020004" pitchFamily="49" charset="0"/>
                </a:rPr>
                <a:t>":</a:t>
              </a:r>
              <a:r>
                <a:rPr lang="en-CA" sz="450" b="0" dirty="0">
                  <a:solidFill>
                    <a:srgbClr val="FF628C"/>
                  </a:solidFill>
                  <a:effectLst/>
                  <a:latin typeface="Cascadia Code" panose="020B0609020000020004" pitchFamily="49" charset="0"/>
                </a:rPr>
                <a:t>12884901915</a:t>
              </a:r>
              <a:endParaRPr lang="en-CA" sz="450" b="0" dirty="0">
                <a:solidFill>
                  <a:srgbClr val="FFFFFF"/>
                </a:solidFill>
                <a:effectLst/>
                <a:latin typeface="Cascadia Code" panose="020B0609020000020004" pitchFamily="49" charset="0"/>
              </a:endParaRPr>
            </a:p>
            <a:p>
              <a:r>
                <a:rPr lang="en-CA" sz="450" b="0" dirty="0">
                  <a:solidFill>
                    <a:srgbClr val="E1EFFF"/>
                  </a:solidFill>
                  <a:effectLst/>
                  <a:latin typeface="Cascadia Code" panose="020B0609020000020004" pitchFamily="49" charset="0"/>
                </a:rPr>
                <a:t>}</a:t>
              </a:r>
              <a:endParaRPr lang="en-CA" sz="450" b="0" dirty="0">
                <a:solidFill>
                  <a:srgbClr val="FFFFFF"/>
                </a:solidFill>
                <a:effectLst/>
                <a:latin typeface="Cascadia Code" panose="020B0609020000020004" pitchFamily="49" charset="0"/>
              </a:endParaRPr>
            </a:p>
          </p:txBody>
        </p:sp>
        <p:sp>
          <p:nvSpPr>
            <p:cNvPr id="1123" name="Rectangle 1122">
              <a:extLst>
                <a:ext uri="{FF2B5EF4-FFF2-40B4-BE49-F238E27FC236}">
                  <a16:creationId xmlns:a16="http://schemas.microsoft.com/office/drawing/2014/main" id="{D8A55A21-26C1-5CF0-E1A8-BC79133A0D8C}"/>
                </a:ext>
              </a:extLst>
            </p:cNvPr>
            <p:cNvSpPr/>
            <p:nvPr/>
          </p:nvSpPr>
          <p:spPr bwMode="auto">
            <a:xfrm>
              <a:off x="768912" y="4331165"/>
              <a:ext cx="1425507" cy="234529"/>
            </a:xfrm>
            <a:prstGeom prst="rect">
              <a:avLst/>
            </a:prstGeom>
            <a:solidFill>
              <a:srgbClr val="122738"/>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24" name="TextBox 1123">
              <a:extLst>
                <a:ext uri="{FF2B5EF4-FFF2-40B4-BE49-F238E27FC236}">
                  <a16:creationId xmlns:a16="http://schemas.microsoft.com/office/drawing/2014/main" id="{3A12E5EF-5408-19A8-FB27-241654311200}"/>
                </a:ext>
              </a:extLst>
            </p:cNvPr>
            <p:cNvSpPr txBox="1"/>
            <p:nvPr/>
          </p:nvSpPr>
          <p:spPr>
            <a:xfrm>
              <a:off x="874009" y="4351564"/>
              <a:ext cx="972511" cy="184666"/>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err="1">
                  <a:ln>
                    <a:noFill/>
                  </a:ln>
                  <a:solidFill>
                    <a:srgbClr val="E3E3E3"/>
                  </a:solidFill>
                  <a:effectLst/>
                  <a:uLnTx/>
                  <a:uFillTx/>
                  <a:latin typeface="Cascadia Code" panose="020B0609020000020004" pitchFamily="49" charset="0"/>
                  <a:ea typeface="Cascadia Code" panose="020B0609020000020004" pitchFamily="49" charset="0"/>
                  <a:cs typeface="Cascadia Code" panose="020B0609020000020004" pitchFamily="49" charset="0"/>
                </a:rPr>
                <a:t>agConfigEpochMap</a:t>
              </a:r>
              <a:endParaRPr kumimoji="0" lang="en-CA" sz="600" b="0" i="0" u="none" strike="noStrike" kern="1200" cap="none" spc="0" normalizeH="0" baseline="0" noProof="0" dirty="0">
                <a:ln>
                  <a:noFill/>
                </a:ln>
                <a:solidFill>
                  <a:srgbClr val="FFFFFF"/>
                </a:solidFill>
                <a:effectLst/>
                <a:uLnTx/>
                <a:uFillTx/>
                <a:latin typeface="Cascadia Code" panose="020B0609020000020004" pitchFamily="49" charset="0"/>
                <a:ea typeface="Cascadia Code" panose="020B0609020000020004" pitchFamily="49" charset="0"/>
                <a:cs typeface="Cascadia Code" panose="020B0609020000020004" pitchFamily="49" charset="0"/>
              </a:endParaRPr>
            </a:p>
          </p:txBody>
        </p:sp>
      </p:grpSp>
      <p:grpSp>
        <p:nvGrpSpPr>
          <p:cNvPr id="1125" name="Group 1124">
            <a:extLst>
              <a:ext uri="{FF2B5EF4-FFF2-40B4-BE49-F238E27FC236}">
                <a16:creationId xmlns:a16="http://schemas.microsoft.com/office/drawing/2014/main" id="{D0D3D4E4-3436-72EC-54AC-EBA2DA131F6B}"/>
              </a:ext>
            </a:extLst>
          </p:cNvPr>
          <p:cNvGrpSpPr/>
          <p:nvPr/>
        </p:nvGrpSpPr>
        <p:grpSpPr>
          <a:xfrm>
            <a:off x="9174959" y="595526"/>
            <a:ext cx="136376" cy="141431"/>
            <a:chOff x="4468605" y="4806807"/>
            <a:chExt cx="186813" cy="193737"/>
          </a:xfrm>
        </p:grpSpPr>
        <p:sp>
          <p:nvSpPr>
            <p:cNvPr id="1126" name="Freeform: Shape 1125">
              <a:extLst>
                <a:ext uri="{FF2B5EF4-FFF2-40B4-BE49-F238E27FC236}">
                  <a16:creationId xmlns:a16="http://schemas.microsoft.com/office/drawing/2014/main" id="{A5BA089D-BAC0-060F-A315-0E12A60F2D0B}"/>
                </a:ext>
              </a:extLst>
            </p:cNvPr>
            <p:cNvSpPr/>
            <p:nvPr/>
          </p:nvSpPr>
          <p:spPr>
            <a:xfrm>
              <a:off x="4468605" y="4806807"/>
              <a:ext cx="186813" cy="193737"/>
            </a:xfrm>
            <a:custGeom>
              <a:avLst/>
              <a:gdLst>
                <a:gd name="connsiteX0" fmla="*/ 124104 w 249941"/>
                <a:gd name="connsiteY0" fmla="*/ 13 h 144450"/>
                <a:gd name="connsiteX1" fmla="*/ 117736 w 249941"/>
                <a:gd name="connsiteY1" fmla="*/ 972 h 144450"/>
                <a:gd name="connsiteX2" fmla="*/ 30845 w 249941"/>
                <a:gd name="connsiteY2" fmla="*/ 25702 h 144450"/>
                <a:gd name="connsiteX3" fmla="*/ 21854 w 249941"/>
                <a:gd name="connsiteY3" fmla="*/ 32361 h 144450"/>
                <a:gd name="connsiteX4" fmla="*/ 418 w 249941"/>
                <a:gd name="connsiteY4" fmla="*/ 87909 h 144450"/>
                <a:gd name="connsiteX5" fmla="*/ 2673 w 249941"/>
                <a:gd name="connsiteY5" fmla="*/ 95435 h 144450"/>
                <a:gd name="connsiteX6" fmla="*/ 3618 w 249941"/>
                <a:gd name="connsiteY6" fmla="*/ 96216 h 144450"/>
                <a:gd name="connsiteX7" fmla="*/ 63761 w 249941"/>
                <a:gd name="connsiteY7" fmla="*/ 140757 h 144450"/>
                <a:gd name="connsiteX8" fmla="*/ 76752 w 249941"/>
                <a:gd name="connsiteY8" fmla="*/ 144450 h 144450"/>
                <a:gd name="connsiteX9" fmla="*/ 173202 w 249941"/>
                <a:gd name="connsiteY9" fmla="*/ 144437 h 144450"/>
                <a:gd name="connsiteX10" fmla="*/ 186192 w 249941"/>
                <a:gd name="connsiteY10" fmla="*/ 140750 h 144450"/>
                <a:gd name="connsiteX11" fmla="*/ 246314 w 249941"/>
                <a:gd name="connsiteY11" fmla="*/ 96203 h 144450"/>
                <a:gd name="connsiteX12" fmla="*/ 249525 w 249941"/>
                <a:gd name="connsiteY12" fmla="*/ 87896 h 144450"/>
                <a:gd name="connsiteX13" fmla="*/ 228055 w 249941"/>
                <a:gd name="connsiteY13" fmla="*/ 32347 h 144450"/>
                <a:gd name="connsiteX14" fmla="*/ 219065 w 249941"/>
                <a:gd name="connsiteY14" fmla="*/ 25689 h 144450"/>
                <a:gd name="connsiteX15" fmla="*/ 132161 w 249941"/>
                <a:gd name="connsiteY15" fmla="*/ 972 h 144450"/>
                <a:gd name="connsiteX16" fmla="*/ 124104 w 249941"/>
                <a:gd name="connsiteY16" fmla="*/ 13 h 144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9941" h="144450">
                  <a:moveTo>
                    <a:pt x="124104" y="13"/>
                  </a:moveTo>
                  <a:cubicBezTo>
                    <a:pt x="121895" y="79"/>
                    <a:pt x="119730" y="405"/>
                    <a:pt x="117736" y="972"/>
                  </a:cubicBezTo>
                  <a:lnTo>
                    <a:pt x="30845" y="25702"/>
                  </a:lnTo>
                  <a:cubicBezTo>
                    <a:pt x="26289" y="26998"/>
                    <a:pt x="22980" y="29449"/>
                    <a:pt x="21854" y="32361"/>
                  </a:cubicBezTo>
                  <a:lnTo>
                    <a:pt x="418" y="87909"/>
                  </a:lnTo>
                  <a:cubicBezTo>
                    <a:pt x="-583" y="90495"/>
                    <a:pt x="231" y="93210"/>
                    <a:pt x="2673" y="95435"/>
                  </a:cubicBezTo>
                  <a:cubicBezTo>
                    <a:pt x="2966" y="95705"/>
                    <a:pt x="3282" y="95965"/>
                    <a:pt x="3618" y="96216"/>
                  </a:cubicBezTo>
                  <a:lnTo>
                    <a:pt x="63761" y="140757"/>
                  </a:lnTo>
                  <a:cubicBezTo>
                    <a:pt x="66915" y="143091"/>
                    <a:pt x="71696" y="144451"/>
                    <a:pt x="76752" y="144450"/>
                  </a:cubicBezTo>
                  <a:lnTo>
                    <a:pt x="173202" y="144437"/>
                  </a:lnTo>
                  <a:cubicBezTo>
                    <a:pt x="178256" y="144439"/>
                    <a:pt x="183037" y="143082"/>
                    <a:pt x="186192" y="140750"/>
                  </a:cubicBezTo>
                  <a:lnTo>
                    <a:pt x="246314" y="96203"/>
                  </a:lnTo>
                  <a:cubicBezTo>
                    <a:pt x="249469" y="93867"/>
                    <a:pt x="250651" y="90809"/>
                    <a:pt x="249525" y="87896"/>
                  </a:cubicBezTo>
                  <a:lnTo>
                    <a:pt x="228055" y="32347"/>
                  </a:lnTo>
                  <a:cubicBezTo>
                    <a:pt x="226929" y="29435"/>
                    <a:pt x="223620" y="26985"/>
                    <a:pt x="219065" y="25689"/>
                  </a:cubicBezTo>
                  <a:lnTo>
                    <a:pt x="132161" y="972"/>
                  </a:lnTo>
                  <a:cubicBezTo>
                    <a:pt x="129654" y="259"/>
                    <a:pt x="126883" y="-71"/>
                    <a:pt x="124104" y="13"/>
                  </a:cubicBezTo>
                  <a:close/>
                </a:path>
              </a:pathLst>
            </a:custGeom>
            <a:solidFill>
              <a:srgbClr val="00B050"/>
            </a:solidFill>
            <a:ln w="354" cap="flat">
              <a:noFill/>
              <a:prstDash val="solid"/>
              <a:miter/>
            </a:ln>
          </p:spPr>
          <p:txBody>
            <a:bodyPr rtlCol="0" anchor="ctr"/>
            <a:lstStyle/>
            <a:p>
              <a:endParaRPr lang="en-CA"/>
            </a:p>
          </p:txBody>
        </p:sp>
        <p:sp>
          <p:nvSpPr>
            <p:cNvPr id="1127" name="Freeform: Shape 1126">
              <a:extLst>
                <a:ext uri="{FF2B5EF4-FFF2-40B4-BE49-F238E27FC236}">
                  <a16:creationId xmlns:a16="http://schemas.microsoft.com/office/drawing/2014/main" id="{23D86EDF-7B83-0EAE-911F-818504FF283C}"/>
                </a:ext>
              </a:extLst>
            </p:cNvPr>
            <p:cNvSpPr/>
            <p:nvPr/>
          </p:nvSpPr>
          <p:spPr>
            <a:xfrm>
              <a:off x="4490455" y="4827863"/>
              <a:ext cx="136954" cy="142996"/>
            </a:xfrm>
            <a:custGeom>
              <a:avLst/>
              <a:gdLst>
                <a:gd name="connsiteX0" fmla="*/ 91612 w 183233"/>
                <a:gd name="connsiteY0" fmla="*/ 0 h 106617"/>
                <a:gd name="connsiteX1" fmla="*/ 86411 w 183233"/>
                <a:gd name="connsiteY1" fmla="*/ 3442 h 106617"/>
                <a:gd name="connsiteX2" fmla="*/ 86422 w 183233"/>
                <a:gd name="connsiteY2" fmla="*/ 3528 h 106617"/>
                <a:gd name="connsiteX3" fmla="*/ 86411 w 183233"/>
                <a:gd name="connsiteY3" fmla="*/ 4322 h 106617"/>
                <a:gd name="connsiteX4" fmla="*/ 87122 w 183233"/>
                <a:gd name="connsiteY4" fmla="*/ 7268 h 106617"/>
                <a:gd name="connsiteX5" fmla="*/ 87700 w 183233"/>
                <a:gd name="connsiteY5" fmla="*/ 12888 h 106617"/>
                <a:gd name="connsiteX6" fmla="*/ 86011 w 183233"/>
                <a:gd name="connsiteY6" fmla="*/ 14489 h 106617"/>
                <a:gd name="connsiteX7" fmla="*/ 85888 w 183233"/>
                <a:gd name="connsiteY7" fmla="*/ 15800 h 106617"/>
                <a:gd name="connsiteX8" fmla="*/ 76487 w 183233"/>
                <a:gd name="connsiteY8" fmla="*/ 16660 h 106617"/>
                <a:gd name="connsiteX9" fmla="*/ 42503 w 183233"/>
                <a:gd name="connsiteY9" fmla="*/ 28224 h 106617"/>
                <a:gd name="connsiteX10" fmla="*/ 40625 w 183233"/>
                <a:gd name="connsiteY10" fmla="*/ 27430 h 106617"/>
                <a:gd name="connsiteX11" fmla="*/ 37536 w 183233"/>
                <a:gd name="connsiteY11" fmla="*/ 27251 h 106617"/>
                <a:gd name="connsiteX12" fmla="*/ 30524 w 183233"/>
                <a:gd name="connsiteY12" fmla="*/ 23478 h 106617"/>
                <a:gd name="connsiteX13" fmla="*/ 27101 w 183233"/>
                <a:gd name="connsiteY13" fmla="*/ 21314 h 106617"/>
                <a:gd name="connsiteX14" fmla="*/ 25945 w 183233"/>
                <a:gd name="connsiteY14" fmla="*/ 20764 h 106617"/>
                <a:gd name="connsiteX15" fmla="*/ 22322 w 183233"/>
                <a:gd name="connsiteY15" fmla="*/ 19950 h 106617"/>
                <a:gd name="connsiteX16" fmla="*/ 18177 w 183233"/>
                <a:gd name="connsiteY16" fmla="*/ 21042 h 106617"/>
                <a:gd name="connsiteX17" fmla="*/ 19455 w 183233"/>
                <a:gd name="connsiteY17" fmla="*/ 25610 h 106617"/>
                <a:gd name="connsiteX18" fmla="*/ 19533 w 183233"/>
                <a:gd name="connsiteY18" fmla="*/ 25643 h 106617"/>
                <a:gd name="connsiteX19" fmla="*/ 20611 w 183233"/>
                <a:gd name="connsiteY19" fmla="*/ 26159 h 106617"/>
                <a:gd name="connsiteX20" fmla="*/ 24923 w 183233"/>
                <a:gd name="connsiteY20" fmla="*/ 27662 h 106617"/>
                <a:gd name="connsiteX21" fmla="*/ 32657 w 183233"/>
                <a:gd name="connsiteY21" fmla="*/ 30898 h 106617"/>
                <a:gd name="connsiteX22" fmla="*/ 33702 w 183233"/>
                <a:gd name="connsiteY22" fmla="*/ 32686 h 106617"/>
                <a:gd name="connsiteX23" fmla="*/ 35369 w 183233"/>
                <a:gd name="connsiteY23" fmla="*/ 33573 h 106617"/>
                <a:gd name="connsiteX24" fmla="*/ 24756 w 183233"/>
                <a:gd name="connsiteY24" fmla="*/ 61519 h 106617"/>
                <a:gd name="connsiteX25" fmla="*/ 22578 w 183233"/>
                <a:gd name="connsiteY25" fmla="*/ 61896 h 106617"/>
                <a:gd name="connsiteX26" fmla="*/ 20344 w 183233"/>
                <a:gd name="connsiteY26" fmla="*/ 63240 h 106617"/>
                <a:gd name="connsiteX27" fmla="*/ 11021 w 183233"/>
                <a:gd name="connsiteY27" fmla="*/ 64153 h 106617"/>
                <a:gd name="connsiteX28" fmla="*/ 6031 w 183233"/>
                <a:gd name="connsiteY28" fmla="*/ 64392 h 106617"/>
                <a:gd name="connsiteX29" fmla="*/ 4642 w 183233"/>
                <a:gd name="connsiteY29" fmla="*/ 64583 h 106617"/>
                <a:gd name="connsiteX30" fmla="*/ 4597 w 183233"/>
                <a:gd name="connsiteY30" fmla="*/ 64590 h 106617"/>
                <a:gd name="connsiteX31" fmla="*/ 4519 w 183233"/>
                <a:gd name="connsiteY31" fmla="*/ 64603 h 106617"/>
                <a:gd name="connsiteX32" fmla="*/ 119 w 183233"/>
                <a:gd name="connsiteY32" fmla="*/ 68376 h 106617"/>
                <a:gd name="connsiteX33" fmla="*/ 6831 w 183233"/>
                <a:gd name="connsiteY33" fmla="*/ 70640 h 106617"/>
                <a:gd name="connsiteX34" fmla="*/ 6909 w 183233"/>
                <a:gd name="connsiteY34" fmla="*/ 70633 h 106617"/>
                <a:gd name="connsiteX35" fmla="*/ 7009 w 183233"/>
                <a:gd name="connsiteY35" fmla="*/ 70614 h 106617"/>
                <a:gd name="connsiteX36" fmla="*/ 8354 w 183233"/>
                <a:gd name="connsiteY36" fmla="*/ 70435 h 106617"/>
                <a:gd name="connsiteX37" fmla="*/ 13021 w 183233"/>
                <a:gd name="connsiteY37" fmla="*/ 69369 h 106617"/>
                <a:gd name="connsiteX38" fmla="*/ 22089 w 183233"/>
                <a:gd name="connsiteY38" fmla="*/ 67781 h 106617"/>
                <a:gd name="connsiteX39" fmla="*/ 25078 w 183233"/>
                <a:gd name="connsiteY39" fmla="*/ 68409 h 106617"/>
                <a:gd name="connsiteX40" fmla="*/ 27345 w 183233"/>
                <a:gd name="connsiteY40" fmla="*/ 68178 h 106617"/>
                <a:gd name="connsiteX41" fmla="*/ 57339 w 183233"/>
                <a:gd name="connsiteY41" fmla="*/ 90485 h 106617"/>
                <a:gd name="connsiteX42" fmla="*/ 56394 w 183233"/>
                <a:gd name="connsiteY42" fmla="*/ 91835 h 106617"/>
                <a:gd name="connsiteX43" fmla="*/ 56857 w 183233"/>
                <a:gd name="connsiteY43" fmla="*/ 93587 h 106617"/>
                <a:gd name="connsiteX44" fmla="*/ 52150 w 183233"/>
                <a:gd name="connsiteY44" fmla="*/ 98626 h 106617"/>
                <a:gd name="connsiteX45" fmla="*/ 49360 w 183233"/>
                <a:gd name="connsiteY45" fmla="*/ 101102 h 106617"/>
                <a:gd name="connsiteX46" fmla="*/ 48693 w 183233"/>
                <a:gd name="connsiteY46" fmla="*/ 101936 h 106617"/>
                <a:gd name="connsiteX47" fmla="*/ 50905 w 183233"/>
                <a:gd name="connsiteY47" fmla="*/ 106338 h 106617"/>
                <a:gd name="connsiteX48" fmla="*/ 58084 w 183233"/>
                <a:gd name="connsiteY48" fmla="*/ 104590 h 106617"/>
                <a:gd name="connsiteX49" fmla="*/ 58095 w 183233"/>
                <a:gd name="connsiteY49" fmla="*/ 104583 h 106617"/>
                <a:gd name="connsiteX50" fmla="*/ 58095 w 183233"/>
                <a:gd name="connsiteY50" fmla="*/ 104577 h 106617"/>
                <a:gd name="connsiteX51" fmla="*/ 58739 w 183233"/>
                <a:gd name="connsiteY51" fmla="*/ 103789 h 106617"/>
                <a:gd name="connsiteX52" fmla="*/ 60240 w 183233"/>
                <a:gd name="connsiteY52" fmla="*/ 100949 h 106617"/>
                <a:gd name="connsiteX53" fmla="*/ 64266 w 183233"/>
                <a:gd name="connsiteY53" fmla="*/ 95384 h 106617"/>
                <a:gd name="connsiteX54" fmla="*/ 66507 w 183233"/>
                <a:gd name="connsiteY54" fmla="*/ 94734 h 106617"/>
                <a:gd name="connsiteX55" fmla="*/ 67685 w 183233"/>
                <a:gd name="connsiteY55" fmla="*/ 93463 h 106617"/>
                <a:gd name="connsiteX56" fmla="*/ 106758 w 183233"/>
                <a:gd name="connsiteY56" fmla="*/ 95138 h 106617"/>
                <a:gd name="connsiteX57" fmla="*/ 115682 w 183233"/>
                <a:gd name="connsiteY57" fmla="*/ 93536 h 106617"/>
                <a:gd name="connsiteX58" fmla="*/ 116793 w 183233"/>
                <a:gd name="connsiteY58" fmla="*/ 94727 h 106617"/>
                <a:gd name="connsiteX59" fmla="*/ 119449 w 183233"/>
                <a:gd name="connsiteY59" fmla="*/ 95687 h 106617"/>
                <a:gd name="connsiteX60" fmla="*/ 123017 w 183233"/>
                <a:gd name="connsiteY60" fmla="*/ 100896 h 106617"/>
                <a:gd name="connsiteX61" fmla="*/ 124528 w 183233"/>
                <a:gd name="connsiteY61" fmla="*/ 103736 h 106617"/>
                <a:gd name="connsiteX62" fmla="*/ 125173 w 183233"/>
                <a:gd name="connsiteY62" fmla="*/ 104530 h 106617"/>
                <a:gd name="connsiteX63" fmla="*/ 132362 w 183233"/>
                <a:gd name="connsiteY63" fmla="*/ 106285 h 106617"/>
                <a:gd name="connsiteX64" fmla="*/ 134574 w 183233"/>
                <a:gd name="connsiteY64" fmla="*/ 101883 h 106617"/>
                <a:gd name="connsiteX65" fmla="*/ 133896 w 183233"/>
                <a:gd name="connsiteY65" fmla="*/ 101049 h 106617"/>
                <a:gd name="connsiteX66" fmla="*/ 131107 w 183233"/>
                <a:gd name="connsiteY66" fmla="*/ 98580 h 106617"/>
                <a:gd name="connsiteX67" fmla="*/ 126495 w 183233"/>
                <a:gd name="connsiteY67" fmla="*/ 93662 h 106617"/>
                <a:gd name="connsiteX68" fmla="*/ 126895 w 183233"/>
                <a:gd name="connsiteY68" fmla="*/ 91835 h 106617"/>
                <a:gd name="connsiteX69" fmla="*/ 126028 w 183233"/>
                <a:gd name="connsiteY69" fmla="*/ 90584 h 106617"/>
                <a:gd name="connsiteX70" fmla="*/ 156011 w 183233"/>
                <a:gd name="connsiteY70" fmla="*/ 68118 h 106617"/>
                <a:gd name="connsiteX71" fmla="*/ 158233 w 183233"/>
                <a:gd name="connsiteY71" fmla="*/ 68350 h 106617"/>
                <a:gd name="connsiteX72" fmla="*/ 161145 w 183233"/>
                <a:gd name="connsiteY72" fmla="*/ 67708 h 106617"/>
                <a:gd name="connsiteX73" fmla="*/ 170213 w 183233"/>
                <a:gd name="connsiteY73" fmla="*/ 69297 h 106617"/>
                <a:gd name="connsiteX74" fmla="*/ 174881 w 183233"/>
                <a:gd name="connsiteY74" fmla="*/ 70369 h 106617"/>
                <a:gd name="connsiteX75" fmla="*/ 176225 w 183233"/>
                <a:gd name="connsiteY75" fmla="*/ 70541 h 106617"/>
                <a:gd name="connsiteX76" fmla="*/ 176325 w 183233"/>
                <a:gd name="connsiteY76" fmla="*/ 70561 h 106617"/>
                <a:gd name="connsiteX77" fmla="*/ 176403 w 183233"/>
                <a:gd name="connsiteY77" fmla="*/ 70567 h 106617"/>
                <a:gd name="connsiteX78" fmla="*/ 183115 w 183233"/>
                <a:gd name="connsiteY78" fmla="*/ 68304 h 106617"/>
                <a:gd name="connsiteX79" fmla="*/ 178715 w 183233"/>
                <a:gd name="connsiteY79" fmla="*/ 64531 h 106617"/>
                <a:gd name="connsiteX80" fmla="*/ 177203 w 183233"/>
                <a:gd name="connsiteY80" fmla="*/ 64319 h 106617"/>
                <a:gd name="connsiteX81" fmla="*/ 172214 w 183233"/>
                <a:gd name="connsiteY81" fmla="*/ 64081 h 106617"/>
                <a:gd name="connsiteX82" fmla="*/ 162890 w 183233"/>
                <a:gd name="connsiteY82" fmla="*/ 63167 h 106617"/>
                <a:gd name="connsiteX83" fmla="*/ 160645 w 183233"/>
                <a:gd name="connsiteY83" fmla="*/ 61823 h 106617"/>
                <a:gd name="connsiteX84" fmla="*/ 158545 w 183233"/>
                <a:gd name="connsiteY84" fmla="*/ 61459 h 106617"/>
                <a:gd name="connsiteX85" fmla="*/ 157456 w 183233"/>
                <a:gd name="connsiteY85" fmla="*/ 46996 h 106617"/>
                <a:gd name="connsiteX86" fmla="*/ 147710 w 183233"/>
                <a:gd name="connsiteY86" fmla="*/ 33579 h 106617"/>
                <a:gd name="connsiteX87" fmla="*/ 149554 w 183233"/>
                <a:gd name="connsiteY87" fmla="*/ 32593 h 106617"/>
                <a:gd name="connsiteX88" fmla="*/ 150532 w 183233"/>
                <a:gd name="connsiteY88" fmla="*/ 30839 h 106617"/>
                <a:gd name="connsiteX89" fmla="*/ 158267 w 183233"/>
                <a:gd name="connsiteY89" fmla="*/ 27602 h 106617"/>
                <a:gd name="connsiteX90" fmla="*/ 162590 w 183233"/>
                <a:gd name="connsiteY90" fmla="*/ 26100 h 106617"/>
                <a:gd name="connsiteX91" fmla="*/ 163735 w 183233"/>
                <a:gd name="connsiteY91" fmla="*/ 25550 h 106617"/>
                <a:gd name="connsiteX92" fmla="*/ 165012 w 183233"/>
                <a:gd name="connsiteY92" fmla="*/ 20983 h 106617"/>
                <a:gd name="connsiteX93" fmla="*/ 157255 w 183233"/>
                <a:gd name="connsiteY93" fmla="*/ 20705 h 106617"/>
                <a:gd name="connsiteX94" fmla="*/ 156100 w 183233"/>
                <a:gd name="connsiteY94" fmla="*/ 21254 h 106617"/>
                <a:gd name="connsiteX95" fmla="*/ 152666 w 183233"/>
                <a:gd name="connsiteY95" fmla="*/ 23419 h 106617"/>
                <a:gd name="connsiteX96" fmla="*/ 145654 w 183233"/>
                <a:gd name="connsiteY96" fmla="*/ 27198 h 106617"/>
                <a:gd name="connsiteX97" fmla="*/ 142497 w 183233"/>
                <a:gd name="connsiteY97" fmla="*/ 27403 h 106617"/>
                <a:gd name="connsiteX98" fmla="*/ 140520 w 183233"/>
                <a:gd name="connsiteY98" fmla="*/ 28244 h 106617"/>
                <a:gd name="connsiteX99" fmla="*/ 97346 w 183233"/>
                <a:gd name="connsiteY99" fmla="*/ 15820 h 106617"/>
                <a:gd name="connsiteX100" fmla="*/ 97224 w 183233"/>
                <a:gd name="connsiteY100" fmla="*/ 14436 h 106617"/>
                <a:gd name="connsiteX101" fmla="*/ 95523 w 183233"/>
                <a:gd name="connsiteY101" fmla="*/ 12888 h 106617"/>
                <a:gd name="connsiteX102" fmla="*/ 96112 w 183233"/>
                <a:gd name="connsiteY102" fmla="*/ 7268 h 106617"/>
                <a:gd name="connsiteX103" fmla="*/ 96823 w 183233"/>
                <a:gd name="connsiteY103" fmla="*/ 4322 h 106617"/>
                <a:gd name="connsiteX104" fmla="*/ 96812 w 183233"/>
                <a:gd name="connsiteY104" fmla="*/ 3442 h 106617"/>
                <a:gd name="connsiteX105" fmla="*/ 91612 w 183233"/>
                <a:gd name="connsiteY105" fmla="*/ 0 h 106617"/>
                <a:gd name="connsiteX106" fmla="*/ 85099 w 183233"/>
                <a:gd name="connsiteY106" fmla="*/ 24028 h 106617"/>
                <a:gd name="connsiteX107" fmla="*/ 83555 w 183233"/>
                <a:gd name="connsiteY107" fmla="*/ 40278 h 106617"/>
                <a:gd name="connsiteX108" fmla="*/ 83444 w 183233"/>
                <a:gd name="connsiteY108" fmla="*/ 40311 h 106617"/>
                <a:gd name="connsiteX109" fmla="*/ 78865 w 183233"/>
                <a:gd name="connsiteY109" fmla="*/ 42925 h 106617"/>
                <a:gd name="connsiteX110" fmla="*/ 76164 w 183233"/>
                <a:gd name="connsiteY110" fmla="*/ 42403 h 106617"/>
                <a:gd name="connsiteX111" fmla="*/ 76120 w 183233"/>
                <a:gd name="connsiteY111" fmla="*/ 42416 h 106617"/>
                <a:gd name="connsiteX112" fmla="*/ 53750 w 183233"/>
                <a:gd name="connsiteY112" fmla="*/ 32970 h 106617"/>
                <a:gd name="connsiteX113" fmla="*/ 79554 w 183233"/>
                <a:gd name="connsiteY113" fmla="*/ 24597 h 106617"/>
                <a:gd name="connsiteX114" fmla="*/ 85099 w 183233"/>
                <a:gd name="connsiteY114" fmla="*/ 24028 h 106617"/>
                <a:gd name="connsiteX115" fmla="*/ 98135 w 183233"/>
                <a:gd name="connsiteY115" fmla="*/ 24028 h 106617"/>
                <a:gd name="connsiteX116" fmla="*/ 129296 w 183233"/>
                <a:gd name="connsiteY116" fmla="*/ 32977 h 106617"/>
                <a:gd name="connsiteX117" fmla="*/ 107070 w 183233"/>
                <a:gd name="connsiteY117" fmla="*/ 42363 h 106617"/>
                <a:gd name="connsiteX118" fmla="*/ 106992 w 183233"/>
                <a:gd name="connsiteY118" fmla="*/ 42343 h 106617"/>
                <a:gd name="connsiteX119" fmla="*/ 100702 w 183233"/>
                <a:gd name="connsiteY119" fmla="*/ 41840 h 106617"/>
                <a:gd name="connsiteX120" fmla="*/ 99702 w 183233"/>
                <a:gd name="connsiteY120" fmla="*/ 40258 h 106617"/>
                <a:gd name="connsiteX121" fmla="*/ 99679 w 183233"/>
                <a:gd name="connsiteY121" fmla="*/ 40251 h 106617"/>
                <a:gd name="connsiteX122" fmla="*/ 45638 w 183233"/>
                <a:gd name="connsiteY122" fmla="*/ 39040 h 106617"/>
                <a:gd name="connsiteX123" fmla="*/ 66063 w 183233"/>
                <a:gd name="connsiteY123" fmla="*/ 49922 h 106617"/>
                <a:gd name="connsiteX124" fmla="*/ 66041 w 183233"/>
                <a:gd name="connsiteY124" fmla="*/ 49988 h 106617"/>
                <a:gd name="connsiteX125" fmla="*/ 66619 w 183233"/>
                <a:gd name="connsiteY125" fmla="*/ 53748 h 106617"/>
                <a:gd name="connsiteX126" fmla="*/ 64240 w 183233"/>
                <a:gd name="connsiteY126" fmla="*/ 54681 h 106617"/>
                <a:gd name="connsiteX127" fmla="*/ 64218 w 183233"/>
                <a:gd name="connsiteY127" fmla="*/ 54734 h 106617"/>
                <a:gd name="connsiteX128" fmla="*/ 38036 w 183233"/>
                <a:gd name="connsiteY128" fmla="*/ 59235 h 106617"/>
                <a:gd name="connsiteX129" fmla="*/ 45638 w 183233"/>
                <a:gd name="connsiteY129" fmla="*/ 39040 h 106617"/>
                <a:gd name="connsiteX130" fmla="*/ 137441 w 183233"/>
                <a:gd name="connsiteY130" fmla="*/ 39046 h 106617"/>
                <a:gd name="connsiteX131" fmla="*/ 144143 w 183233"/>
                <a:gd name="connsiteY131" fmla="*/ 48797 h 106617"/>
                <a:gd name="connsiteX132" fmla="*/ 145276 w 183233"/>
                <a:gd name="connsiteY132" fmla="*/ 59182 h 106617"/>
                <a:gd name="connsiteX133" fmla="*/ 118960 w 183233"/>
                <a:gd name="connsiteY133" fmla="*/ 54668 h 106617"/>
                <a:gd name="connsiteX134" fmla="*/ 118938 w 183233"/>
                <a:gd name="connsiteY134" fmla="*/ 54602 h 106617"/>
                <a:gd name="connsiteX135" fmla="*/ 115682 w 183233"/>
                <a:gd name="connsiteY135" fmla="*/ 51358 h 106617"/>
                <a:gd name="connsiteX136" fmla="*/ 117138 w 183233"/>
                <a:gd name="connsiteY136" fmla="*/ 49909 h 106617"/>
                <a:gd name="connsiteX137" fmla="*/ 117127 w 183233"/>
                <a:gd name="connsiteY137" fmla="*/ 49876 h 106617"/>
                <a:gd name="connsiteX138" fmla="*/ 137441 w 183233"/>
                <a:gd name="connsiteY138" fmla="*/ 39047 h 106617"/>
                <a:gd name="connsiteX139" fmla="*/ 87422 w 183233"/>
                <a:gd name="connsiteY139" fmla="*/ 50763 h 106617"/>
                <a:gd name="connsiteX140" fmla="*/ 95790 w 183233"/>
                <a:gd name="connsiteY140" fmla="*/ 50763 h 106617"/>
                <a:gd name="connsiteX141" fmla="*/ 100991 w 183233"/>
                <a:gd name="connsiteY141" fmla="*/ 54635 h 106617"/>
                <a:gd name="connsiteX142" fmla="*/ 99124 w 183233"/>
                <a:gd name="connsiteY142" fmla="*/ 59467 h 106617"/>
                <a:gd name="connsiteX143" fmla="*/ 91612 w 183233"/>
                <a:gd name="connsiteY143" fmla="*/ 61618 h 106617"/>
                <a:gd name="connsiteX144" fmla="*/ 84077 w 183233"/>
                <a:gd name="connsiteY144" fmla="*/ 59460 h 106617"/>
                <a:gd name="connsiteX145" fmla="*/ 82210 w 183233"/>
                <a:gd name="connsiteY145" fmla="*/ 54628 h 106617"/>
                <a:gd name="connsiteX146" fmla="*/ 114249 w 183233"/>
                <a:gd name="connsiteY146" fmla="*/ 64014 h 106617"/>
                <a:gd name="connsiteX147" fmla="*/ 115304 w 183233"/>
                <a:gd name="connsiteY147" fmla="*/ 64061 h 106617"/>
                <a:gd name="connsiteX148" fmla="*/ 115349 w 183233"/>
                <a:gd name="connsiteY148" fmla="*/ 64027 h 106617"/>
                <a:gd name="connsiteX149" fmla="*/ 142431 w 183233"/>
                <a:gd name="connsiteY149" fmla="*/ 66755 h 106617"/>
                <a:gd name="connsiteX150" fmla="*/ 120750 w 183233"/>
                <a:gd name="connsiteY150" fmla="*/ 82978 h 106617"/>
                <a:gd name="connsiteX151" fmla="*/ 110237 w 183233"/>
                <a:gd name="connsiteY151" fmla="*/ 67853 h 106617"/>
                <a:gd name="connsiteX152" fmla="*/ 110270 w 183233"/>
                <a:gd name="connsiteY152" fmla="*/ 67827 h 106617"/>
                <a:gd name="connsiteX153" fmla="*/ 112493 w 183233"/>
                <a:gd name="connsiteY153" fmla="*/ 64286 h 106617"/>
                <a:gd name="connsiteX154" fmla="*/ 114249 w 183233"/>
                <a:gd name="connsiteY154" fmla="*/ 64014 h 106617"/>
                <a:gd name="connsiteX155" fmla="*/ 68763 w 183233"/>
                <a:gd name="connsiteY155" fmla="*/ 64080 h 106617"/>
                <a:gd name="connsiteX156" fmla="*/ 73164 w 183233"/>
                <a:gd name="connsiteY156" fmla="*/ 66205 h 106617"/>
                <a:gd name="connsiteX157" fmla="*/ 72908 w 183233"/>
                <a:gd name="connsiteY157" fmla="*/ 67886 h 106617"/>
                <a:gd name="connsiteX158" fmla="*/ 72986 w 183233"/>
                <a:gd name="connsiteY158" fmla="*/ 67946 h 106617"/>
                <a:gd name="connsiteX159" fmla="*/ 62585 w 183233"/>
                <a:gd name="connsiteY159" fmla="*/ 82919 h 106617"/>
                <a:gd name="connsiteX160" fmla="*/ 40970 w 183233"/>
                <a:gd name="connsiteY160" fmla="*/ 66807 h 106617"/>
                <a:gd name="connsiteX161" fmla="*/ 67819 w 183233"/>
                <a:gd name="connsiteY161" fmla="*/ 64094 h 106617"/>
                <a:gd name="connsiteX162" fmla="*/ 67863 w 183233"/>
                <a:gd name="connsiteY162" fmla="*/ 64127 h 106617"/>
                <a:gd name="connsiteX163" fmla="*/ 68763 w 183233"/>
                <a:gd name="connsiteY163" fmla="*/ 64080 h 106617"/>
                <a:gd name="connsiteX164" fmla="*/ 91445 w 183233"/>
                <a:gd name="connsiteY164" fmla="*/ 70640 h 106617"/>
                <a:gd name="connsiteX165" fmla="*/ 93590 w 183233"/>
                <a:gd name="connsiteY165" fmla="*/ 70911 h 106617"/>
                <a:gd name="connsiteX166" fmla="*/ 95646 w 183233"/>
                <a:gd name="connsiteY166" fmla="*/ 72076 h 106617"/>
                <a:gd name="connsiteX167" fmla="*/ 95745 w 183233"/>
                <a:gd name="connsiteY167" fmla="*/ 72076 h 106617"/>
                <a:gd name="connsiteX168" fmla="*/ 108981 w 183233"/>
                <a:gd name="connsiteY168" fmla="*/ 86321 h 106617"/>
                <a:gd name="connsiteX169" fmla="*/ 103691 w 183233"/>
                <a:gd name="connsiteY169" fmla="*/ 87201 h 106617"/>
                <a:gd name="connsiteX170" fmla="*/ 74342 w 183233"/>
                <a:gd name="connsiteY170" fmla="*/ 86301 h 106617"/>
                <a:gd name="connsiteX171" fmla="*/ 87544 w 183233"/>
                <a:gd name="connsiteY171" fmla="*/ 72083 h 106617"/>
                <a:gd name="connsiteX172" fmla="*/ 87567 w 183233"/>
                <a:gd name="connsiteY172" fmla="*/ 72083 h 106617"/>
                <a:gd name="connsiteX173" fmla="*/ 91445 w 183233"/>
                <a:gd name="connsiteY173" fmla="*/ 70640 h 106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Lst>
              <a:rect l="l" t="t" r="r" b="b"/>
              <a:pathLst>
                <a:path w="183233" h="106617">
                  <a:moveTo>
                    <a:pt x="91612" y="0"/>
                  </a:moveTo>
                  <a:cubicBezTo>
                    <a:pt x="88739" y="0"/>
                    <a:pt x="86410" y="1541"/>
                    <a:pt x="86411" y="3442"/>
                  </a:cubicBezTo>
                  <a:cubicBezTo>
                    <a:pt x="86411" y="3471"/>
                    <a:pt x="86421" y="3499"/>
                    <a:pt x="86422" y="3528"/>
                  </a:cubicBezTo>
                  <a:cubicBezTo>
                    <a:pt x="86418" y="3786"/>
                    <a:pt x="86397" y="4098"/>
                    <a:pt x="86411" y="4322"/>
                  </a:cubicBezTo>
                  <a:cubicBezTo>
                    <a:pt x="86479" y="5419"/>
                    <a:pt x="86880" y="6258"/>
                    <a:pt x="87122" y="7268"/>
                  </a:cubicBezTo>
                  <a:cubicBezTo>
                    <a:pt x="87559" y="9430"/>
                    <a:pt x="87926" y="11222"/>
                    <a:pt x="87700" y="12888"/>
                  </a:cubicBezTo>
                  <a:cubicBezTo>
                    <a:pt x="87480" y="13516"/>
                    <a:pt x="86703" y="14090"/>
                    <a:pt x="86011" y="14489"/>
                  </a:cubicBezTo>
                  <a:lnTo>
                    <a:pt x="85888" y="15800"/>
                  </a:lnTo>
                  <a:cubicBezTo>
                    <a:pt x="82724" y="15955"/>
                    <a:pt x="79583" y="16243"/>
                    <a:pt x="76487" y="16660"/>
                  </a:cubicBezTo>
                  <a:cubicBezTo>
                    <a:pt x="62983" y="18487"/>
                    <a:pt x="51356" y="22630"/>
                    <a:pt x="42503" y="28224"/>
                  </a:cubicBezTo>
                  <a:cubicBezTo>
                    <a:pt x="41872" y="27964"/>
                    <a:pt x="41246" y="27700"/>
                    <a:pt x="40625" y="27430"/>
                  </a:cubicBezTo>
                  <a:cubicBezTo>
                    <a:pt x="39697" y="27505"/>
                    <a:pt x="38759" y="27675"/>
                    <a:pt x="37536" y="27251"/>
                  </a:cubicBezTo>
                  <a:cubicBezTo>
                    <a:pt x="35208" y="26318"/>
                    <a:pt x="33089" y="25030"/>
                    <a:pt x="30524" y="23478"/>
                  </a:cubicBezTo>
                  <a:cubicBezTo>
                    <a:pt x="29348" y="22736"/>
                    <a:pt x="28497" y="22029"/>
                    <a:pt x="27101" y="21314"/>
                  </a:cubicBezTo>
                  <a:cubicBezTo>
                    <a:pt x="26784" y="21151"/>
                    <a:pt x="26300" y="20932"/>
                    <a:pt x="25945" y="20764"/>
                  </a:cubicBezTo>
                  <a:cubicBezTo>
                    <a:pt x="24853" y="20246"/>
                    <a:pt x="23566" y="19976"/>
                    <a:pt x="22322" y="19950"/>
                  </a:cubicBezTo>
                  <a:cubicBezTo>
                    <a:pt x="20724" y="19918"/>
                    <a:pt x="19184" y="20290"/>
                    <a:pt x="18177" y="21042"/>
                  </a:cubicBezTo>
                  <a:cubicBezTo>
                    <a:pt x="16386" y="22380"/>
                    <a:pt x="16960" y="24425"/>
                    <a:pt x="19455" y="25610"/>
                  </a:cubicBezTo>
                  <a:cubicBezTo>
                    <a:pt x="19481" y="25622"/>
                    <a:pt x="19507" y="25631"/>
                    <a:pt x="19533" y="25643"/>
                  </a:cubicBezTo>
                  <a:cubicBezTo>
                    <a:pt x="19876" y="25808"/>
                    <a:pt x="20296" y="26021"/>
                    <a:pt x="20611" y="26159"/>
                  </a:cubicBezTo>
                  <a:cubicBezTo>
                    <a:pt x="22093" y="26811"/>
                    <a:pt x="23447" y="27144"/>
                    <a:pt x="24923" y="27662"/>
                  </a:cubicBezTo>
                  <a:cubicBezTo>
                    <a:pt x="28033" y="28806"/>
                    <a:pt x="30612" y="29754"/>
                    <a:pt x="32657" y="30898"/>
                  </a:cubicBezTo>
                  <a:cubicBezTo>
                    <a:pt x="33456" y="31405"/>
                    <a:pt x="33596" y="32299"/>
                    <a:pt x="33702" y="32686"/>
                  </a:cubicBezTo>
                  <a:lnTo>
                    <a:pt x="35369" y="33573"/>
                  </a:lnTo>
                  <a:cubicBezTo>
                    <a:pt x="26445" y="41572"/>
                    <a:pt x="22316" y="51452"/>
                    <a:pt x="24756" y="61519"/>
                  </a:cubicBezTo>
                  <a:lnTo>
                    <a:pt x="22578" y="61896"/>
                  </a:lnTo>
                  <a:cubicBezTo>
                    <a:pt x="22004" y="62338"/>
                    <a:pt x="21193" y="63033"/>
                    <a:pt x="20344" y="63240"/>
                  </a:cubicBezTo>
                  <a:cubicBezTo>
                    <a:pt x="17668" y="63742"/>
                    <a:pt x="14656" y="63926"/>
                    <a:pt x="11021" y="64153"/>
                  </a:cubicBezTo>
                  <a:cubicBezTo>
                    <a:pt x="9314" y="64238"/>
                    <a:pt x="7841" y="64187"/>
                    <a:pt x="6031" y="64392"/>
                  </a:cubicBezTo>
                  <a:cubicBezTo>
                    <a:pt x="5632" y="64436"/>
                    <a:pt x="5078" y="64523"/>
                    <a:pt x="4642" y="64583"/>
                  </a:cubicBezTo>
                  <a:lnTo>
                    <a:pt x="4597" y="64590"/>
                  </a:lnTo>
                  <a:cubicBezTo>
                    <a:pt x="4573" y="64593"/>
                    <a:pt x="4542" y="64600"/>
                    <a:pt x="4519" y="64603"/>
                  </a:cubicBezTo>
                  <a:cubicBezTo>
                    <a:pt x="1454" y="65045"/>
                    <a:pt x="-515" y="66723"/>
                    <a:pt x="119" y="68376"/>
                  </a:cubicBezTo>
                  <a:cubicBezTo>
                    <a:pt x="753" y="70030"/>
                    <a:pt x="3747" y="71036"/>
                    <a:pt x="6831" y="70640"/>
                  </a:cubicBezTo>
                  <a:cubicBezTo>
                    <a:pt x="6853" y="70637"/>
                    <a:pt x="6886" y="70636"/>
                    <a:pt x="6909" y="70633"/>
                  </a:cubicBezTo>
                  <a:cubicBezTo>
                    <a:pt x="6944" y="70629"/>
                    <a:pt x="6974" y="70619"/>
                    <a:pt x="7009" y="70614"/>
                  </a:cubicBezTo>
                  <a:cubicBezTo>
                    <a:pt x="7439" y="70557"/>
                    <a:pt x="7977" y="70495"/>
                    <a:pt x="8354" y="70435"/>
                  </a:cubicBezTo>
                  <a:cubicBezTo>
                    <a:pt x="10133" y="70151"/>
                    <a:pt x="11421" y="69734"/>
                    <a:pt x="13021" y="69369"/>
                  </a:cubicBezTo>
                  <a:cubicBezTo>
                    <a:pt x="16462" y="68634"/>
                    <a:pt x="19312" y="68020"/>
                    <a:pt x="22089" y="67781"/>
                  </a:cubicBezTo>
                  <a:cubicBezTo>
                    <a:pt x="23248" y="67727"/>
                    <a:pt x="24471" y="68207"/>
                    <a:pt x="25078" y="68409"/>
                  </a:cubicBezTo>
                  <a:lnTo>
                    <a:pt x="27345" y="68178"/>
                  </a:lnTo>
                  <a:cubicBezTo>
                    <a:pt x="32562" y="77812"/>
                    <a:pt x="43495" y="85598"/>
                    <a:pt x="57339" y="90485"/>
                  </a:cubicBezTo>
                  <a:lnTo>
                    <a:pt x="56394" y="91835"/>
                  </a:lnTo>
                  <a:cubicBezTo>
                    <a:pt x="56735" y="92359"/>
                    <a:pt x="57111" y="93068"/>
                    <a:pt x="56857" y="93587"/>
                  </a:cubicBezTo>
                  <a:cubicBezTo>
                    <a:pt x="55848" y="95145"/>
                    <a:pt x="54119" y="96791"/>
                    <a:pt x="52150" y="98626"/>
                  </a:cubicBezTo>
                  <a:cubicBezTo>
                    <a:pt x="51196" y="99474"/>
                    <a:pt x="50220" y="100132"/>
                    <a:pt x="49360" y="101102"/>
                  </a:cubicBezTo>
                  <a:cubicBezTo>
                    <a:pt x="49154" y="101334"/>
                    <a:pt x="48892" y="101691"/>
                    <a:pt x="48693" y="101936"/>
                  </a:cubicBezTo>
                  <a:cubicBezTo>
                    <a:pt x="47357" y="103639"/>
                    <a:pt x="48337" y="105601"/>
                    <a:pt x="50905" y="106338"/>
                  </a:cubicBezTo>
                  <a:cubicBezTo>
                    <a:pt x="53489" y="107078"/>
                    <a:pt x="56696" y="106297"/>
                    <a:pt x="58084" y="104590"/>
                  </a:cubicBezTo>
                  <a:cubicBezTo>
                    <a:pt x="58086" y="104588"/>
                    <a:pt x="58093" y="104586"/>
                    <a:pt x="58095" y="104583"/>
                  </a:cubicBezTo>
                  <a:cubicBezTo>
                    <a:pt x="58096" y="104581"/>
                    <a:pt x="58094" y="104579"/>
                    <a:pt x="58095" y="104577"/>
                  </a:cubicBezTo>
                  <a:cubicBezTo>
                    <a:pt x="58293" y="104335"/>
                    <a:pt x="58573" y="104017"/>
                    <a:pt x="58739" y="103789"/>
                  </a:cubicBezTo>
                  <a:cubicBezTo>
                    <a:pt x="59476" y="102784"/>
                    <a:pt x="59722" y="101922"/>
                    <a:pt x="60240" y="100949"/>
                  </a:cubicBezTo>
                  <a:cubicBezTo>
                    <a:pt x="61616" y="98891"/>
                    <a:pt x="62372" y="96730"/>
                    <a:pt x="64266" y="95384"/>
                  </a:cubicBezTo>
                  <a:cubicBezTo>
                    <a:pt x="64785" y="95016"/>
                    <a:pt x="65630" y="94874"/>
                    <a:pt x="66507" y="94734"/>
                  </a:cubicBezTo>
                  <a:lnTo>
                    <a:pt x="67685" y="93463"/>
                  </a:lnTo>
                  <a:cubicBezTo>
                    <a:pt x="79754" y="96222"/>
                    <a:pt x="93263" y="96963"/>
                    <a:pt x="106758" y="95138"/>
                  </a:cubicBezTo>
                  <a:cubicBezTo>
                    <a:pt x="109791" y="94727"/>
                    <a:pt x="112773" y="94192"/>
                    <a:pt x="115682" y="93536"/>
                  </a:cubicBezTo>
                  <a:cubicBezTo>
                    <a:pt x="116013" y="93886"/>
                    <a:pt x="116628" y="94558"/>
                    <a:pt x="116793" y="94727"/>
                  </a:cubicBezTo>
                  <a:cubicBezTo>
                    <a:pt x="117685" y="94900"/>
                    <a:pt x="118657" y="94989"/>
                    <a:pt x="119449" y="95687"/>
                  </a:cubicBezTo>
                  <a:cubicBezTo>
                    <a:pt x="120867" y="97130"/>
                    <a:pt x="121836" y="98836"/>
                    <a:pt x="123017" y="100896"/>
                  </a:cubicBezTo>
                  <a:cubicBezTo>
                    <a:pt x="123535" y="101869"/>
                    <a:pt x="123791" y="102731"/>
                    <a:pt x="124528" y="103736"/>
                  </a:cubicBezTo>
                  <a:cubicBezTo>
                    <a:pt x="124696" y="103965"/>
                    <a:pt x="124975" y="104288"/>
                    <a:pt x="125173" y="104530"/>
                  </a:cubicBezTo>
                  <a:cubicBezTo>
                    <a:pt x="126557" y="106243"/>
                    <a:pt x="129775" y="107027"/>
                    <a:pt x="132362" y="106285"/>
                  </a:cubicBezTo>
                  <a:cubicBezTo>
                    <a:pt x="134930" y="105548"/>
                    <a:pt x="135911" y="103586"/>
                    <a:pt x="134574" y="101883"/>
                  </a:cubicBezTo>
                  <a:cubicBezTo>
                    <a:pt x="134375" y="101637"/>
                    <a:pt x="134102" y="101281"/>
                    <a:pt x="133896" y="101049"/>
                  </a:cubicBezTo>
                  <a:cubicBezTo>
                    <a:pt x="133036" y="100079"/>
                    <a:pt x="132060" y="99427"/>
                    <a:pt x="131107" y="98580"/>
                  </a:cubicBezTo>
                  <a:cubicBezTo>
                    <a:pt x="129138" y="96745"/>
                    <a:pt x="127504" y="95221"/>
                    <a:pt x="126495" y="93662"/>
                  </a:cubicBezTo>
                  <a:cubicBezTo>
                    <a:pt x="126073" y="92857"/>
                    <a:pt x="126566" y="92357"/>
                    <a:pt x="126895" y="91835"/>
                  </a:cubicBezTo>
                  <a:cubicBezTo>
                    <a:pt x="126698" y="91700"/>
                    <a:pt x="126277" y="90941"/>
                    <a:pt x="126028" y="90584"/>
                  </a:cubicBezTo>
                  <a:cubicBezTo>
                    <a:pt x="140415" y="85524"/>
                    <a:pt x="151027" y="77447"/>
                    <a:pt x="156011" y="68118"/>
                  </a:cubicBezTo>
                  <a:cubicBezTo>
                    <a:pt x="156684" y="68181"/>
                    <a:pt x="157854" y="68305"/>
                    <a:pt x="158233" y="68350"/>
                  </a:cubicBezTo>
                  <a:cubicBezTo>
                    <a:pt x="159016" y="68043"/>
                    <a:pt x="159735" y="67642"/>
                    <a:pt x="161145" y="67708"/>
                  </a:cubicBezTo>
                  <a:cubicBezTo>
                    <a:pt x="163922" y="67947"/>
                    <a:pt x="166772" y="68562"/>
                    <a:pt x="170213" y="69297"/>
                  </a:cubicBezTo>
                  <a:cubicBezTo>
                    <a:pt x="171813" y="69661"/>
                    <a:pt x="173102" y="70085"/>
                    <a:pt x="174881" y="70369"/>
                  </a:cubicBezTo>
                  <a:cubicBezTo>
                    <a:pt x="175257" y="70429"/>
                    <a:pt x="175795" y="70485"/>
                    <a:pt x="176225" y="70541"/>
                  </a:cubicBezTo>
                  <a:cubicBezTo>
                    <a:pt x="176260" y="70546"/>
                    <a:pt x="176290" y="70556"/>
                    <a:pt x="176325" y="70561"/>
                  </a:cubicBezTo>
                  <a:cubicBezTo>
                    <a:pt x="176349" y="70564"/>
                    <a:pt x="176381" y="70564"/>
                    <a:pt x="176403" y="70567"/>
                  </a:cubicBezTo>
                  <a:cubicBezTo>
                    <a:pt x="179487" y="70963"/>
                    <a:pt x="182482" y="69957"/>
                    <a:pt x="183115" y="68304"/>
                  </a:cubicBezTo>
                  <a:cubicBezTo>
                    <a:pt x="183748" y="66650"/>
                    <a:pt x="181780" y="64971"/>
                    <a:pt x="178715" y="64531"/>
                  </a:cubicBezTo>
                  <a:cubicBezTo>
                    <a:pt x="178269" y="64470"/>
                    <a:pt x="177636" y="64368"/>
                    <a:pt x="177203" y="64319"/>
                  </a:cubicBezTo>
                  <a:cubicBezTo>
                    <a:pt x="175394" y="64115"/>
                    <a:pt x="173921" y="64165"/>
                    <a:pt x="172214" y="64081"/>
                  </a:cubicBezTo>
                  <a:cubicBezTo>
                    <a:pt x="168577" y="63854"/>
                    <a:pt x="165566" y="63669"/>
                    <a:pt x="162890" y="63167"/>
                  </a:cubicBezTo>
                  <a:cubicBezTo>
                    <a:pt x="161799" y="62915"/>
                    <a:pt x="161023" y="62142"/>
                    <a:pt x="160645" y="61823"/>
                  </a:cubicBezTo>
                  <a:lnTo>
                    <a:pt x="158545" y="61459"/>
                  </a:lnTo>
                  <a:cubicBezTo>
                    <a:pt x="159634" y="56767"/>
                    <a:pt x="159340" y="51883"/>
                    <a:pt x="157456" y="46996"/>
                  </a:cubicBezTo>
                  <a:cubicBezTo>
                    <a:pt x="155553" y="42064"/>
                    <a:pt x="152193" y="37554"/>
                    <a:pt x="147710" y="33579"/>
                  </a:cubicBezTo>
                  <a:cubicBezTo>
                    <a:pt x="148248" y="33287"/>
                    <a:pt x="149266" y="32751"/>
                    <a:pt x="149554" y="32593"/>
                  </a:cubicBezTo>
                  <a:cubicBezTo>
                    <a:pt x="149639" y="32037"/>
                    <a:pt x="149566" y="31454"/>
                    <a:pt x="150532" y="30839"/>
                  </a:cubicBezTo>
                  <a:cubicBezTo>
                    <a:pt x="152577" y="29695"/>
                    <a:pt x="155156" y="28746"/>
                    <a:pt x="158267" y="27602"/>
                  </a:cubicBezTo>
                  <a:cubicBezTo>
                    <a:pt x="159743" y="27085"/>
                    <a:pt x="161108" y="26751"/>
                    <a:pt x="162590" y="26100"/>
                  </a:cubicBezTo>
                  <a:cubicBezTo>
                    <a:pt x="162925" y="25952"/>
                    <a:pt x="163383" y="25719"/>
                    <a:pt x="163735" y="25550"/>
                  </a:cubicBezTo>
                  <a:cubicBezTo>
                    <a:pt x="166229" y="24365"/>
                    <a:pt x="166804" y="22320"/>
                    <a:pt x="165012" y="20983"/>
                  </a:cubicBezTo>
                  <a:cubicBezTo>
                    <a:pt x="163221" y="19646"/>
                    <a:pt x="159750" y="19519"/>
                    <a:pt x="157255" y="20705"/>
                  </a:cubicBezTo>
                  <a:cubicBezTo>
                    <a:pt x="156901" y="20872"/>
                    <a:pt x="156419" y="21091"/>
                    <a:pt x="156100" y="21254"/>
                  </a:cubicBezTo>
                  <a:cubicBezTo>
                    <a:pt x="154704" y="21970"/>
                    <a:pt x="153841" y="22676"/>
                    <a:pt x="152666" y="23419"/>
                  </a:cubicBezTo>
                  <a:cubicBezTo>
                    <a:pt x="150101" y="24971"/>
                    <a:pt x="147981" y="26265"/>
                    <a:pt x="145654" y="27198"/>
                  </a:cubicBezTo>
                  <a:cubicBezTo>
                    <a:pt x="144645" y="27548"/>
                    <a:pt x="143168" y="27427"/>
                    <a:pt x="142497" y="27403"/>
                  </a:cubicBezTo>
                  <a:lnTo>
                    <a:pt x="140520" y="28244"/>
                  </a:lnTo>
                  <a:cubicBezTo>
                    <a:pt x="129240" y="21199"/>
                    <a:pt x="113882" y="16695"/>
                    <a:pt x="97346" y="15820"/>
                  </a:cubicBezTo>
                  <a:cubicBezTo>
                    <a:pt x="97300" y="15407"/>
                    <a:pt x="97239" y="14661"/>
                    <a:pt x="97224" y="14436"/>
                  </a:cubicBezTo>
                  <a:cubicBezTo>
                    <a:pt x="96546" y="14051"/>
                    <a:pt x="95729" y="13721"/>
                    <a:pt x="95523" y="12888"/>
                  </a:cubicBezTo>
                  <a:cubicBezTo>
                    <a:pt x="95297" y="11222"/>
                    <a:pt x="95675" y="9430"/>
                    <a:pt x="96112" y="7268"/>
                  </a:cubicBezTo>
                  <a:cubicBezTo>
                    <a:pt x="96354" y="6258"/>
                    <a:pt x="96755" y="5419"/>
                    <a:pt x="96823" y="4322"/>
                  </a:cubicBezTo>
                  <a:cubicBezTo>
                    <a:pt x="96839" y="4073"/>
                    <a:pt x="96814" y="3711"/>
                    <a:pt x="96812" y="3442"/>
                  </a:cubicBezTo>
                  <a:cubicBezTo>
                    <a:pt x="96812" y="1541"/>
                    <a:pt x="94484" y="0"/>
                    <a:pt x="91612" y="0"/>
                  </a:cubicBezTo>
                  <a:close/>
                  <a:moveTo>
                    <a:pt x="85099" y="24028"/>
                  </a:moveTo>
                  <a:lnTo>
                    <a:pt x="83555" y="40278"/>
                  </a:lnTo>
                  <a:lnTo>
                    <a:pt x="83444" y="40311"/>
                  </a:lnTo>
                  <a:cubicBezTo>
                    <a:pt x="83340" y="41765"/>
                    <a:pt x="81331" y="42925"/>
                    <a:pt x="78865" y="42925"/>
                  </a:cubicBezTo>
                  <a:cubicBezTo>
                    <a:pt x="77855" y="42925"/>
                    <a:pt x="76922" y="42732"/>
                    <a:pt x="76164" y="42403"/>
                  </a:cubicBezTo>
                  <a:lnTo>
                    <a:pt x="76120" y="42416"/>
                  </a:lnTo>
                  <a:lnTo>
                    <a:pt x="53750" y="32970"/>
                  </a:lnTo>
                  <a:cubicBezTo>
                    <a:pt x="60625" y="28944"/>
                    <a:pt x="69419" y="25968"/>
                    <a:pt x="79554" y="24597"/>
                  </a:cubicBezTo>
                  <a:cubicBezTo>
                    <a:pt x="81385" y="24351"/>
                    <a:pt x="83236" y="24161"/>
                    <a:pt x="85099" y="24028"/>
                  </a:cubicBezTo>
                  <a:close/>
                  <a:moveTo>
                    <a:pt x="98135" y="24028"/>
                  </a:moveTo>
                  <a:cubicBezTo>
                    <a:pt x="109967" y="24895"/>
                    <a:pt x="120910" y="28086"/>
                    <a:pt x="129296" y="32977"/>
                  </a:cubicBezTo>
                  <a:lnTo>
                    <a:pt x="107070" y="42363"/>
                  </a:lnTo>
                  <a:lnTo>
                    <a:pt x="106992" y="42343"/>
                  </a:lnTo>
                  <a:cubicBezTo>
                    <a:pt x="105019" y="43201"/>
                    <a:pt x="102239" y="42988"/>
                    <a:pt x="100702" y="41840"/>
                  </a:cubicBezTo>
                  <a:cubicBezTo>
                    <a:pt x="100094" y="41390"/>
                    <a:pt x="99744" y="40835"/>
                    <a:pt x="99702" y="40258"/>
                  </a:cubicBezTo>
                  <a:lnTo>
                    <a:pt x="99679" y="40251"/>
                  </a:lnTo>
                  <a:close/>
                  <a:moveTo>
                    <a:pt x="45638" y="39040"/>
                  </a:moveTo>
                  <a:lnTo>
                    <a:pt x="66063" y="49922"/>
                  </a:lnTo>
                  <a:lnTo>
                    <a:pt x="66041" y="49988"/>
                  </a:lnTo>
                  <a:cubicBezTo>
                    <a:pt x="67884" y="50943"/>
                    <a:pt x="68156" y="52599"/>
                    <a:pt x="66619" y="53748"/>
                  </a:cubicBezTo>
                  <a:cubicBezTo>
                    <a:pt x="66012" y="54201"/>
                    <a:pt x="65180" y="54528"/>
                    <a:pt x="64240" y="54681"/>
                  </a:cubicBezTo>
                  <a:lnTo>
                    <a:pt x="64218" y="54734"/>
                  </a:lnTo>
                  <a:lnTo>
                    <a:pt x="38036" y="59235"/>
                  </a:lnTo>
                  <a:cubicBezTo>
                    <a:pt x="36703" y="51977"/>
                    <a:pt x="39575" y="44922"/>
                    <a:pt x="45638" y="39040"/>
                  </a:cubicBezTo>
                  <a:close/>
                  <a:moveTo>
                    <a:pt x="137441" y="39046"/>
                  </a:moveTo>
                  <a:cubicBezTo>
                    <a:pt x="140476" y="41977"/>
                    <a:pt x="142774" y="45249"/>
                    <a:pt x="144143" y="48797"/>
                  </a:cubicBezTo>
                  <a:cubicBezTo>
                    <a:pt x="145494" y="52302"/>
                    <a:pt x="145833" y="55801"/>
                    <a:pt x="145276" y="59182"/>
                  </a:cubicBezTo>
                  <a:lnTo>
                    <a:pt x="118960" y="54668"/>
                  </a:lnTo>
                  <a:lnTo>
                    <a:pt x="118938" y="54602"/>
                  </a:lnTo>
                  <a:cubicBezTo>
                    <a:pt x="116582" y="54218"/>
                    <a:pt x="115133" y="52790"/>
                    <a:pt x="115682" y="51358"/>
                  </a:cubicBezTo>
                  <a:cubicBezTo>
                    <a:pt x="115895" y="50795"/>
                    <a:pt x="116406" y="50287"/>
                    <a:pt x="117138" y="49909"/>
                  </a:cubicBezTo>
                  <a:lnTo>
                    <a:pt x="117127" y="49876"/>
                  </a:lnTo>
                  <a:lnTo>
                    <a:pt x="137441" y="39047"/>
                  </a:lnTo>
                  <a:close/>
                  <a:moveTo>
                    <a:pt x="87422" y="50763"/>
                  </a:moveTo>
                  <a:lnTo>
                    <a:pt x="95790" y="50763"/>
                  </a:lnTo>
                  <a:lnTo>
                    <a:pt x="100991" y="54635"/>
                  </a:lnTo>
                  <a:lnTo>
                    <a:pt x="99124" y="59467"/>
                  </a:lnTo>
                  <a:lnTo>
                    <a:pt x="91612" y="61618"/>
                  </a:lnTo>
                  <a:lnTo>
                    <a:pt x="84077" y="59460"/>
                  </a:lnTo>
                  <a:lnTo>
                    <a:pt x="82210" y="54628"/>
                  </a:lnTo>
                  <a:close/>
                  <a:moveTo>
                    <a:pt x="114249" y="64014"/>
                  </a:moveTo>
                  <a:cubicBezTo>
                    <a:pt x="114604" y="64004"/>
                    <a:pt x="114958" y="64023"/>
                    <a:pt x="115304" y="64061"/>
                  </a:cubicBezTo>
                  <a:lnTo>
                    <a:pt x="115349" y="64027"/>
                  </a:lnTo>
                  <a:lnTo>
                    <a:pt x="142431" y="66755"/>
                  </a:lnTo>
                  <a:cubicBezTo>
                    <a:pt x="138468" y="73387"/>
                    <a:pt x="130883" y="79133"/>
                    <a:pt x="120750" y="82978"/>
                  </a:cubicBezTo>
                  <a:lnTo>
                    <a:pt x="110237" y="67853"/>
                  </a:lnTo>
                  <a:lnTo>
                    <a:pt x="110270" y="67827"/>
                  </a:lnTo>
                  <a:cubicBezTo>
                    <a:pt x="109304" y="66490"/>
                    <a:pt x="110271" y="64923"/>
                    <a:pt x="112493" y="64286"/>
                  </a:cubicBezTo>
                  <a:cubicBezTo>
                    <a:pt x="113062" y="64123"/>
                    <a:pt x="113656" y="64032"/>
                    <a:pt x="114249" y="64014"/>
                  </a:cubicBezTo>
                  <a:close/>
                  <a:moveTo>
                    <a:pt x="68763" y="64080"/>
                  </a:moveTo>
                  <a:cubicBezTo>
                    <a:pt x="70830" y="64098"/>
                    <a:pt x="72684" y="64952"/>
                    <a:pt x="73164" y="66205"/>
                  </a:cubicBezTo>
                  <a:cubicBezTo>
                    <a:pt x="73389" y="66792"/>
                    <a:pt x="73279" y="67373"/>
                    <a:pt x="72908" y="67886"/>
                  </a:cubicBezTo>
                  <a:lnTo>
                    <a:pt x="72986" y="67946"/>
                  </a:lnTo>
                  <a:lnTo>
                    <a:pt x="62585" y="82919"/>
                  </a:lnTo>
                  <a:cubicBezTo>
                    <a:pt x="52860" y="79202"/>
                    <a:pt x="45113" y="73636"/>
                    <a:pt x="40970" y="66807"/>
                  </a:cubicBezTo>
                  <a:lnTo>
                    <a:pt x="67819" y="64094"/>
                  </a:lnTo>
                  <a:lnTo>
                    <a:pt x="67863" y="64127"/>
                  </a:lnTo>
                  <a:cubicBezTo>
                    <a:pt x="68164" y="64094"/>
                    <a:pt x="68468" y="64078"/>
                    <a:pt x="68763" y="64080"/>
                  </a:cubicBezTo>
                  <a:close/>
                  <a:moveTo>
                    <a:pt x="91445" y="70640"/>
                  </a:moveTo>
                  <a:cubicBezTo>
                    <a:pt x="92186" y="70625"/>
                    <a:pt x="92922" y="70718"/>
                    <a:pt x="93590" y="70911"/>
                  </a:cubicBezTo>
                  <a:cubicBezTo>
                    <a:pt x="94500" y="71173"/>
                    <a:pt x="95203" y="71584"/>
                    <a:pt x="95646" y="72076"/>
                  </a:cubicBezTo>
                  <a:lnTo>
                    <a:pt x="95745" y="72076"/>
                  </a:lnTo>
                  <a:lnTo>
                    <a:pt x="108981" y="86321"/>
                  </a:lnTo>
                  <a:cubicBezTo>
                    <a:pt x="107244" y="86667"/>
                    <a:pt x="105478" y="86961"/>
                    <a:pt x="103691" y="87201"/>
                  </a:cubicBezTo>
                  <a:cubicBezTo>
                    <a:pt x="93569" y="88570"/>
                    <a:pt x="83478" y="88155"/>
                    <a:pt x="74342" y="86301"/>
                  </a:cubicBezTo>
                  <a:lnTo>
                    <a:pt x="87544" y="72083"/>
                  </a:lnTo>
                  <a:lnTo>
                    <a:pt x="87567" y="72083"/>
                  </a:lnTo>
                  <a:cubicBezTo>
                    <a:pt x="88336" y="71226"/>
                    <a:pt x="89813" y="70676"/>
                    <a:pt x="91445" y="70640"/>
                  </a:cubicBezTo>
                  <a:close/>
                </a:path>
              </a:pathLst>
            </a:custGeom>
            <a:solidFill>
              <a:srgbClr val="FFFFFF"/>
            </a:solidFill>
            <a:ln w="89" cap="flat">
              <a:solidFill>
                <a:srgbClr val="FFFFFF"/>
              </a:solidFill>
              <a:prstDash val="solid"/>
              <a:miter/>
            </a:ln>
          </p:spPr>
          <p:txBody>
            <a:bodyPr rtlCol="0" anchor="ctr"/>
            <a:lstStyle/>
            <a:p>
              <a:endParaRPr lang="en-CA"/>
            </a:p>
          </p:txBody>
        </p:sp>
      </p:grpSp>
      <p:pic>
        <p:nvPicPr>
          <p:cNvPr id="1141" name="Picture 1140">
            <a:extLst>
              <a:ext uri="{FF2B5EF4-FFF2-40B4-BE49-F238E27FC236}">
                <a16:creationId xmlns:a16="http://schemas.microsoft.com/office/drawing/2014/main" id="{6A3AD5B7-8B74-0454-57B1-754AB1C48CEA}"/>
              </a:ext>
            </a:extLst>
          </p:cNvPr>
          <p:cNvPicPr>
            <a:picLocks noChangeAspect="1"/>
          </p:cNvPicPr>
          <p:nvPr/>
        </p:nvPicPr>
        <p:blipFill>
          <a:blip r:embed="rId19">
            <a:extLst>
              <a:ext uri="{28A0092B-C50C-407E-A947-70E740481C1C}">
                <a14:useLocalDpi xmlns:a14="http://schemas.microsoft.com/office/drawing/2010/main" val="0"/>
              </a:ext>
            </a:extLst>
          </a:blip>
          <a:srcRect/>
          <a:stretch/>
        </p:blipFill>
        <p:spPr>
          <a:xfrm>
            <a:off x="10631747" y="221794"/>
            <a:ext cx="1489663" cy="1092114"/>
          </a:xfrm>
          <a:prstGeom prst="rect">
            <a:avLst/>
          </a:prstGeom>
        </p:spPr>
      </p:pic>
      <p:sp>
        <p:nvSpPr>
          <p:cNvPr id="1151" name="Rectangle: Rounded Corners 1150">
            <a:extLst>
              <a:ext uri="{FF2B5EF4-FFF2-40B4-BE49-F238E27FC236}">
                <a16:creationId xmlns:a16="http://schemas.microsoft.com/office/drawing/2014/main" id="{F85D3D52-A085-EC95-0115-6579348E7898}"/>
              </a:ext>
            </a:extLst>
          </p:cNvPr>
          <p:cNvSpPr/>
          <p:nvPr/>
        </p:nvSpPr>
        <p:spPr bwMode="auto">
          <a:xfrm>
            <a:off x="4244940" y="2364613"/>
            <a:ext cx="733002" cy="368553"/>
          </a:xfrm>
          <a:prstGeom prst="roundRect">
            <a:avLst>
              <a:gd name="adj" fmla="val 4951"/>
            </a:avLst>
          </a:prstGeom>
          <a:pattFill prst="wdDnDiag">
            <a:fgClr>
              <a:schemeClr val="accent1">
                <a:lumMod val="75000"/>
              </a:schemeClr>
            </a:fgClr>
            <a:bgClr>
              <a:srgbClr val="005EA4"/>
            </a:bgClr>
          </a:pattFill>
          <a:ln w="9525" cap="flat" cmpd="sng" algn="ctr">
            <a:solidFill>
              <a:schemeClr val="accent1">
                <a:lumMod val="75000"/>
              </a:schemeClr>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52" name="Rectangle 1151">
            <a:extLst>
              <a:ext uri="{FF2B5EF4-FFF2-40B4-BE49-F238E27FC236}">
                <a16:creationId xmlns:a16="http://schemas.microsoft.com/office/drawing/2014/main" id="{CFDB19BD-9A2A-14A1-5271-53A4F20C0BF3}"/>
              </a:ext>
            </a:extLst>
          </p:cNvPr>
          <p:cNvSpPr/>
          <p:nvPr/>
        </p:nvSpPr>
        <p:spPr bwMode="auto">
          <a:xfrm>
            <a:off x="4108240" y="2361397"/>
            <a:ext cx="1003328"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00B0F0"/>
                    </a:gs>
                    <a:gs pos="100000">
                      <a:srgbClr val="50E6FF"/>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agReplicaConfigs</a:t>
            </a:r>
          </a:p>
          <a:p>
            <a:pPr algn="ctr" defTabSz="932472" fontAlgn="base">
              <a:spcBef>
                <a:spcPct val="0"/>
              </a:spcBef>
              <a:spcAft>
                <a:spcPct val="0"/>
              </a:spcAft>
              <a:defRPr/>
            </a:pPr>
            <a:r>
              <a:rPr kumimoji="0" lang="en-US" sz="400" b="0" i="0" u="none" strike="noStrike" kern="0" cap="none" spc="0" normalizeH="0" baseline="0" noProof="0" dirty="0">
                <a:ln>
                  <a:noFill/>
                </a:ln>
                <a:solidFill>
                  <a:srgbClr val="FFFFFF">
                    <a:lumMod val="95000"/>
                  </a:srgbClr>
                </a:solidFill>
                <a:effectLst/>
                <a:uLnTx/>
                <a:uFillTx/>
                <a:latin typeface="Segoe UI"/>
                <a:ea typeface="Segoe UI" pitchFamily="34" charset="0"/>
                <a:cs typeface="Cascadia Code" panose="020B0609020000020004" pitchFamily="49" charset="0"/>
              </a:rPr>
              <a:t>Latest LSN from Primary</a:t>
            </a:r>
            <a:endParaRPr kumimoji="0" lang="en-US" sz="800" b="1" i="0" u="none" strike="noStrike" kern="0" cap="none" spc="0" normalizeH="0" baseline="0" noProof="0" dirty="0">
              <a:ln>
                <a:noFill/>
              </a:ln>
              <a:solidFill>
                <a:srgbClr val="FFFFFF">
                  <a:lumMod val="95000"/>
                </a:srgbClr>
              </a:solidFill>
              <a:effectLst/>
              <a:uLnTx/>
              <a:uFillTx/>
              <a:latin typeface="Segoe UI"/>
              <a:ea typeface="Segoe UI" pitchFamily="34" charset="0"/>
              <a:cs typeface="Segoe UI Semibold" panose="020B0702040204020203" pitchFamily="34" charset="0"/>
            </a:endParaRPr>
          </a:p>
        </p:txBody>
      </p:sp>
      <p:pic>
        <p:nvPicPr>
          <p:cNvPr id="1153" name="Graphic 1152">
            <a:extLst>
              <a:ext uri="{FF2B5EF4-FFF2-40B4-BE49-F238E27FC236}">
                <a16:creationId xmlns:a16="http://schemas.microsoft.com/office/drawing/2014/main" id="{1F3D4394-8973-C047-968D-750885A43955}"/>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447389" y="2253054"/>
            <a:ext cx="325031" cy="216686"/>
          </a:xfrm>
          <a:prstGeom prst="rect">
            <a:avLst/>
          </a:prstGeom>
        </p:spPr>
      </p:pic>
      <p:cxnSp>
        <p:nvCxnSpPr>
          <p:cNvPr id="1154" name="Connector: Elbow 1153">
            <a:extLst>
              <a:ext uri="{FF2B5EF4-FFF2-40B4-BE49-F238E27FC236}">
                <a16:creationId xmlns:a16="http://schemas.microsoft.com/office/drawing/2014/main" id="{27417526-0D9A-0A6A-E0E6-FB2E6E227D25}"/>
              </a:ext>
            </a:extLst>
          </p:cNvPr>
          <p:cNvCxnSpPr>
            <a:cxnSpLocks/>
            <a:stCxn id="479" idx="3"/>
            <a:endCxn id="1151" idx="1"/>
          </p:cNvCxnSpPr>
          <p:nvPr/>
        </p:nvCxnSpPr>
        <p:spPr>
          <a:xfrm>
            <a:off x="3846242" y="1970184"/>
            <a:ext cx="398698" cy="578706"/>
          </a:xfrm>
          <a:prstGeom prst="bentConnector3">
            <a:avLst>
              <a:gd name="adj1" fmla="val 65130"/>
            </a:avLst>
          </a:prstGeom>
          <a:noFill/>
          <a:ln w="12700" cap="flat" cmpd="sng" algn="ctr">
            <a:solidFill>
              <a:schemeClr val="accent2"/>
            </a:solidFill>
            <a:prstDash val="solid"/>
            <a:headEnd type="none" w="lg" len="med"/>
            <a:tailEnd type="triangle" w="sm" len="sm"/>
          </a:ln>
          <a:effectLst>
            <a:outerShdw blurRad="50800" dist="38100" dir="2700000" algn="tl" rotWithShape="0">
              <a:prstClr val="black">
                <a:alpha val="40000"/>
              </a:prstClr>
            </a:outerShdw>
          </a:effectLst>
        </p:spPr>
      </p:cxnSp>
      <p:pic>
        <p:nvPicPr>
          <p:cNvPr id="1158" name="Graphic 1157">
            <a:extLst>
              <a:ext uri="{FF2B5EF4-FFF2-40B4-BE49-F238E27FC236}">
                <a16:creationId xmlns:a16="http://schemas.microsoft.com/office/drawing/2014/main" id="{0C38D6F9-72D4-2961-E705-A65AFEBC598D}"/>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948281" y="2642834"/>
            <a:ext cx="103852" cy="103852"/>
          </a:xfrm>
          <a:prstGeom prst="rect">
            <a:avLst/>
          </a:prstGeom>
        </p:spPr>
      </p:pic>
      <p:cxnSp>
        <p:nvCxnSpPr>
          <p:cNvPr id="1159" name="Connector: Elbow 1158">
            <a:extLst>
              <a:ext uri="{FF2B5EF4-FFF2-40B4-BE49-F238E27FC236}">
                <a16:creationId xmlns:a16="http://schemas.microsoft.com/office/drawing/2014/main" id="{7278382F-24D8-6AD1-71B1-FA939EA14FA6}"/>
              </a:ext>
            </a:extLst>
          </p:cNvPr>
          <p:cNvCxnSpPr>
            <a:cxnSpLocks/>
            <a:endCxn id="1121" idx="2"/>
          </p:cNvCxnSpPr>
          <p:nvPr/>
        </p:nvCxnSpPr>
        <p:spPr>
          <a:xfrm flipV="1">
            <a:off x="4997310" y="1312913"/>
            <a:ext cx="4853495" cy="1392911"/>
          </a:xfrm>
          <a:prstGeom prst="bentConnector2">
            <a:avLst/>
          </a:prstGeom>
          <a:noFill/>
          <a:ln w="12700" cap="flat" cmpd="sng" algn="ctr">
            <a:solidFill>
              <a:schemeClr val="tx2"/>
            </a:solidFill>
            <a:prstDash val="sysDot"/>
            <a:headEnd type="none" w="lg" len="med"/>
            <a:tailEnd type="triangle" w="sm" len="sm"/>
          </a:ln>
          <a:effectLst>
            <a:outerShdw blurRad="50800" dist="38100" dir="2700000" algn="tl" rotWithShape="0">
              <a:prstClr val="black">
                <a:alpha val="40000"/>
              </a:prstClr>
            </a:outerShdw>
          </a:effectLst>
        </p:spPr>
      </p:cxnSp>
      <p:sp>
        <p:nvSpPr>
          <p:cNvPr id="1165" name="Right Brace 1164">
            <a:extLst>
              <a:ext uri="{FF2B5EF4-FFF2-40B4-BE49-F238E27FC236}">
                <a16:creationId xmlns:a16="http://schemas.microsoft.com/office/drawing/2014/main" id="{9C526FB2-0C34-7689-DDB3-E331703F6C12}"/>
              </a:ext>
            </a:extLst>
          </p:cNvPr>
          <p:cNvSpPr/>
          <p:nvPr/>
        </p:nvSpPr>
        <p:spPr>
          <a:xfrm rot="5400000" flipV="1">
            <a:off x="10566438" y="128188"/>
            <a:ext cx="145769" cy="2964178"/>
          </a:xfrm>
          <a:prstGeom prst="rightBrace">
            <a:avLst>
              <a:gd name="adj1" fmla="val 44540"/>
              <a:gd name="adj2" fmla="val 49930"/>
            </a:avLst>
          </a:prstGeom>
          <a:noFill/>
          <a:ln w="15875" cap="flat" cmpd="sng" algn="ctr">
            <a:solidFill>
              <a:schemeClr val="accent5"/>
            </a:solidFill>
            <a:prstDash val="solid"/>
            <a:miter lim="800000"/>
            <a:headEnd type="none" w="lg" len="med"/>
            <a:tailEnd type="none" w="lg"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cxnSp>
        <p:nvCxnSpPr>
          <p:cNvPr id="1166" name="Straight Connector 1165">
            <a:extLst>
              <a:ext uri="{FF2B5EF4-FFF2-40B4-BE49-F238E27FC236}">
                <a16:creationId xmlns:a16="http://schemas.microsoft.com/office/drawing/2014/main" id="{8D54451B-0943-CA4C-9F50-EE26EA88040F}"/>
              </a:ext>
            </a:extLst>
          </p:cNvPr>
          <p:cNvCxnSpPr>
            <a:cxnSpLocks/>
            <a:stCxn id="1165" idx="0"/>
          </p:cNvCxnSpPr>
          <p:nvPr/>
        </p:nvCxnSpPr>
        <p:spPr>
          <a:xfrm flipH="1" flipV="1">
            <a:off x="9157233" y="1349905"/>
            <a:ext cx="1" cy="187488"/>
          </a:xfrm>
          <a:prstGeom prst="line">
            <a:avLst/>
          </a:prstGeom>
          <a:ln>
            <a:solidFill>
              <a:schemeClr val="accent5">
                <a:alpha val="26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69" name="Straight Connector 1168">
            <a:extLst>
              <a:ext uri="{FF2B5EF4-FFF2-40B4-BE49-F238E27FC236}">
                <a16:creationId xmlns:a16="http://schemas.microsoft.com/office/drawing/2014/main" id="{1694E4E7-8804-C82E-8AC3-0170E5782498}"/>
              </a:ext>
            </a:extLst>
          </p:cNvPr>
          <p:cNvCxnSpPr>
            <a:cxnSpLocks/>
          </p:cNvCxnSpPr>
          <p:nvPr/>
        </p:nvCxnSpPr>
        <p:spPr>
          <a:xfrm flipH="1" flipV="1">
            <a:off x="12121409" y="1313908"/>
            <a:ext cx="1" cy="187488"/>
          </a:xfrm>
          <a:prstGeom prst="line">
            <a:avLst/>
          </a:prstGeom>
          <a:ln>
            <a:solidFill>
              <a:schemeClr val="accent5">
                <a:alpha val="26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70" name="Connector: Elbow 1169">
            <a:extLst>
              <a:ext uri="{FF2B5EF4-FFF2-40B4-BE49-F238E27FC236}">
                <a16:creationId xmlns:a16="http://schemas.microsoft.com/office/drawing/2014/main" id="{A328C5DC-3356-B237-67B5-4DB3A7FA84D2}"/>
              </a:ext>
            </a:extLst>
          </p:cNvPr>
          <p:cNvCxnSpPr>
            <a:cxnSpLocks/>
            <a:stCxn id="1165" idx="1"/>
            <a:endCxn id="551" idx="1"/>
          </p:cNvCxnSpPr>
          <p:nvPr/>
        </p:nvCxnSpPr>
        <p:spPr>
          <a:xfrm rot="16200000" flipH="1" flipV="1">
            <a:off x="7358911" y="310530"/>
            <a:ext cx="1905706" cy="4650969"/>
          </a:xfrm>
          <a:prstGeom prst="bentConnector4">
            <a:avLst>
              <a:gd name="adj1" fmla="val 49855"/>
              <a:gd name="adj2" fmla="val 110854"/>
            </a:avLst>
          </a:prstGeom>
          <a:noFill/>
          <a:ln w="12700" cap="flat" cmpd="sng" algn="ctr">
            <a:solidFill>
              <a:schemeClr val="accent5">
                <a:alpha val="70000"/>
              </a:schemeClr>
            </a:solidFill>
            <a:prstDash val="dash"/>
            <a:headEnd type="none" w="lg" len="med"/>
            <a:tailEnd type="triangle" w="sm" len="sm"/>
          </a:ln>
          <a:effectLst>
            <a:outerShdw blurRad="50800" dist="38100" dir="2700000" algn="tl" rotWithShape="0">
              <a:prstClr val="black">
                <a:alpha val="40000"/>
              </a:prstClr>
            </a:outerShdw>
          </a:effectLst>
        </p:spPr>
      </p:cxnSp>
      <p:sp>
        <p:nvSpPr>
          <p:cNvPr id="1176" name="Rectangle 1175">
            <a:extLst>
              <a:ext uri="{FF2B5EF4-FFF2-40B4-BE49-F238E27FC236}">
                <a16:creationId xmlns:a16="http://schemas.microsoft.com/office/drawing/2014/main" id="{4AE2EC94-062A-A457-A3C2-021654023EE5}"/>
              </a:ext>
            </a:extLst>
          </p:cNvPr>
          <p:cNvSpPr/>
          <p:nvPr/>
        </p:nvSpPr>
        <p:spPr bwMode="auto">
          <a:xfrm>
            <a:off x="10282813" y="1777226"/>
            <a:ext cx="720943" cy="475828"/>
          </a:xfrm>
          <a:prstGeom prst="rect">
            <a:avLst/>
          </a:prstGeom>
          <a:solidFill>
            <a:srgbClr val="0279D5">
              <a:alpha val="10000"/>
            </a:srgbClr>
          </a:solidFill>
          <a:ln w="12700"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marL="0" marR="0" lvl="0" indent="0" algn="l" defTabSz="807757" rtl="0" eaLnBrk="1" fontAlgn="base" latinLnBrk="0" hangingPunct="1">
              <a:lnSpc>
                <a:spcPct val="100000"/>
              </a:lnSpc>
              <a:spcBef>
                <a:spcPct val="0"/>
              </a:spcBef>
              <a:spcAft>
                <a:spcPct val="0"/>
              </a:spcAft>
              <a:buClrTx/>
              <a:buSzTx/>
              <a:buFontTx/>
              <a:buNone/>
              <a:tabLst/>
              <a:defRPr/>
            </a:pPr>
            <a:endParaRPr kumimoji="0" lang="en-CA" sz="1732" b="0" i="0" u="none" strike="noStrike" kern="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1178" name="Rectangle 1177">
            <a:extLst>
              <a:ext uri="{FF2B5EF4-FFF2-40B4-BE49-F238E27FC236}">
                <a16:creationId xmlns:a16="http://schemas.microsoft.com/office/drawing/2014/main" id="{59A8A533-478E-58BA-AF76-B7996C615A48}"/>
              </a:ext>
            </a:extLst>
          </p:cNvPr>
          <p:cNvSpPr/>
          <p:nvPr/>
        </p:nvSpPr>
        <p:spPr bwMode="auto">
          <a:xfrm>
            <a:off x="10140750" y="1881314"/>
            <a:ext cx="1003328"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US" sz="500" b="1" kern="0" dirty="0">
                <a:gradFill>
                  <a:gsLst>
                    <a:gs pos="0">
                      <a:schemeClr val="tx1"/>
                    </a:gs>
                    <a:gs pos="100000">
                      <a:schemeClr val="tx1">
                        <a:lumMod val="85000"/>
                      </a:schemeClr>
                    </a:gs>
                  </a:gsLst>
                  <a:lin ang="2700000" scaled="1"/>
                </a:gradFill>
                <a:uFill>
                  <a:solidFill>
                    <a:srgbClr val="50E6FF"/>
                  </a:solidFill>
                </a:uFill>
                <a:ea typeface="Segoe UI" pitchFamily="34" charset="0"/>
                <a:cs typeface="Cascadia Code" panose="020B0609020000020004" pitchFamily="49" charset="0"/>
              </a:rPr>
              <a:t>SIGNALS</a:t>
            </a:r>
            <a:br>
              <a:rPr lang="en-US" sz="500" b="1" kern="0" dirty="0">
                <a:gradFill>
                  <a:gsLst>
                    <a:gs pos="0">
                      <a:schemeClr val="tx1"/>
                    </a:gs>
                    <a:gs pos="100000">
                      <a:schemeClr val="tx1">
                        <a:lumMod val="85000"/>
                      </a:schemeClr>
                    </a:gs>
                  </a:gsLst>
                  <a:lin ang="2700000" scaled="1"/>
                </a:gradFill>
                <a:uFill>
                  <a:solidFill>
                    <a:srgbClr val="50E6FF"/>
                  </a:solidFill>
                </a:uFill>
                <a:ea typeface="Segoe UI" pitchFamily="34" charset="0"/>
                <a:cs typeface="Cascadia Code" panose="020B0609020000020004" pitchFamily="49" charset="0"/>
              </a:rPr>
            </a:br>
            <a:r>
              <a:rPr lang="en-US" sz="500" b="1" kern="0" dirty="0">
                <a:gradFill>
                  <a:gsLst>
                    <a:gs pos="0">
                      <a:schemeClr val="tx1"/>
                    </a:gs>
                    <a:gs pos="100000">
                      <a:schemeClr val="tx1">
                        <a:lumMod val="85000"/>
                      </a:schemeClr>
                    </a:gs>
                  </a:gsLst>
                  <a:lin ang="2700000" scaled="1"/>
                </a:gradFill>
                <a:uFill>
                  <a:solidFill>
                    <a:srgbClr val="50E6FF"/>
                  </a:solidFill>
                </a:uFill>
                <a:ea typeface="Segoe UI" pitchFamily="34" charset="0"/>
                <a:cs typeface="Cascadia Code" panose="020B0609020000020004" pitchFamily="49" charset="0"/>
              </a:rPr>
              <a:t>Primary Candidate for </a:t>
            </a:r>
            <a:r>
              <a:rPr lang="en-US" sz="500" b="1" kern="0" dirty="0" err="1">
                <a:gradFill>
                  <a:gsLst>
                    <a:gs pos="0">
                      <a:schemeClr val="tx1"/>
                    </a:gs>
                    <a:gs pos="100000">
                      <a:schemeClr val="tx1">
                        <a:lumMod val="85000"/>
                      </a:schemeClr>
                    </a:gs>
                  </a:gsLst>
                  <a:lin ang="2700000" scaled="1"/>
                </a:gradFill>
                <a:uFill>
                  <a:solidFill>
                    <a:srgbClr val="50E6FF"/>
                  </a:solidFill>
                </a:uFill>
                <a:ea typeface="Segoe UI" pitchFamily="34" charset="0"/>
                <a:cs typeface="Cascadia Code" panose="020B0609020000020004" pitchFamily="49" charset="0"/>
              </a:rPr>
              <a:t>Paxos</a:t>
            </a:r>
            <a:endParaRPr kumimoji="0" lang="en-US" sz="700" b="1" i="0" u="none" strike="noStrike" kern="0" cap="none" spc="0" normalizeH="0" baseline="0" noProof="0" dirty="0">
              <a:ln>
                <a:noFill/>
              </a:ln>
              <a:solidFill>
                <a:srgbClr val="FFFFFF">
                  <a:lumMod val="95000"/>
                </a:srgbClr>
              </a:solidFill>
              <a:effectLst/>
              <a:uLnTx/>
              <a:uFillTx/>
              <a:ea typeface="Segoe UI" pitchFamily="34" charset="0"/>
              <a:cs typeface="Segoe UI Semibold" panose="020B0702040204020203" pitchFamily="34" charset="0"/>
            </a:endParaRPr>
          </a:p>
        </p:txBody>
      </p:sp>
      <p:sp>
        <p:nvSpPr>
          <p:cNvPr id="1179" name="Rectangle 1178">
            <a:extLst>
              <a:ext uri="{FF2B5EF4-FFF2-40B4-BE49-F238E27FC236}">
                <a16:creationId xmlns:a16="http://schemas.microsoft.com/office/drawing/2014/main" id="{01A2B7BD-B030-A40C-3F69-D5C91787044C}"/>
              </a:ext>
            </a:extLst>
          </p:cNvPr>
          <p:cNvSpPr/>
          <p:nvPr/>
        </p:nvSpPr>
        <p:spPr bwMode="auto">
          <a:xfrm>
            <a:off x="9134566" y="275533"/>
            <a:ext cx="1475155"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US" sz="500" b="1" kern="0" dirty="0">
                <a:gradFill>
                  <a:gsLst>
                    <a:gs pos="0">
                      <a:schemeClr val="tx1"/>
                    </a:gs>
                    <a:gs pos="100000">
                      <a:schemeClr val="tx1">
                        <a:lumMod val="85000"/>
                      </a:schemeClr>
                    </a:gs>
                  </a:gsLst>
                  <a:lin ang="2700000" scaled="1"/>
                </a:gradFill>
                <a:uFill>
                  <a:solidFill>
                    <a:srgbClr val="50E6FF"/>
                  </a:solidFill>
                </a:uFill>
                <a:ea typeface="Segoe UI" pitchFamily="34" charset="0"/>
                <a:cs typeface="Cascadia Code" panose="020B0609020000020004" pitchFamily="49" charset="0"/>
              </a:rPr>
              <a:t>3</a:t>
            </a:r>
            <a:r>
              <a:rPr lang="en-US" sz="500" b="1" kern="0" baseline="30000" dirty="0">
                <a:gradFill>
                  <a:gsLst>
                    <a:gs pos="0">
                      <a:schemeClr val="tx1"/>
                    </a:gs>
                    <a:gs pos="100000">
                      <a:schemeClr val="tx1">
                        <a:lumMod val="85000"/>
                      </a:schemeClr>
                    </a:gs>
                  </a:gsLst>
                  <a:lin ang="2700000" scaled="1"/>
                </a:gradFill>
                <a:uFill>
                  <a:solidFill>
                    <a:srgbClr val="50E6FF"/>
                  </a:solidFill>
                </a:uFill>
                <a:ea typeface="Segoe UI" pitchFamily="34" charset="0"/>
                <a:cs typeface="Cascadia Code" panose="020B0609020000020004" pitchFamily="49" charset="0"/>
              </a:rPr>
              <a:t>rd</a:t>
            </a:r>
            <a:r>
              <a:rPr lang="en-US" sz="500" b="1" kern="0" dirty="0">
                <a:gradFill>
                  <a:gsLst>
                    <a:gs pos="0">
                      <a:schemeClr val="tx1"/>
                    </a:gs>
                    <a:gs pos="100000">
                      <a:schemeClr val="tx1">
                        <a:lumMod val="85000"/>
                      </a:schemeClr>
                    </a:gs>
                  </a:gsLst>
                  <a:lin ang="2700000" scaled="1"/>
                </a:gradFill>
                <a:uFill>
                  <a:solidFill>
                    <a:srgbClr val="50E6FF"/>
                  </a:solidFill>
                </a:uFill>
                <a:ea typeface="Segoe UI" pitchFamily="34" charset="0"/>
                <a:cs typeface="Cascadia Code" panose="020B0609020000020004" pitchFamily="49" charset="0"/>
              </a:rPr>
              <a:t> witness for 2 replica deployment</a:t>
            </a:r>
            <a:endParaRPr kumimoji="0" lang="en-US" sz="700" b="1" i="0" u="none" strike="noStrike" kern="0" cap="none" spc="0" normalizeH="0" baseline="0" noProof="0" dirty="0">
              <a:ln>
                <a:noFill/>
              </a:ln>
              <a:solidFill>
                <a:srgbClr val="FFFFFF">
                  <a:lumMod val="95000"/>
                </a:srgbClr>
              </a:solidFill>
              <a:effectLst/>
              <a:uLnTx/>
              <a:uFillTx/>
              <a:ea typeface="Segoe UI" pitchFamily="34" charset="0"/>
              <a:cs typeface="Segoe UI Semibold" panose="020B0702040204020203" pitchFamily="34" charset="0"/>
            </a:endParaRPr>
          </a:p>
        </p:txBody>
      </p:sp>
      <p:sp>
        <p:nvSpPr>
          <p:cNvPr id="1182" name="Oval 1181">
            <a:extLst>
              <a:ext uri="{FF2B5EF4-FFF2-40B4-BE49-F238E27FC236}">
                <a16:creationId xmlns:a16="http://schemas.microsoft.com/office/drawing/2014/main" id="{D053543E-9EA5-E805-7BF4-C933669621B3}"/>
              </a:ext>
            </a:extLst>
          </p:cNvPr>
          <p:cNvSpPr/>
          <p:nvPr/>
        </p:nvSpPr>
        <p:spPr bwMode="auto">
          <a:xfrm>
            <a:off x="2571579" y="1383561"/>
            <a:ext cx="186112" cy="186112"/>
          </a:xfrm>
          <a:prstGeom prst="ellipse">
            <a:avLst/>
          </a:prstGeom>
          <a:solidFill>
            <a:schemeClr val="tx1"/>
          </a:solidFill>
          <a:ln w="28575">
            <a:solidFill>
              <a:schemeClr val="accent3"/>
            </a:solidFill>
            <a:headEnd type="none" w="med" len="med"/>
            <a:tailEnd type="none" w="med" len="med"/>
          </a:ln>
          <a:effectLst>
            <a:glow rad="63500">
              <a:srgbClr val="50E6FF">
                <a:alpha val="0"/>
              </a:srgbClr>
            </a:glow>
            <a:outerShdw blurRad="63500" sx="102000" sy="102000" algn="ctr" rotWithShape="0">
              <a:schemeClr val="accent3">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rPr>
              <a:t>1</a:t>
            </a:r>
            <a:endParaRPr kumimoji="0" lang="en-CA" sz="10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endParaRPr>
          </a:p>
        </p:txBody>
      </p:sp>
      <p:grpSp>
        <p:nvGrpSpPr>
          <p:cNvPr id="1183" name="Graphic 398">
            <a:extLst>
              <a:ext uri="{FF2B5EF4-FFF2-40B4-BE49-F238E27FC236}">
                <a16:creationId xmlns:a16="http://schemas.microsoft.com/office/drawing/2014/main" id="{D38B98AD-F910-C728-A108-3622046AF9A1}"/>
              </a:ext>
            </a:extLst>
          </p:cNvPr>
          <p:cNvGrpSpPr/>
          <p:nvPr/>
        </p:nvGrpSpPr>
        <p:grpSpPr>
          <a:xfrm>
            <a:off x="5390832" y="3520148"/>
            <a:ext cx="162255" cy="166000"/>
            <a:chOff x="5411014" y="3518430"/>
            <a:chExt cx="162255" cy="166000"/>
          </a:xfrm>
        </p:grpSpPr>
        <p:sp>
          <p:nvSpPr>
            <p:cNvPr id="1184" name="Freeform: Shape 1183">
              <a:extLst>
                <a:ext uri="{FF2B5EF4-FFF2-40B4-BE49-F238E27FC236}">
                  <a16:creationId xmlns:a16="http://schemas.microsoft.com/office/drawing/2014/main" id="{0F3D6EEC-4076-5BD4-4357-FC569615155B}"/>
                </a:ext>
              </a:extLst>
            </p:cNvPr>
            <p:cNvSpPr/>
            <p:nvPr/>
          </p:nvSpPr>
          <p:spPr>
            <a:xfrm rot="-2700000">
              <a:off x="5404905" y="3633655"/>
              <a:ext cx="92665" cy="21104"/>
            </a:xfrm>
            <a:custGeom>
              <a:avLst/>
              <a:gdLst>
                <a:gd name="connsiteX0" fmla="*/ 82799 w 92665"/>
                <a:gd name="connsiteY0" fmla="*/ 0 h 21104"/>
                <a:gd name="connsiteX1" fmla="*/ 92666 w 92665"/>
                <a:gd name="connsiteY1" fmla="*/ 0 h 21104"/>
                <a:gd name="connsiteX2" fmla="*/ 92666 w 92665"/>
                <a:gd name="connsiteY2" fmla="*/ 21105 h 21104"/>
                <a:gd name="connsiteX3" fmla="*/ 82799 w 92665"/>
                <a:gd name="connsiteY3" fmla="*/ 21105 h 21104"/>
                <a:gd name="connsiteX4" fmla="*/ 9867 w 92665"/>
                <a:gd name="connsiteY4" fmla="*/ 21105 h 21104"/>
                <a:gd name="connsiteX5" fmla="*/ 0 w 92665"/>
                <a:gd name="connsiteY5" fmla="*/ 21105 h 21104"/>
                <a:gd name="connsiteX6" fmla="*/ 0 w 92665"/>
                <a:gd name="connsiteY6" fmla="*/ 0 h 21104"/>
                <a:gd name="connsiteX7" fmla="*/ 9867 w 92665"/>
                <a:gd name="connsiteY7" fmla="*/ 0 h 21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665" h="21104">
                  <a:moveTo>
                    <a:pt x="82799" y="0"/>
                  </a:moveTo>
                  <a:cubicBezTo>
                    <a:pt x="88248" y="0"/>
                    <a:pt x="92666" y="0"/>
                    <a:pt x="92666" y="0"/>
                  </a:cubicBezTo>
                  <a:lnTo>
                    <a:pt x="92666" y="21105"/>
                  </a:lnTo>
                  <a:cubicBezTo>
                    <a:pt x="92666" y="21105"/>
                    <a:pt x="88248" y="21105"/>
                    <a:pt x="82799" y="21105"/>
                  </a:cubicBezTo>
                  <a:lnTo>
                    <a:pt x="9867" y="21105"/>
                  </a:lnTo>
                  <a:cubicBezTo>
                    <a:pt x="4417" y="21105"/>
                    <a:pt x="0" y="21105"/>
                    <a:pt x="0" y="21105"/>
                  </a:cubicBezTo>
                  <a:lnTo>
                    <a:pt x="0" y="0"/>
                  </a:lnTo>
                  <a:cubicBezTo>
                    <a:pt x="0" y="0"/>
                    <a:pt x="4417" y="0"/>
                    <a:pt x="9867" y="0"/>
                  </a:cubicBezTo>
                  <a:close/>
                </a:path>
              </a:pathLst>
            </a:custGeom>
            <a:solidFill>
              <a:schemeClr val="accent5">
                <a:lumMod val="75000"/>
              </a:schemeClr>
            </a:solidFill>
            <a:ln w="8996" cap="flat">
              <a:noFill/>
              <a:prstDash val="solid"/>
              <a:miter/>
            </a:ln>
          </p:spPr>
          <p:txBody>
            <a:bodyPr rtlCol="0" anchor="ctr"/>
            <a:lstStyle/>
            <a:p>
              <a:endParaRPr lang="en-CA"/>
            </a:p>
          </p:txBody>
        </p:sp>
        <p:sp>
          <p:nvSpPr>
            <p:cNvPr id="1185" name="Freeform: Shape 1184">
              <a:extLst>
                <a:ext uri="{FF2B5EF4-FFF2-40B4-BE49-F238E27FC236}">
                  <a16:creationId xmlns:a16="http://schemas.microsoft.com/office/drawing/2014/main" id="{EF8D23EB-943C-EEC7-8705-AE4F8BB4464D}"/>
                </a:ext>
              </a:extLst>
            </p:cNvPr>
            <p:cNvSpPr/>
            <p:nvPr/>
          </p:nvSpPr>
          <p:spPr>
            <a:xfrm>
              <a:off x="5446128" y="3518430"/>
              <a:ext cx="127141" cy="127141"/>
            </a:xfrm>
            <a:custGeom>
              <a:avLst/>
              <a:gdLst>
                <a:gd name="connsiteX0" fmla="*/ 127142 w 127141"/>
                <a:gd name="connsiteY0" fmla="*/ 63571 h 127141"/>
                <a:gd name="connsiteX1" fmla="*/ 63571 w 127141"/>
                <a:gd name="connsiteY1" fmla="*/ 127142 h 127141"/>
                <a:gd name="connsiteX2" fmla="*/ 0 w 127141"/>
                <a:gd name="connsiteY2" fmla="*/ 63571 h 127141"/>
                <a:gd name="connsiteX3" fmla="*/ 63571 w 127141"/>
                <a:gd name="connsiteY3" fmla="*/ 0 h 127141"/>
                <a:gd name="connsiteX4" fmla="*/ 127142 w 127141"/>
                <a:gd name="connsiteY4" fmla="*/ 63571 h 127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141" h="127141">
                  <a:moveTo>
                    <a:pt x="127142" y="63571"/>
                  </a:moveTo>
                  <a:cubicBezTo>
                    <a:pt x="127142" y="98680"/>
                    <a:pt x="98680" y="127142"/>
                    <a:pt x="63571" y="127142"/>
                  </a:cubicBezTo>
                  <a:cubicBezTo>
                    <a:pt x="28462" y="127142"/>
                    <a:pt x="0" y="98680"/>
                    <a:pt x="0" y="63571"/>
                  </a:cubicBezTo>
                  <a:cubicBezTo>
                    <a:pt x="0" y="28462"/>
                    <a:pt x="28462" y="0"/>
                    <a:pt x="63571" y="0"/>
                  </a:cubicBezTo>
                  <a:cubicBezTo>
                    <a:pt x="98680" y="0"/>
                    <a:pt x="127142" y="28462"/>
                    <a:pt x="127142" y="63571"/>
                  </a:cubicBezTo>
                  <a:close/>
                </a:path>
              </a:pathLst>
            </a:custGeom>
            <a:solidFill>
              <a:schemeClr val="accent5"/>
            </a:solidFill>
            <a:ln w="8996" cap="flat">
              <a:noFill/>
              <a:prstDash val="solid"/>
              <a:miter/>
            </a:ln>
          </p:spPr>
          <p:txBody>
            <a:bodyPr rtlCol="0" anchor="ctr"/>
            <a:lstStyle/>
            <a:p>
              <a:endParaRPr lang="en-CA"/>
            </a:p>
          </p:txBody>
        </p:sp>
        <p:sp>
          <p:nvSpPr>
            <p:cNvPr id="1186" name="Freeform: Shape 1185">
              <a:extLst>
                <a:ext uri="{FF2B5EF4-FFF2-40B4-BE49-F238E27FC236}">
                  <a16:creationId xmlns:a16="http://schemas.microsoft.com/office/drawing/2014/main" id="{CB542BB2-F270-1D0A-8A0C-EA25253BD641}"/>
                </a:ext>
              </a:extLst>
            </p:cNvPr>
            <p:cNvSpPr/>
            <p:nvPr/>
          </p:nvSpPr>
          <p:spPr>
            <a:xfrm>
              <a:off x="5459633" y="3530935"/>
              <a:ext cx="99865" cy="99865"/>
            </a:xfrm>
            <a:custGeom>
              <a:avLst/>
              <a:gdLst>
                <a:gd name="connsiteX0" fmla="*/ 99866 w 99865"/>
                <a:gd name="connsiteY0" fmla="*/ 49933 h 99865"/>
                <a:gd name="connsiteX1" fmla="*/ 49933 w 99865"/>
                <a:gd name="connsiteY1" fmla="*/ 99866 h 99865"/>
                <a:gd name="connsiteX2" fmla="*/ 0 w 99865"/>
                <a:gd name="connsiteY2" fmla="*/ 49933 h 99865"/>
                <a:gd name="connsiteX3" fmla="*/ 49933 w 99865"/>
                <a:gd name="connsiteY3" fmla="*/ 0 h 99865"/>
                <a:gd name="connsiteX4" fmla="*/ 99866 w 99865"/>
                <a:gd name="connsiteY4" fmla="*/ 49933 h 99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865" h="99865">
                  <a:moveTo>
                    <a:pt x="99866" y="49933"/>
                  </a:moveTo>
                  <a:cubicBezTo>
                    <a:pt x="99866" y="77510"/>
                    <a:pt x="77510" y="99866"/>
                    <a:pt x="49933" y="99866"/>
                  </a:cubicBezTo>
                  <a:cubicBezTo>
                    <a:pt x="22356" y="99866"/>
                    <a:pt x="0" y="77510"/>
                    <a:pt x="0" y="49933"/>
                  </a:cubicBezTo>
                  <a:cubicBezTo>
                    <a:pt x="0" y="22356"/>
                    <a:pt x="22356" y="0"/>
                    <a:pt x="49933" y="0"/>
                  </a:cubicBezTo>
                  <a:cubicBezTo>
                    <a:pt x="77510" y="0"/>
                    <a:pt x="99866" y="22356"/>
                    <a:pt x="99866" y="49933"/>
                  </a:cubicBezTo>
                  <a:close/>
                </a:path>
              </a:pathLst>
            </a:custGeom>
            <a:solidFill>
              <a:srgbClr val="FFFFFF"/>
            </a:solidFill>
            <a:ln w="8996" cap="flat">
              <a:noFill/>
              <a:prstDash val="solid"/>
              <a:miter/>
            </a:ln>
          </p:spPr>
          <p:txBody>
            <a:bodyPr rtlCol="0" anchor="ctr"/>
            <a:lstStyle/>
            <a:p>
              <a:endParaRPr lang="en-CA"/>
            </a:p>
          </p:txBody>
        </p:sp>
        <p:sp>
          <p:nvSpPr>
            <p:cNvPr id="1187" name="Freeform: Shape 1186">
              <a:extLst>
                <a:ext uri="{FF2B5EF4-FFF2-40B4-BE49-F238E27FC236}">
                  <a16:creationId xmlns:a16="http://schemas.microsoft.com/office/drawing/2014/main" id="{E6419D26-4E96-7E03-09D5-EE3646A3EADE}"/>
                </a:ext>
              </a:extLst>
            </p:cNvPr>
            <p:cNvSpPr/>
            <p:nvPr/>
          </p:nvSpPr>
          <p:spPr>
            <a:xfrm>
              <a:off x="5459469" y="3530702"/>
              <a:ext cx="79249" cy="62517"/>
            </a:xfrm>
            <a:custGeom>
              <a:avLst/>
              <a:gdLst>
                <a:gd name="connsiteX0" fmla="*/ 1717 w 79249"/>
                <a:gd name="connsiteY0" fmla="*/ 62518 h 62517"/>
                <a:gd name="connsiteX1" fmla="*/ 79249 w 79249"/>
                <a:gd name="connsiteY1" fmla="*/ 9633 h 62517"/>
                <a:gd name="connsiteX2" fmla="*/ 20336 w 79249"/>
                <a:gd name="connsiteY2" fmla="*/ 10080 h 62517"/>
                <a:gd name="connsiteX3" fmla="*/ 1717 w 79249"/>
                <a:gd name="connsiteY3" fmla="*/ 62518 h 62517"/>
              </a:gdLst>
              <a:ahLst/>
              <a:cxnLst>
                <a:cxn ang="0">
                  <a:pos x="connsiteX0" y="connsiteY0"/>
                </a:cxn>
                <a:cxn ang="0">
                  <a:pos x="connsiteX1" y="connsiteY1"/>
                </a:cxn>
                <a:cxn ang="0">
                  <a:pos x="connsiteX2" y="connsiteY2"/>
                </a:cxn>
                <a:cxn ang="0">
                  <a:pos x="connsiteX3" y="connsiteY3"/>
                </a:cxn>
              </a:cxnLst>
              <a:rect l="l" t="t" r="r" b="b"/>
              <a:pathLst>
                <a:path w="79249" h="62517">
                  <a:moveTo>
                    <a:pt x="1717" y="62518"/>
                  </a:moveTo>
                  <a:cubicBezTo>
                    <a:pt x="1717" y="62518"/>
                    <a:pt x="15383" y="-5881"/>
                    <a:pt x="79249" y="9633"/>
                  </a:cubicBezTo>
                  <a:cubicBezTo>
                    <a:pt x="61710" y="-3375"/>
                    <a:pt x="37676" y="-3192"/>
                    <a:pt x="20336" y="10080"/>
                  </a:cubicBezTo>
                  <a:cubicBezTo>
                    <a:pt x="3789" y="21957"/>
                    <a:pt x="-3635" y="42866"/>
                    <a:pt x="1717" y="62518"/>
                  </a:cubicBezTo>
                  <a:close/>
                </a:path>
              </a:pathLst>
            </a:custGeom>
            <a:solidFill>
              <a:srgbClr val="C3F1FF"/>
            </a:solidFill>
            <a:ln w="8996" cap="flat">
              <a:noFill/>
              <a:prstDash val="solid"/>
              <a:miter/>
            </a:ln>
          </p:spPr>
          <p:txBody>
            <a:bodyPr rtlCol="0" anchor="ctr"/>
            <a:lstStyle/>
            <a:p>
              <a:endParaRPr lang="en-CA"/>
            </a:p>
          </p:txBody>
        </p:sp>
      </p:grpSp>
      <p:grpSp>
        <p:nvGrpSpPr>
          <p:cNvPr id="1193" name="Graphic 398">
            <a:extLst>
              <a:ext uri="{FF2B5EF4-FFF2-40B4-BE49-F238E27FC236}">
                <a16:creationId xmlns:a16="http://schemas.microsoft.com/office/drawing/2014/main" id="{4817170B-6A6B-9B50-7D4A-398A317BDAB6}"/>
              </a:ext>
            </a:extLst>
          </p:cNvPr>
          <p:cNvGrpSpPr/>
          <p:nvPr/>
        </p:nvGrpSpPr>
        <p:grpSpPr>
          <a:xfrm>
            <a:off x="3223177" y="4436695"/>
            <a:ext cx="162255" cy="166000"/>
            <a:chOff x="5411014" y="3518430"/>
            <a:chExt cx="162255" cy="166000"/>
          </a:xfrm>
        </p:grpSpPr>
        <p:sp>
          <p:nvSpPr>
            <p:cNvPr id="1194" name="Freeform: Shape 1193">
              <a:extLst>
                <a:ext uri="{FF2B5EF4-FFF2-40B4-BE49-F238E27FC236}">
                  <a16:creationId xmlns:a16="http://schemas.microsoft.com/office/drawing/2014/main" id="{8B5F8FDD-AA93-EF0E-5D03-F3285A171B84}"/>
                </a:ext>
              </a:extLst>
            </p:cNvPr>
            <p:cNvSpPr/>
            <p:nvPr/>
          </p:nvSpPr>
          <p:spPr>
            <a:xfrm rot="-2700000">
              <a:off x="5404905" y="3633655"/>
              <a:ext cx="92665" cy="21104"/>
            </a:xfrm>
            <a:custGeom>
              <a:avLst/>
              <a:gdLst>
                <a:gd name="connsiteX0" fmla="*/ 82799 w 92665"/>
                <a:gd name="connsiteY0" fmla="*/ 0 h 21104"/>
                <a:gd name="connsiteX1" fmla="*/ 92666 w 92665"/>
                <a:gd name="connsiteY1" fmla="*/ 0 h 21104"/>
                <a:gd name="connsiteX2" fmla="*/ 92666 w 92665"/>
                <a:gd name="connsiteY2" fmla="*/ 21105 h 21104"/>
                <a:gd name="connsiteX3" fmla="*/ 82799 w 92665"/>
                <a:gd name="connsiteY3" fmla="*/ 21105 h 21104"/>
                <a:gd name="connsiteX4" fmla="*/ 9867 w 92665"/>
                <a:gd name="connsiteY4" fmla="*/ 21105 h 21104"/>
                <a:gd name="connsiteX5" fmla="*/ 0 w 92665"/>
                <a:gd name="connsiteY5" fmla="*/ 21105 h 21104"/>
                <a:gd name="connsiteX6" fmla="*/ 0 w 92665"/>
                <a:gd name="connsiteY6" fmla="*/ 0 h 21104"/>
                <a:gd name="connsiteX7" fmla="*/ 9867 w 92665"/>
                <a:gd name="connsiteY7" fmla="*/ 0 h 21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665" h="21104">
                  <a:moveTo>
                    <a:pt x="82799" y="0"/>
                  </a:moveTo>
                  <a:cubicBezTo>
                    <a:pt x="88248" y="0"/>
                    <a:pt x="92666" y="0"/>
                    <a:pt x="92666" y="0"/>
                  </a:cubicBezTo>
                  <a:lnTo>
                    <a:pt x="92666" y="21105"/>
                  </a:lnTo>
                  <a:cubicBezTo>
                    <a:pt x="92666" y="21105"/>
                    <a:pt x="88248" y="21105"/>
                    <a:pt x="82799" y="21105"/>
                  </a:cubicBezTo>
                  <a:lnTo>
                    <a:pt x="9867" y="21105"/>
                  </a:lnTo>
                  <a:cubicBezTo>
                    <a:pt x="4417" y="21105"/>
                    <a:pt x="0" y="21105"/>
                    <a:pt x="0" y="21105"/>
                  </a:cubicBezTo>
                  <a:lnTo>
                    <a:pt x="0" y="0"/>
                  </a:lnTo>
                  <a:cubicBezTo>
                    <a:pt x="0" y="0"/>
                    <a:pt x="4417" y="0"/>
                    <a:pt x="9867" y="0"/>
                  </a:cubicBezTo>
                  <a:close/>
                </a:path>
              </a:pathLst>
            </a:custGeom>
            <a:solidFill>
              <a:schemeClr val="accent5">
                <a:lumMod val="75000"/>
              </a:schemeClr>
            </a:solidFill>
            <a:ln w="8996" cap="flat">
              <a:noFill/>
              <a:prstDash val="solid"/>
              <a:miter/>
            </a:ln>
          </p:spPr>
          <p:txBody>
            <a:bodyPr rtlCol="0" anchor="ctr"/>
            <a:lstStyle/>
            <a:p>
              <a:endParaRPr lang="en-CA"/>
            </a:p>
          </p:txBody>
        </p:sp>
        <p:sp>
          <p:nvSpPr>
            <p:cNvPr id="1195" name="Freeform: Shape 1194">
              <a:extLst>
                <a:ext uri="{FF2B5EF4-FFF2-40B4-BE49-F238E27FC236}">
                  <a16:creationId xmlns:a16="http://schemas.microsoft.com/office/drawing/2014/main" id="{C723EFE3-96B1-7226-E255-401ABD3CE859}"/>
                </a:ext>
              </a:extLst>
            </p:cNvPr>
            <p:cNvSpPr/>
            <p:nvPr/>
          </p:nvSpPr>
          <p:spPr>
            <a:xfrm>
              <a:off x="5446128" y="3518430"/>
              <a:ext cx="127141" cy="127141"/>
            </a:xfrm>
            <a:custGeom>
              <a:avLst/>
              <a:gdLst>
                <a:gd name="connsiteX0" fmla="*/ 127142 w 127141"/>
                <a:gd name="connsiteY0" fmla="*/ 63571 h 127141"/>
                <a:gd name="connsiteX1" fmla="*/ 63571 w 127141"/>
                <a:gd name="connsiteY1" fmla="*/ 127142 h 127141"/>
                <a:gd name="connsiteX2" fmla="*/ 0 w 127141"/>
                <a:gd name="connsiteY2" fmla="*/ 63571 h 127141"/>
                <a:gd name="connsiteX3" fmla="*/ 63571 w 127141"/>
                <a:gd name="connsiteY3" fmla="*/ 0 h 127141"/>
                <a:gd name="connsiteX4" fmla="*/ 127142 w 127141"/>
                <a:gd name="connsiteY4" fmla="*/ 63571 h 127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141" h="127141">
                  <a:moveTo>
                    <a:pt x="127142" y="63571"/>
                  </a:moveTo>
                  <a:cubicBezTo>
                    <a:pt x="127142" y="98680"/>
                    <a:pt x="98680" y="127142"/>
                    <a:pt x="63571" y="127142"/>
                  </a:cubicBezTo>
                  <a:cubicBezTo>
                    <a:pt x="28462" y="127142"/>
                    <a:pt x="0" y="98680"/>
                    <a:pt x="0" y="63571"/>
                  </a:cubicBezTo>
                  <a:cubicBezTo>
                    <a:pt x="0" y="28462"/>
                    <a:pt x="28462" y="0"/>
                    <a:pt x="63571" y="0"/>
                  </a:cubicBezTo>
                  <a:cubicBezTo>
                    <a:pt x="98680" y="0"/>
                    <a:pt x="127142" y="28462"/>
                    <a:pt x="127142" y="63571"/>
                  </a:cubicBezTo>
                  <a:close/>
                </a:path>
              </a:pathLst>
            </a:custGeom>
            <a:solidFill>
              <a:schemeClr val="accent5"/>
            </a:solidFill>
            <a:ln w="8996" cap="flat">
              <a:noFill/>
              <a:prstDash val="solid"/>
              <a:miter/>
            </a:ln>
          </p:spPr>
          <p:txBody>
            <a:bodyPr rtlCol="0" anchor="ctr"/>
            <a:lstStyle/>
            <a:p>
              <a:endParaRPr lang="en-CA"/>
            </a:p>
          </p:txBody>
        </p:sp>
        <p:sp>
          <p:nvSpPr>
            <p:cNvPr id="1196" name="Freeform: Shape 1195">
              <a:extLst>
                <a:ext uri="{FF2B5EF4-FFF2-40B4-BE49-F238E27FC236}">
                  <a16:creationId xmlns:a16="http://schemas.microsoft.com/office/drawing/2014/main" id="{5B979B89-0A40-3011-EC70-8BA55568C3F0}"/>
                </a:ext>
              </a:extLst>
            </p:cNvPr>
            <p:cNvSpPr/>
            <p:nvPr/>
          </p:nvSpPr>
          <p:spPr>
            <a:xfrm>
              <a:off x="5459633" y="3530935"/>
              <a:ext cx="99865" cy="99865"/>
            </a:xfrm>
            <a:custGeom>
              <a:avLst/>
              <a:gdLst>
                <a:gd name="connsiteX0" fmla="*/ 99866 w 99865"/>
                <a:gd name="connsiteY0" fmla="*/ 49933 h 99865"/>
                <a:gd name="connsiteX1" fmla="*/ 49933 w 99865"/>
                <a:gd name="connsiteY1" fmla="*/ 99866 h 99865"/>
                <a:gd name="connsiteX2" fmla="*/ 0 w 99865"/>
                <a:gd name="connsiteY2" fmla="*/ 49933 h 99865"/>
                <a:gd name="connsiteX3" fmla="*/ 49933 w 99865"/>
                <a:gd name="connsiteY3" fmla="*/ 0 h 99865"/>
                <a:gd name="connsiteX4" fmla="*/ 99866 w 99865"/>
                <a:gd name="connsiteY4" fmla="*/ 49933 h 99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865" h="99865">
                  <a:moveTo>
                    <a:pt x="99866" y="49933"/>
                  </a:moveTo>
                  <a:cubicBezTo>
                    <a:pt x="99866" y="77510"/>
                    <a:pt x="77510" y="99866"/>
                    <a:pt x="49933" y="99866"/>
                  </a:cubicBezTo>
                  <a:cubicBezTo>
                    <a:pt x="22356" y="99866"/>
                    <a:pt x="0" y="77510"/>
                    <a:pt x="0" y="49933"/>
                  </a:cubicBezTo>
                  <a:cubicBezTo>
                    <a:pt x="0" y="22356"/>
                    <a:pt x="22356" y="0"/>
                    <a:pt x="49933" y="0"/>
                  </a:cubicBezTo>
                  <a:cubicBezTo>
                    <a:pt x="77510" y="0"/>
                    <a:pt x="99866" y="22356"/>
                    <a:pt x="99866" y="49933"/>
                  </a:cubicBezTo>
                  <a:close/>
                </a:path>
              </a:pathLst>
            </a:custGeom>
            <a:solidFill>
              <a:srgbClr val="FFFFFF"/>
            </a:solidFill>
            <a:ln w="8996" cap="flat">
              <a:noFill/>
              <a:prstDash val="solid"/>
              <a:miter/>
            </a:ln>
          </p:spPr>
          <p:txBody>
            <a:bodyPr rtlCol="0" anchor="ctr"/>
            <a:lstStyle/>
            <a:p>
              <a:endParaRPr lang="en-CA"/>
            </a:p>
          </p:txBody>
        </p:sp>
        <p:sp>
          <p:nvSpPr>
            <p:cNvPr id="1197" name="Freeform: Shape 1196">
              <a:extLst>
                <a:ext uri="{FF2B5EF4-FFF2-40B4-BE49-F238E27FC236}">
                  <a16:creationId xmlns:a16="http://schemas.microsoft.com/office/drawing/2014/main" id="{AF158F89-2BEB-D967-14D8-6814224F5C01}"/>
                </a:ext>
              </a:extLst>
            </p:cNvPr>
            <p:cNvSpPr/>
            <p:nvPr/>
          </p:nvSpPr>
          <p:spPr>
            <a:xfrm>
              <a:off x="5459469" y="3530702"/>
              <a:ext cx="79249" cy="62517"/>
            </a:xfrm>
            <a:custGeom>
              <a:avLst/>
              <a:gdLst>
                <a:gd name="connsiteX0" fmla="*/ 1717 w 79249"/>
                <a:gd name="connsiteY0" fmla="*/ 62518 h 62517"/>
                <a:gd name="connsiteX1" fmla="*/ 79249 w 79249"/>
                <a:gd name="connsiteY1" fmla="*/ 9633 h 62517"/>
                <a:gd name="connsiteX2" fmla="*/ 20336 w 79249"/>
                <a:gd name="connsiteY2" fmla="*/ 10080 h 62517"/>
                <a:gd name="connsiteX3" fmla="*/ 1717 w 79249"/>
                <a:gd name="connsiteY3" fmla="*/ 62518 h 62517"/>
              </a:gdLst>
              <a:ahLst/>
              <a:cxnLst>
                <a:cxn ang="0">
                  <a:pos x="connsiteX0" y="connsiteY0"/>
                </a:cxn>
                <a:cxn ang="0">
                  <a:pos x="connsiteX1" y="connsiteY1"/>
                </a:cxn>
                <a:cxn ang="0">
                  <a:pos x="connsiteX2" y="connsiteY2"/>
                </a:cxn>
                <a:cxn ang="0">
                  <a:pos x="connsiteX3" y="connsiteY3"/>
                </a:cxn>
              </a:cxnLst>
              <a:rect l="l" t="t" r="r" b="b"/>
              <a:pathLst>
                <a:path w="79249" h="62517">
                  <a:moveTo>
                    <a:pt x="1717" y="62518"/>
                  </a:moveTo>
                  <a:cubicBezTo>
                    <a:pt x="1717" y="62518"/>
                    <a:pt x="15383" y="-5881"/>
                    <a:pt x="79249" y="9633"/>
                  </a:cubicBezTo>
                  <a:cubicBezTo>
                    <a:pt x="61710" y="-3375"/>
                    <a:pt x="37676" y="-3192"/>
                    <a:pt x="20336" y="10080"/>
                  </a:cubicBezTo>
                  <a:cubicBezTo>
                    <a:pt x="3789" y="21957"/>
                    <a:pt x="-3635" y="42866"/>
                    <a:pt x="1717" y="62518"/>
                  </a:cubicBezTo>
                  <a:close/>
                </a:path>
              </a:pathLst>
            </a:custGeom>
            <a:solidFill>
              <a:srgbClr val="C3F1FF"/>
            </a:solidFill>
            <a:ln w="8996" cap="flat">
              <a:noFill/>
              <a:prstDash val="solid"/>
              <a:miter/>
            </a:ln>
          </p:spPr>
          <p:txBody>
            <a:bodyPr rtlCol="0" anchor="ctr"/>
            <a:lstStyle/>
            <a:p>
              <a:endParaRPr lang="en-CA"/>
            </a:p>
          </p:txBody>
        </p:sp>
      </p:grpSp>
      <p:grpSp>
        <p:nvGrpSpPr>
          <p:cNvPr id="1198" name="Graphic 398">
            <a:extLst>
              <a:ext uri="{FF2B5EF4-FFF2-40B4-BE49-F238E27FC236}">
                <a16:creationId xmlns:a16="http://schemas.microsoft.com/office/drawing/2014/main" id="{46F457B7-EDE1-DD99-59A5-E6E9A7EF3ABB}"/>
              </a:ext>
            </a:extLst>
          </p:cNvPr>
          <p:cNvGrpSpPr/>
          <p:nvPr/>
        </p:nvGrpSpPr>
        <p:grpSpPr>
          <a:xfrm>
            <a:off x="10530377" y="1814485"/>
            <a:ext cx="162255" cy="166000"/>
            <a:chOff x="5411014" y="3518430"/>
            <a:chExt cx="162255" cy="166000"/>
          </a:xfrm>
        </p:grpSpPr>
        <p:sp>
          <p:nvSpPr>
            <p:cNvPr id="1199" name="Freeform: Shape 1198">
              <a:extLst>
                <a:ext uri="{FF2B5EF4-FFF2-40B4-BE49-F238E27FC236}">
                  <a16:creationId xmlns:a16="http://schemas.microsoft.com/office/drawing/2014/main" id="{7A7E32E1-7FA9-69ED-DB2A-D850E08F8D93}"/>
                </a:ext>
              </a:extLst>
            </p:cNvPr>
            <p:cNvSpPr/>
            <p:nvPr/>
          </p:nvSpPr>
          <p:spPr>
            <a:xfrm rot="-2700000">
              <a:off x="5404905" y="3633655"/>
              <a:ext cx="92665" cy="21104"/>
            </a:xfrm>
            <a:custGeom>
              <a:avLst/>
              <a:gdLst>
                <a:gd name="connsiteX0" fmla="*/ 82799 w 92665"/>
                <a:gd name="connsiteY0" fmla="*/ 0 h 21104"/>
                <a:gd name="connsiteX1" fmla="*/ 92666 w 92665"/>
                <a:gd name="connsiteY1" fmla="*/ 0 h 21104"/>
                <a:gd name="connsiteX2" fmla="*/ 92666 w 92665"/>
                <a:gd name="connsiteY2" fmla="*/ 21105 h 21104"/>
                <a:gd name="connsiteX3" fmla="*/ 82799 w 92665"/>
                <a:gd name="connsiteY3" fmla="*/ 21105 h 21104"/>
                <a:gd name="connsiteX4" fmla="*/ 9867 w 92665"/>
                <a:gd name="connsiteY4" fmla="*/ 21105 h 21104"/>
                <a:gd name="connsiteX5" fmla="*/ 0 w 92665"/>
                <a:gd name="connsiteY5" fmla="*/ 21105 h 21104"/>
                <a:gd name="connsiteX6" fmla="*/ 0 w 92665"/>
                <a:gd name="connsiteY6" fmla="*/ 0 h 21104"/>
                <a:gd name="connsiteX7" fmla="*/ 9867 w 92665"/>
                <a:gd name="connsiteY7" fmla="*/ 0 h 21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665" h="21104">
                  <a:moveTo>
                    <a:pt x="82799" y="0"/>
                  </a:moveTo>
                  <a:cubicBezTo>
                    <a:pt x="88248" y="0"/>
                    <a:pt x="92666" y="0"/>
                    <a:pt x="92666" y="0"/>
                  </a:cubicBezTo>
                  <a:lnTo>
                    <a:pt x="92666" y="21105"/>
                  </a:lnTo>
                  <a:cubicBezTo>
                    <a:pt x="92666" y="21105"/>
                    <a:pt x="88248" y="21105"/>
                    <a:pt x="82799" y="21105"/>
                  </a:cubicBezTo>
                  <a:lnTo>
                    <a:pt x="9867" y="21105"/>
                  </a:lnTo>
                  <a:cubicBezTo>
                    <a:pt x="4417" y="21105"/>
                    <a:pt x="0" y="21105"/>
                    <a:pt x="0" y="21105"/>
                  </a:cubicBezTo>
                  <a:lnTo>
                    <a:pt x="0" y="0"/>
                  </a:lnTo>
                  <a:cubicBezTo>
                    <a:pt x="0" y="0"/>
                    <a:pt x="4417" y="0"/>
                    <a:pt x="9867" y="0"/>
                  </a:cubicBezTo>
                  <a:close/>
                </a:path>
              </a:pathLst>
            </a:custGeom>
            <a:solidFill>
              <a:schemeClr val="accent5">
                <a:lumMod val="75000"/>
              </a:schemeClr>
            </a:solidFill>
            <a:ln w="8996" cap="flat">
              <a:noFill/>
              <a:prstDash val="solid"/>
              <a:miter/>
            </a:ln>
          </p:spPr>
          <p:txBody>
            <a:bodyPr rtlCol="0" anchor="ctr"/>
            <a:lstStyle/>
            <a:p>
              <a:endParaRPr lang="en-CA"/>
            </a:p>
          </p:txBody>
        </p:sp>
        <p:sp>
          <p:nvSpPr>
            <p:cNvPr id="1200" name="Freeform: Shape 1199">
              <a:extLst>
                <a:ext uri="{FF2B5EF4-FFF2-40B4-BE49-F238E27FC236}">
                  <a16:creationId xmlns:a16="http://schemas.microsoft.com/office/drawing/2014/main" id="{6F2EAED7-EC98-2D40-DEB7-9FC64978F93E}"/>
                </a:ext>
              </a:extLst>
            </p:cNvPr>
            <p:cNvSpPr/>
            <p:nvPr/>
          </p:nvSpPr>
          <p:spPr>
            <a:xfrm>
              <a:off x="5446128" y="3518430"/>
              <a:ext cx="127141" cy="127141"/>
            </a:xfrm>
            <a:custGeom>
              <a:avLst/>
              <a:gdLst>
                <a:gd name="connsiteX0" fmla="*/ 127142 w 127141"/>
                <a:gd name="connsiteY0" fmla="*/ 63571 h 127141"/>
                <a:gd name="connsiteX1" fmla="*/ 63571 w 127141"/>
                <a:gd name="connsiteY1" fmla="*/ 127142 h 127141"/>
                <a:gd name="connsiteX2" fmla="*/ 0 w 127141"/>
                <a:gd name="connsiteY2" fmla="*/ 63571 h 127141"/>
                <a:gd name="connsiteX3" fmla="*/ 63571 w 127141"/>
                <a:gd name="connsiteY3" fmla="*/ 0 h 127141"/>
                <a:gd name="connsiteX4" fmla="*/ 127142 w 127141"/>
                <a:gd name="connsiteY4" fmla="*/ 63571 h 127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141" h="127141">
                  <a:moveTo>
                    <a:pt x="127142" y="63571"/>
                  </a:moveTo>
                  <a:cubicBezTo>
                    <a:pt x="127142" y="98680"/>
                    <a:pt x="98680" y="127142"/>
                    <a:pt x="63571" y="127142"/>
                  </a:cubicBezTo>
                  <a:cubicBezTo>
                    <a:pt x="28462" y="127142"/>
                    <a:pt x="0" y="98680"/>
                    <a:pt x="0" y="63571"/>
                  </a:cubicBezTo>
                  <a:cubicBezTo>
                    <a:pt x="0" y="28462"/>
                    <a:pt x="28462" y="0"/>
                    <a:pt x="63571" y="0"/>
                  </a:cubicBezTo>
                  <a:cubicBezTo>
                    <a:pt x="98680" y="0"/>
                    <a:pt x="127142" y="28462"/>
                    <a:pt x="127142" y="63571"/>
                  </a:cubicBezTo>
                  <a:close/>
                </a:path>
              </a:pathLst>
            </a:custGeom>
            <a:solidFill>
              <a:schemeClr val="accent5"/>
            </a:solidFill>
            <a:ln w="8996" cap="flat">
              <a:noFill/>
              <a:prstDash val="solid"/>
              <a:miter/>
            </a:ln>
          </p:spPr>
          <p:txBody>
            <a:bodyPr rtlCol="0" anchor="ctr"/>
            <a:lstStyle/>
            <a:p>
              <a:endParaRPr lang="en-CA"/>
            </a:p>
          </p:txBody>
        </p:sp>
        <p:sp>
          <p:nvSpPr>
            <p:cNvPr id="1201" name="Freeform: Shape 1200">
              <a:extLst>
                <a:ext uri="{FF2B5EF4-FFF2-40B4-BE49-F238E27FC236}">
                  <a16:creationId xmlns:a16="http://schemas.microsoft.com/office/drawing/2014/main" id="{A3E0EA40-1FE4-0C3B-0FC9-DCBAB65338E9}"/>
                </a:ext>
              </a:extLst>
            </p:cNvPr>
            <p:cNvSpPr/>
            <p:nvPr/>
          </p:nvSpPr>
          <p:spPr>
            <a:xfrm>
              <a:off x="5459633" y="3530935"/>
              <a:ext cx="99865" cy="99865"/>
            </a:xfrm>
            <a:custGeom>
              <a:avLst/>
              <a:gdLst>
                <a:gd name="connsiteX0" fmla="*/ 99866 w 99865"/>
                <a:gd name="connsiteY0" fmla="*/ 49933 h 99865"/>
                <a:gd name="connsiteX1" fmla="*/ 49933 w 99865"/>
                <a:gd name="connsiteY1" fmla="*/ 99866 h 99865"/>
                <a:gd name="connsiteX2" fmla="*/ 0 w 99865"/>
                <a:gd name="connsiteY2" fmla="*/ 49933 h 99865"/>
                <a:gd name="connsiteX3" fmla="*/ 49933 w 99865"/>
                <a:gd name="connsiteY3" fmla="*/ 0 h 99865"/>
                <a:gd name="connsiteX4" fmla="*/ 99866 w 99865"/>
                <a:gd name="connsiteY4" fmla="*/ 49933 h 99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865" h="99865">
                  <a:moveTo>
                    <a:pt x="99866" y="49933"/>
                  </a:moveTo>
                  <a:cubicBezTo>
                    <a:pt x="99866" y="77510"/>
                    <a:pt x="77510" y="99866"/>
                    <a:pt x="49933" y="99866"/>
                  </a:cubicBezTo>
                  <a:cubicBezTo>
                    <a:pt x="22356" y="99866"/>
                    <a:pt x="0" y="77510"/>
                    <a:pt x="0" y="49933"/>
                  </a:cubicBezTo>
                  <a:cubicBezTo>
                    <a:pt x="0" y="22356"/>
                    <a:pt x="22356" y="0"/>
                    <a:pt x="49933" y="0"/>
                  </a:cubicBezTo>
                  <a:cubicBezTo>
                    <a:pt x="77510" y="0"/>
                    <a:pt x="99866" y="22356"/>
                    <a:pt x="99866" y="49933"/>
                  </a:cubicBezTo>
                  <a:close/>
                </a:path>
              </a:pathLst>
            </a:custGeom>
            <a:solidFill>
              <a:srgbClr val="FFFFFF"/>
            </a:solidFill>
            <a:ln w="8996" cap="flat">
              <a:noFill/>
              <a:prstDash val="solid"/>
              <a:miter/>
            </a:ln>
          </p:spPr>
          <p:txBody>
            <a:bodyPr rtlCol="0" anchor="ctr"/>
            <a:lstStyle/>
            <a:p>
              <a:endParaRPr lang="en-CA"/>
            </a:p>
          </p:txBody>
        </p:sp>
        <p:sp>
          <p:nvSpPr>
            <p:cNvPr id="1202" name="Freeform: Shape 1201">
              <a:extLst>
                <a:ext uri="{FF2B5EF4-FFF2-40B4-BE49-F238E27FC236}">
                  <a16:creationId xmlns:a16="http://schemas.microsoft.com/office/drawing/2014/main" id="{D31998D2-5BC2-E3A1-3F57-D6FB8F073F0B}"/>
                </a:ext>
              </a:extLst>
            </p:cNvPr>
            <p:cNvSpPr/>
            <p:nvPr/>
          </p:nvSpPr>
          <p:spPr>
            <a:xfrm>
              <a:off x="5459469" y="3530702"/>
              <a:ext cx="79249" cy="62517"/>
            </a:xfrm>
            <a:custGeom>
              <a:avLst/>
              <a:gdLst>
                <a:gd name="connsiteX0" fmla="*/ 1717 w 79249"/>
                <a:gd name="connsiteY0" fmla="*/ 62518 h 62517"/>
                <a:gd name="connsiteX1" fmla="*/ 79249 w 79249"/>
                <a:gd name="connsiteY1" fmla="*/ 9633 h 62517"/>
                <a:gd name="connsiteX2" fmla="*/ 20336 w 79249"/>
                <a:gd name="connsiteY2" fmla="*/ 10080 h 62517"/>
                <a:gd name="connsiteX3" fmla="*/ 1717 w 79249"/>
                <a:gd name="connsiteY3" fmla="*/ 62518 h 62517"/>
              </a:gdLst>
              <a:ahLst/>
              <a:cxnLst>
                <a:cxn ang="0">
                  <a:pos x="connsiteX0" y="connsiteY0"/>
                </a:cxn>
                <a:cxn ang="0">
                  <a:pos x="connsiteX1" y="connsiteY1"/>
                </a:cxn>
                <a:cxn ang="0">
                  <a:pos x="connsiteX2" y="connsiteY2"/>
                </a:cxn>
                <a:cxn ang="0">
                  <a:pos x="connsiteX3" y="connsiteY3"/>
                </a:cxn>
              </a:cxnLst>
              <a:rect l="l" t="t" r="r" b="b"/>
              <a:pathLst>
                <a:path w="79249" h="62517">
                  <a:moveTo>
                    <a:pt x="1717" y="62518"/>
                  </a:moveTo>
                  <a:cubicBezTo>
                    <a:pt x="1717" y="62518"/>
                    <a:pt x="15383" y="-5881"/>
                    <a:pt x="79249" y="9633"/>
                  </a:cubicBezTo>
                  <a:cubicBezTo>
                    <a:pt x="61710" y="-3375"/>
                    <a:pt x="37676" y="-3192"/>
                    <a:pt x="20336" y="10080"/>
                  </a:cubicBezTo>
                  <a:cubicBezTo>
                    <a:pt x="3789" y="21957"/>
                    <a:pt x="-3635" y="42866"/>
                    <a:pt x="1717" y="62518"/>
                  </a:cubicBezTo>
                  <a:close/>
                </a:path>
              </a:pathLst>
            </a:custGeom>
            <a:solidFill>
              <a:srgbClr val="C3F1FF"/>
            </a:solidFill>
            <a:ln w="8996" cap="flat">
              <a:noFill/>
              <a:prstDash val="solid"/>
              <a:miter/>
            </a:ln>
          </p:spPr>
          <p:txBody>
            <a:bodyPr rtlCol="0" anchor="ctr"/>
            <a:lstStyle/>
            <a:p>
              <a:endParaRPr lang="en-CA"/>
            </a:p>
          </p:txBody>
        </p:sp>
      </p:grpSp>
      <p:sp>
        <p:nvSpPr>
          <p:cNvPr id="1215" name="Oval 1214">
            <a:extLst>
              <a:ext uri="{FF2B5EF4-FFF2-40B4-BE49-F238E27FC236}">
                <a16:creationId xmlns:a16="http://schemas.microsoft.com/office/drawing/2014/main" id="{9B76715F-1326-EB94-EFAD-265079B35A17}"/>
              </a:ext>
            </a:extLst>
          </p:cNvPr>
          <p:cNvSpPr/>
          <p:nvPr/>
        </p:nvSpPr>
        <p:spPr bwMode="auto">
          <a:xfrm>
            <a:off x="6258200" y="1651110"/>
            <a:ext cx="186112" cy="186112"/>
          </a:xfrm>
          <a:prstGeom prst="ellipse">
            <a:avLst/>
          </a:prstGeom>
          <a:solidFill>
            <a:schemeClr val="tx1"/>
          </a:solidFill>
          <a:ln w="28575">
            <a:solidFill>
              <a:schemeClr val="accent3"/>
            </a:solidFill>
            <a:headEnd type="none" w="med" len="med"/>
            <a:tailEnd type="none" w="med" len="med"/>
          </a:ln>
          <a:effectLst>
            <a:glow rad="63500">
              <a:srgbClr val="50E6FF">
                <a:alpha val="0"/>
              </a:srgbClr>
            </a:glow>
            <a:outerShdw blurRad="63500" sx="102000" sy="102000" algn="ctr" rotWithShape="0">
              <a:schemeClr val="accent3">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rPr>
              <a:t>2</a:t>
            </a:r>
            <a:endParaRPr kumimoji="0" lang="en-CA" sz="10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endParaRPr>
          </a:p>
        </p:txBody>
      </p:sp>
      <p:sp>
        <p:nvSpPr>
          <p:cNvPr id="1217" name="Oval 1216">
            <a:extLst>
              <a:ext uri="{FF2B5EF4-FFF2-40B4-BE49-F238E27FC236}">
                <a16:creationId xmlns:a16="http://schemas.microsoft.com/office/drawing/2014/main" id="{92043EFD-4DBF-E266-F42A-18CAA5671A7D}"/>
              </a:ext>
            </a:extLst>
          </p:cNvPr>
          <p:cNvSpPr/>
          <p:nvPr/>
        </p:nvSpPr>
        <p:spPr bwMode="auto">
          <a:xfrm>
            <a:off x="4310898" y="1550867"/>
            <a:ext cx="186112" cy="186112"/>
          </a:xfrm>
          <a:prstGeom prst="ellipse">
            <a:avLst/>
          </a:prstGeom>
          <a:solidFill>
            <a:schemeClr val="tx1"/>
          </a:solidFill>
          <a:ln w="28575">
            <a:solidFill>
              <a:schemeClr val="accent3"/>
            </a:solidFill>
            <a:headEnd type="none" w="med" len="med"/>
            <a:tailEnd type="none" w="med" len="med"/>
          </a:ln>
          <a:effectLst>
            <a:glow rad="63500">
              <a:srgbClr val="50E6FF">
                <a:alpha val="0"/>
              </a:srgbClr>
            </a:glow>
            <a:outerShdw blurRad="63500" sx="102000" sy="102000" algn="ctr" rotWithShape="0">
              <a:schemeClr val="accent3">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rPr>
              <a:t>3</a:t>
            </a:r>
            <a:endParaRPr kumimoji="0" lang="en-CA" sz="10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endParaRPr>
          </a:p>
        </p:txBody>
      </p:sp>
      <p:sp>
        <p:nvSpPr>
          <p:cNvPr id="1218" name="Oval 1217">
            <a:extLst>
              <a:ext uri="{FF2B5EF4-FFF2-40B4-BE49-F238E27FC236}">
                <a16:creationId xmlns:a16="http://schemas.microsoft.com/office/drawing/2014/main" id="{3AF65FB5-56C1-B6C6-61F9-3F19DCEDE0B0}"/>
              </a:ext>
            </a:extLst>
          </p:cNvPr>
          <p:cNvSpPr/>
          <p:nvPr/>
        </p:nvSpPr>
        <p:spPr bwMode="auto">
          <a:xfrm>
            <a:off x="6254287" y="3096992"/>
            <a:ext cx="186112" cy="186112"/>
          </a:xfrm>
          <a:prstGeom prst="ellipse">
            <a:avLst/>
          </a:prstGeom>
          <a:solidFill>
            <a:schemeClr val="tx1"/>
          </a:solidFill>
          <a:ln w="28575">
            <a:solidFill>
              <a:schemeClr val="accent3"/>
            </a:solidFill>
            <a:headEnd type="none" w="med" len="med"/>
            <a:tailEnd type="none" w="med" len="med"/>
          </a:ln>
          <a:effectLst>
            <a:glow rad="63500">
              <a:srgbClr val="50E6FF">
                <a:alpha val="0"/>
              </a:srgbClr>
            </a:glow>
            <a:outerShdw blurRad="63500" sx="102000" sy="102000" algn="ctr" rotWithShape="0">
              <a:schemeClr val="accent3">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rPr>
              <a:t>6</a:t>
            </a:r>
            <a:endParaRPr kumimoji="0" lang="en-CA" sz="10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endParaRPr>
          </a:p>
        </p:txBody>
      </p:sp>
      <p:sp>
        <p:nvSpPr>
          <p:cNvPr id="1219" name="Oval 1218">
            <a:extLst>
              <a:ext uri="{FF2B5EF4-FFF2-40B4-BE49-F238E27FC236}">
                <a16:creationId xmlns:a16="http://schemas.microsoft.com/office/drawing/2014/main" id="{75DF80C5-5FF1-CB8B-21F3-9B03AB74949B}"/>
              </a:ext>
            </a:extLst>
          </p:cNvPr>
          <p:cNvSpPr/>
          <p:nvPr/>
        </p:nvSpPr>
        <p:spPr bwMode="auto">
          <a:xfrm>
            <a:off x="4178650" y="4281786"/>
            <a:ext cx="186112" cy="186112"/>
          </a:xfrm>
          <a:prstGeom prst="ellipse">
            <a:avLst/>
          </a:prstGeom>
          <a:solidFill>
            <a:schemeClr val="tx1"/>
          </a:solidFill>
          <a:ln w="28575">
            <a:solidFill>
              <a:schemeClr val="accent3"/>
            </a:solidFill>
            <a:headEnd type="none" w="med" len="med"/>
            <a:tailEnd type="none" w="med" len="med"/>
          </a:ln>
          <a:effectLst>
            <a:glow rad="63500">
              <a:srgbClr val="50E6FF">
                <a:alpha val="0"/>
              </a:srgbClr>
            </a:glow>
            <a:outerShdw blurRad="63500" sx="102000" sy="102000" algn="ctr" rotWithShape="0">
              <a:schemeClr val="accent3">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lang="en-US" sz="1000" b="1" dirty="0">
                <a:solidFill>
                  <a:srgbClr val="C00000"/>
                </a:solidFill>
                <a:latin typeface="Segoe UI"/>
                <a:ea typeface="Segoe UI" pitchFamily="34" charset="0"/>
                <a:cs typeface="Segoe UI" pitchFamily="34" charset="0"/>
              </a:rPr>
              <a:t>7</a:t>
            </a:r>
            <a:endParaRPr kumimoji="0" lang="en-CA" sz="10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endParaRPr>
          </a:p>
        </p:txBody>
      </p:sp>
      <p:sp>
        <p:nvSpPr>
          <p:cNvPr id="1220" name="Oval 1219">
            <a:extLst>
              <a:ext uri="{FF2B5EF4-FFF2-40B4-BE49-F238E27FC236}">
                <a16:creationId xmlns:a16="http://schemas.microsoft.com/office/drawing/2014/main" id="{1C230FED-B13B-3964-049C-AB0726319413}"/>
              </a:ext>
            </a:extLst>
          </p:cNvPr>
          <p:cNvSpPr/>
          <p:nvPr/>
        </p:nvSpPr>
        <p:spPr bwMode="auto">
          <a:xfrm>
            <a:off x="4173963" y="4825354"/>
            <a:ext cx="186112" cy="186112"/>
          </a:xfrm>
          <a:prstGeom prst="ellipse">
            <a:avLst/>
          </a:prstGeom>
          <a:solidFill>
            <a:schemeClr val="tx1"/>
          </a:solidFill>
          <a:ln w="28575">
            <a:solidFill>
              <a:schemeClr val="accent3"/>
            </a:solidFill>
            <a:headEnd type="none" w="med" len="med"/>
            <a:tailEnd type="none" w="med" len="med"/>
          </a:ln>
          <a:effectLst>
            <a:glow rad="63500">
              <a:srgbClr val="50E6FF">
                <a:alpha val="0"/>
              </a:srgbClr>
            </a:glow>
            <a:outerShdw blurRad="63500" sx="102000" sy="102000" algn="ctr" rotWithShape="0">
              <a:schemeClr val="accent3">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lang="en-US" sz="1000" b="1" dirty="0">
                <a:solidFill>
                  <a:srgbClr val="C00000"/>
                </a:solidFill>
                <a:latin typeface="Segoe UI"/>
                <a:ea typeface="Segoe UI" pitchFamily="34" charset="0"/>
                <a:cs typeface="Segoe UI" pitchFamily="34" charset="0"/>
              </a:rPr>
              <a:t>4</a:t>
            </a:r>
            <a:endParaRPr kumimoji="0" lang="en-CA" sz="10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endParaRPr>
          </a:p>
        </p:txBody>
      </p:sp>
      <p:sp>
        <p:nvSpPr>
          <p:cNvPr id="1221" name="Oval 1220">
            <a:extLst>
              <a:ext uri="{FF2B5EF4-FFF2-40B4-BE49-F238E27FC236}">
                <a16:creationId xmlns:a16="http://schemas.microsoft.com/office/drawing/2014/main" id="{069E2ED4-E154-29CC-FDC8-D04646DB7069}"/>
              </a:ext>
            </a:extLst>
          </p:cNvPr>
          <p:cNvSpPr/>
          <p:nvPr/>
        </p:nvSpPr>
        <p:spPr bwMode="auto">
          <a:xfrm>
            <a:off x="2959106" y="4342234"/>
            <a:ext cx="186112" cy="186112"/>
          </a:xfrm>
          <a:prstGeom prst="ellipse">
            <a:avLst/>
          </a:prstGeom>
          <a:solidFill>
            <a:schemeClr val="tx1"/>
          </a:solidFill>
          <a:ln w="28575">
            <a:solidFill>
              <a:schemeClr val="accent3"/>
            </a:solidFill>
            <a:headEnd type="none" w="med" len="med"/>
            <a:tailEnd type="none" w="med" len="med"/>
          </a:ln>
          <a:effectLst>
            <a:glow rad="63500">
              <a:srgbClr val="50E6FF">
                <a:alpha val="0"/>
              </a:srgbClr>
            </a:glow>
            <a:outerShdw blurRad="63500" sx="102000" sy="102000" algn="ctr" rotWithShape="0">
              <a:schemeClr val="accent3">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lang="en-US" sz="1000" b="1" dirty="0">
                <a:solidFill>
                  <a:srgbClr val="C00000"/>
                </a:solidFill>
                <a:latin typeface="Segoe UI"/>
                <a:ea typeface="Segoe UI" pitchFamily="34" charset="0"/>
                <a:cs typeface="Segoe UI" pitchFamily="34" charset="0"/>
              </a:rPr>
              <a:t>8</a:t>
            </a:r>
            <a:endParaRPr kumimoji="0" lang="en-CA" sz="10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endParaRPr>
          </a:p>
        </p:txBody>
      </p:sp>
      <p:grpSp>
        <p:nvGrpSpPr>
          <p:cNvPr id="1228" name="Group 1227">
            <a:extLst>
              <a:ext uri="{FF2B5EF4-FFF2-40B4-BE49-F238E27FC236}">
                <a16:creationId xmlns:a16="http://schemas.microsoft.com/office/drawing/2014/main" id="{D3C9845B-0DBF-EE46-B9F2-A24E00577F02}"/>
              </a:ext>
            </a:extLst>
          </p:cNvPr>
          <p:cNvGrpSpPr/>
          <p:nvPr/>
        </p:nvGrpSpPr>
        <p:grpSpPr>
          <a:xfrm>
            <a:off x="1028224" y="2261561"/>
            <a:ext cx="661313" cy="404075"/>
            <a:chOff x="3405621" y="2223719"/>
            <a:chExt cx="661313" cy="404075"/>
          </a:xfrm>
        </p:grpSpPr>
        <p:grpSp>
          <p:nvGrpSpPr>
            <p:cNvPr id="1148" name="Group 1147">
              <a:extLst>
                <a:ext uri="{FF2B5EF4-FFF2-40B4-BE49-F238E27FC236}">
                  <a16:creationId xmlns:a16="http://schemas.microsoft.com/office/drawing/2014/main" id="{450C1143-4282-B741-5D42-FB64F0824348}"/>
                </a:ext>
              </a:extLst>
            </p:cNvPr>
            <p:cNvGrpSpPr/>
            <p:nvPr/>
          </p:nvGrpSpPr>
          <p:grpSpPr>
            <a:xfrm>
              <a:off x="3405621" y="2223719"/>
              <a:ext cx="661313" cy="404075"/>
              <a:chOff x="2119788" y="2227253"/>
              <a:chExt cx="1908101" cy="404075"/>
            </a:xfrm>
          </p:grpSpPr>
          <p:sp>
            <p:nvSpPr>
              <p:cNvPr id="1146" name="Rectangle: Rounded Corners 1145">
                <a:extLst>
                  <a:ext uri="{FF2B5EF4-FFF2-40B4-BE49-F238E27FC236}">
                    <a16:creationId xmlns:a16="http://schemas.microsoft.com/office/drawing/2014/main" id="{8246123F-E91E-AEDE-5BA3-19DF1D2C0F48}"/>
                  </a:ext>
                </a:extLst>
              </p:cNvPr>
              <p:cNvSpPr/>
              <p:nvPr/>
            </p:nvSpPr>
            <p:spPr bwMode="auto">
              <a:xfrm>
                <a:off x="2452120" y="2351085"/>
                <a:ext cx="1234719" cy="146869"/>
              </a:xfrm>
              <a:prstGeom prst="roundRect">
                <a:avLst/>
              </a:prstGeom>
              <a:solidFill>
                <a:schemeClr val="accent1"/>
              </a:solidFill>
              <a:ln w="19050">
                <a:solidFill>
                  <a:srgbClr val="50E6FF"/>
                </a:solidFill>
                <a:headEnd type="none" w="med" len="med"/>
                <a:tailEnd type="none" w="med" len="med"/>
              </a:ln>
              <a:effectLst>
                <a:glow rad="25400">
                  <a:srgbClr val="50E6FF">
                    <a:alpha val="20000"/>
                  </a:srgbClr>
                </a:glow>
                <a:outerShdw blurRad="508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6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47" name="Rectangle 1146">
                <a:extLst>
                  <a:ext uri="{FF2B5EF4-FFF2-40B4-BE49-F238E27FC236}">
                    <a16:creationId xmlns:a16="http://schemas.microsoft.com/office/drawing/2014/main" id="{83D0D7EC-E752-0AF3-51B9-58AA774FFC79}"/>
                  </a:ext>
                </a:extLst>
              </p:cNvPr>
              <p:cNvSpPr/>
              <p:nvPr/>
            </p:nvSpPr>
            <p:spPr bwMode="auto">
              <a:xfrm>
                <a:off x="2119788" y="2227253"/>
                <a:ext cx="1908101"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PRIMARY</a:t>
                </a:r>
              </a:p>
            </p:txBody>
          </p:sp>
        </p:grpSp>
        <p:pic>
          <p:nvPicPr>
            <p:cNvPr id="1223" name="Graphic 1222">
              <a:extLst>
                <a:ext uri="{FF2B5EF4-FFF2-40B4-BE49-F238E27FC236}">
                  <a16:creationId xmlns:a16="http://schemas.microsoft.com/office/drawing/2014/main" id="{F2539623-AA56-6396-F175-A3840479FFFB}"/>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3598860" y="2235052"/>
              <a:ext cx="247381" cy="164920"/>
            </a:xfrm>
            <a:prstGeom prst="rect">
              <a:avLst/>
            </a:prstGeom>
          </p:spPr>
        </p:pic>
      </p:grpSp>
      <p:grpSp>
        <p:nvGrpSpPr>
          <p:cNvPr id="1239" name="Group 1238">
            <a:extLst>
              <a:ext uri="{FF2B5EF4-FFF2-40B4-BE49-F238E27FC236}">
                <a16:creationId xmlns:a16="http://schemas.microsoft.com/office/drawing/2014/main" id="{83DB238D-83A1-0F2C-1FFD-F9595E558A67}"/>
              </a:ext>
            </a:extLst>
          </p:cNvPr>
          <p:cNvGrpSpPr/>
          <p:nvPr/>
        </p:nvGrpSpPr>
        <p:grpSpPr>
          <a:xfrm>
            <a:off x="1028224" y="3195754"/>
            <a:ext cx="661313" cy="404075"/>
            <a:chOff x="1970876" y="3264408"/>
            <a:chExt cx="661313" cy="404075"/>
          </a:xfrm>
        </p:grpSpPr>
        <p:grpSp>
          <p:nvGrpSpPr>
            <p:cNvPr id="1224" name="Group 1223">
              <a:extLst>
                <a:ext uri="{FF2B5EF4-FFF2-40B4-BE49-F238E27FC236}">
                  <a16:creationId xmlns:a16="http://schemas.microsoft.com/office/drawing/2014/main" id="{D4BD09F8-323F-B98E-82B3-F7F9255E46D1}"/>
                </a:ext>
              </a:extLst>
            </p:cNvPr>
            <p:cNvGrpSpPr/>
            <p:nvPr/>
          </p:nvGrpSpPr>
          <p:grpSpPr>
            <a:xfrm>
              <a:off x="1970876" y="3264408"/>
              <a:ext cx="661313" cy="404075"/>
              <a:chOff x="2119788" y="2227253"/>
              <a:chExt cx="1908101" cy="404075"/>
            </a:xfrm>
          </p:grpSpPr>
          <p:sp>
            <p:nvSpPr>
              <p:cNvPr id="1225" name="Rectangle: Rounded Corners 1224">
                <a:extLst>
                  <a:ext uri="{FF2B5EF4-FFF2-40B4-BE49-F238E27FC236}">
                    <a16:creationId xmlns:a16="http://schemas.microsoft.com/office/drawing/2014/main" id="{1C516553-4A85-AE19-8AD4-C9B19229A446}"/>
                  </a:ext>
                </a:extLst>
              </p:cNvPr>
              <p:cNvSpPr/>
              <p:nvPr/>
            </p:nvSpPr>
            <p:spPr bwMode="auto">
              <a:xfrm>
                <a:off x="2536867" y="2365581"/>
                <a:ext cx="1067823" cy="127017"/>
              </a:xfrm>
              <a:prstGeom prst="roundRect">
                <a:avLst/>
              </a:prstGeom>
              <a:solidFill>
                <a:schemeClr val="accent1"/>
              </a:solidFill>
              <a:ln w="12700">
                <a:solidFill>
                  <a:srgbClr val="50E6FF"/>
                </a:solidFill>
                <a:headEnd type="none" w="med" len="med"/>
                <a:tailEnd type="none" w="med" len="med"/>
              </a:ln>
              <a:effectLst>
                <a:glow rad="25400">
                  <a:srgbClr val="50E6FF">
                    <a:alpha val="20000"/>
                  </a:srgbClr>
                </a:glow>
                <a:outerShdw blurRad="508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6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26" name="Rectangle 1225">
                <a:extLst>
                  <a:ext uri="{FF2B5EF4-FFF2-40B4-BE49-F238E27FC236}">
                    <a16:creationId xmlns:a16="http://schemas.microsoft.com/office/drawing/2014/main" id="{68EA60FB-881D-E850-A335-C3338CFB90B1}"/>
                  </a:ext>
                </a:extLst>
              </p:cNvPr>
              <p:cNvSpPr/>
              <p:nvPr/>
            </p:nvSpPr>
            <p:spPr bwMode="auto">
              <a:xfrm>
                <a:off x="2119788" y="2227253"/>
                <a:ext cx="1908101"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400" b="1" i="0" u="none" strike="noStrike" kern="0" cap="none" spc="0" normalizeH="0" baseline="0" noProof="0" dirty="0">
                    <a:ln>
                      <a:noFill/>
                    </a:ln>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SECONDARY</a:t>
                </a:r>
              </a:p>
            </p:txBody>
          </p:sp>
        </p:grpSp>
        <p:pic>
          <p:nvPicPr>
            <p:cNvPr id="1227" name="Graphic 1226">
              <a:extLst>
                <a:ext uri="{FF2B5EF4-FFF2-40B4-BE49-F238E27FC236}">
                  <a16:creationId xmlns:a16="http://schemas.microsoft.com/office/drawing/2014/main" id="{E6562ED2-2465-26E1-BA74-2434D1037079}"/>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2177849" y="3295889"/>
              <a:ext cx="247381" cy="164920"/>
            </a:xfrm>
            <a:prstGeom prst="rect">
              <a:avLst/>
            </a:prstGeom>
          </p:spPr>
        </p:pic>
      </p:grpSp>
      <p:grpSp>
        <p:nvGrpSpPr>
          <p:cNvPr id="1278" name="Group 1277">
            <a:extLst>
              <a:ext uri="{FF2B5EF4-FFF2-40B4-BE49-F238E27FC236}">
                <a16:creationId xmlns:a16="http://schemas.microsoft.com/office/drawing/2014/main" id="{4C72EC2B-CBF4-6C55-FFA2-57D205C5F811}"/>
              </a:ext>
            </a:extLst>
          </p:cNvPr>
          <p:cNvGrpSpPr/>
          <p:nvPr/>
        </p:nvGrpSpPr>
        <p:grpSpPr>
          <a:xfrm>
            <a:off x="117358" y="1483415"/>
            <a:ext cx="1588584" cy="703079"/>
            <a:chOff x="8436769" y="2882562"/>
            <a:chExt cx="1588584" cy="703079"/>
          </a:xfrm>
        </p:grpSpPr>
        <p:sp>
          <p:nvSpPr>
            <p:cNvPr id="1203" name="Rectangle 1202">
              <a:extLst>
                <a:ext uri="{FF2B5EF4-FFF2-40B4-BE49-F238E27FC236}">
                  <a16:creationId xmlns:a16="http://schemas.microsoft.com/office/drawing/2014/main" id="{2B7F38C4-6446-4E99-37E0-1EFD2894B79E}"/>
                </a:ext>
              </a:extLst>
            </p:cNvPr>
            <p:cNvSpPr/>
            <p:nvPr/>
          </p:nvSpPr>
          <p:spPr bwMode="auto">
            <a:xfrm>
              <a:off x="8436769" y="2990516"/>
              <a:ext cx="1009855" cy="486093"/>
            </a:xfrm>
            <a:prstGeom prst="rect">
              <a:avLst/>
            </a:prstGeom>
            <a:solidFill>
              <a:srgbClr val="0279D5">
                <a:alpha val="10000"/>
              </a:srgbClr>
            </a:solidFill>
            <a:ln w="12700" cap="flat" cmpd="sng" algn="ctr">
              <a:noFill/>
              <a:prstDash val="solid"/>
              <a:headEnd type="none" w="med" len="med"/>
              <a:tailEnd type="none" w="med" len="med"/>
            </a:ln>
            <a:effectLst>
              <a:outerShdw blurRad="50800" dist="38100" dir="2700000" algn="tl" rotWithShape="0">
                <a:prstClr val="black">
                  <a:alpha val="40000"/>
                </a:prstClr>
              </a:outerShdw>
            </a:effectLst>
          </p:spPr>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marL="0" marR="0" lvl="0" indent="0" algn="l" defTabSz="807757" rtl="0" eaLnBrk="1" fontAlgn="base" latinLnBrk="0" hangingPunct="1">
                <a:lnSpc>
                  <a:spcPct val="100000"/>
                </a:lnSpc>
                <a:spcBef>
                  <a:spcPct val="0"/>
                </a:spcBef>
                <a:spcAft>
                  <a:spcPct val="0"/>
                </a:spcAft>
                <a:buClrTx/>
                <a:buSzTx/>
                <a:buFontTx/>
                <a:buNone/>
                <a:tabLst/>
                <a:defRPr/>
              </a:pPr>
              <a:endParaRPr kumimoji="0" lang="en-CA" sz="1732" b="0" i="0" u="none" strike="noStrike" kern="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cxnSp>
          <p:nvCxnSpPr>
            <p:cNvPr id="1208" name="Straight Arrow Connector 1207">
              <a:extLst>
                <a:ext uri="{FF2B5EF4-FFF2-40B4-BE49-F238E27FC236}">
                  <a16:creationId xmlns:a16="http://schemas.microsoft.com/office/drawing/2014/main" id="{A0E31D45-924E-1261-A227-A9C47E585E7D}"/>
                </a:ext>
              </a:extLst>
            </p:cNvPr>
            <p:cNvCxnSpPr>
              <a:cxnSpLocks/>
            </p:cNvCxnSpPr>
            <p:nvPr/>
          </p:nvCxnSpPr>
          <p:spPr>
            <a:xfrm>
              <a:off x="8488674" y="3078720"/>
              <a:ext cx="179076" cy="0"/>
            </a:xfrm>
            <a:prstGeom prst="straightConnector1">
              <a:avLst/>
            </a:prstGeom>
            <a:ln>
              <a:solidFill>
                <a:schemeClr val="accent5"/>
              </a:solidFill>
              <a:prstDash val="dash"/>
              <a:headEnd type="none" w="lg" len="med"/>
              <a:tailEnd type="triangle" w="sm" len="sm"/>
            </a:ln>
          </p:spPr>
          <p:style>
            <a:lnRef idx="1">
              <a:schemeClr val="accent1"/>
            </a:lnRef>
            <a:fillRef idx="0">
              <a:schemeClr val="accent1"/>
            </a:fillRef>
            <a:effectRef idx="0">
              <a:schemeClr val="accent1"/>
            </a:effectRef>
            <a:fontRef idx="minor">
              <a:schemeClr val="tx1"/>
            </a:fontRef>
          </p:style>
        </p:cxnSp>
        <p:sp>
          <p:nvSpPr>
            <p:cNvPr id="1209" name="Rectangle 1208">
              <a:extLst>
                <a:ext uri="{FF2B5EF4-FFF2-40B4-BE49-F238E27FC236}">
                  <a16:creationId xmlns:a16="http://schemas.microsoft.com/office/drawing/2014/main" id="{4B440E6C-0313-7009-9870-27BB10259F66}"/>
                </a:ext>
              </a:extLst>
            </p:cNvPr>
            <p:cNvSpPr/>
            <p:nvPr/>
          </p:nvSpPr>
          <p:spPr bwMode="auto">
            <a:xfrm>
              <a:off x="8542692" y="2882562"/>
              <a:ext cx="1482661"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defTabSz="932472" rtl="0" eaLnBrk="1" fontAlgn="base" latinLnBrk="0" hangingPunct="1">
                <a:lnSpc>
                  <a:spcPct val="100000"/>
                </a:lnSpc>
                <a:spcBef>
                  <a:spcPct val="0"/>
                </a:spcBef>
                <a:spcAft>
                  <a:spcPct val="0"/>
                </a:spcAft>
                <a:buClrTx/>
                <a:buSzTx/>
                <a:buFontTx/>
                <a:buNone/>
                <a:tabLst/>
                <a:defRPr/>
              </a:pPr>
              <a:r>
                <a:rPr lang="en-US" sz="500" b="1" kern="0" dirty="0">
                  <a:gradFill>
                    <a:gsLst>
                      <a:gs pos="0">
                        <a:schemeClr val="tx1"/>
                      </a:gs>
                      <a:gs pos="100000">
                        <a:schemeClr val="tx1">
                          <a:lumMod val="85000"/>
                        </a:schemeClr>
                      </a:gs>
                    </a:gsLst>
                    <a:lin ang="2700000" scaled="1"/>
                  </a:gradFill>
                  <a:uFill>
                    <a:solidFill>
                      <a:srgbClr val="50E6FF"/>
                    </a:solidFill>
                  </a:uFill>
                  <a:ea typeface="Segoe UI" pitchFamily="34" charset="0"/>
                  <a:cs typeface="Cascadia Code" panose="020B0609020000020004" pitchFamily="49" charset="0"/>
                </a:rPr>
                <a:t>Signals for state change</a:t>
              </a:r>
              <a:endParaRPr kumimoji="0" lang="en-US" sz="700" b="1" i="0" u="none" strike="noStrike" kern="0" cap="none" spc="0" normalizeH="0" baseline="0" noProof="0" dirty="0">
                <a:ln>
                  <a:noFill/>
                </a:ln>
                <a:solidFill>
                  <a:srgbClr val="FFFFFF">
                    <a:lumMod val="95000"/>
                  </a:srgbClr>
                </a:solidFill>
                <a:effectLst/>
                <a:uLnTx/>
                <a:uFillTx/>
                <a:ea typeface="Segoe UI" pitchFamily="34" charset="0"/>
                <a:cs typeface="Segoe UI Semibold" panose="020B0702040204020203" pitchFamily="34" charset="0"/>
              </a:endParaRPr>
            </a:p>
          </p:txBody>
        </p:sp>
        <p:cxnSp>
          <p:nvCxnSpPr>
            <p:cNvPr id="1210" name="Straight Arrow Connector 1209">
              <a:extLst>
                <a:ext uri="{FF2B5EF4-FFF2-40B4-BE49-F238E27FC236}">
                  <a16:creationId xmlns:a16="http://schemas.microsoft.com/office/drawing/2014/main" id="{F761D4AC-4317-E1B7-10BF-DDAEFFF45924}"/>
                </a:ext>
              </a:extLst>
            </p:cNvPr>
            <p:cNvCxnSpPr>
              <a:cxnSpLocks/>
            </p:cNvCxnSpPr>
            <p:nvPr/>
          </p:nvCxnSpPr>
          <p:spPr>
            <a:xfrm>
              <a:off x="8488674" y="3181820"/>
              <a:ext cx="167537" cy="0"/>
            </a:xfrm>
            <a:prstGeom prst="straightConnector1">
              <a:avLst/>
            </a:prstGeom>
            <a:ln>
              <a:solidFill>
                <a:schemeClr val="accent4"/>
              </a:solidFill>
              <a:prstDash val="solid"/>
              <a:headEnd type="none" w="lg" len="med"/>
              <a:tailEnd type="triangle" w="sm" len="sm"/>
            </a:ln>
          </p:spPr>
          <p:style>
            <a:lnRef idx="1">
              <a:schemeClr val="accent1"/>
            </a:lnRef>
            <a:fillRef idx="0">
              <a:schemeClr val="accent1"/>
            </a:fillRef>
            <a:effectRef idx="0">
              <a:schemeClr val="accent1"/>
            </a:effectRef>
            <a:fontRef idx="minor">
              <a:schemeClr val="tx1"/>
            </a:fontRef>
          </p:style>
        </p:cxnSp>
        <p:sp>
          <p:nvSpPr>
            <p:cNvPr id="1211" name="Rectangle 1210">
              <a:extLst>
                <a:ext uri="{FF2B5EF4-FFF2-40B4-BE49-F238E27FC236}">
                  <a16:creationId xmlns:a16="http://schemas.microsoft.com/office/drawing/2014/main" id="{C6B8AADB-5DFF-20C0-DA77-7E88281DC70F}"/>
                </a:ext>
              </a:extLst>
            </p:cNvPr>
            <p:cNvSpPr/>
            <p:nvPr/>
          </p:nvSpPr>
          <p:spPr bwMode="auto">
            <a:xfrm>
              <a:off x="8542692" y="2982230"/>
              <a:ext cx="1482661"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defTabSz="932472" rtl="0" eaLnBrk="1" fontAlgn="base" latinLnBrk="0" hangingPunct="1">
                <a:lnSpc>
                  <a:spcPct val="100000"/>
                </a:lnSpc>
                <a:spcBef>
                  <a:spcPct val="0"/>
                </a:spcBef>
                <a:spcAft>
                  <a:spcPct val="0"/>
                </a:spcAft>
                <a:buClrTx/>
                <a:buSzTx/>
                <a:buFontTx/>
                <a:buNone/>
                <a:tabLst/>
                <a:defRPr/>
              </a:pPr>
              <a:r>
                <a:rPr lang="en-US" sz="500" b="1" kern="0" dirty="0">
                  <a:gradFill>
                    <a:gsLst>
                      <a:gs pos="0">
                        <a:schemeClr val="tx1"/>
                      </a:gs>
                      <a:gs pos="100000">
                        <a:schemeClr val="tx1">
                          <a:lumMod val="85000"/>
                        </a:schemeClr>
                      </a:gs>
                    </a:gsLst>
                    <a:lin ang="2700000" scaled="1"/>
                  </a:gradFill>
                  <a:uFill>
                    <a:solidFill>
                      <a:srgbClr val="50E6FF"/>
                    </a:solidFill>
                  </a:uFill>
                  <a:ea typeface="Segoe UI" pitchFamily="34" charset="0"/>
                  <a:cs typeface="Cascadia Code" panose="020B0609020000020004" pitchFamily="49" charset="0"/>
                </a:rPr>
                <a:t>Instructing state change</a:t>
              </a:r>
              <a:endParaRPr kumimoji="0" lang="en-US" sz="700" b="1" i="0" u="none" strike="noStrike" kern="0" cap="none" spc="0" normalizeH="0" baseline="0" noProof="0" dirty="0">
                <a:ln>
                  <a:noFill/>
                </a:ln>
                <a:solidFill>
                  <a:srgbClr val="FFFFFF">
                    <a:lumMod val="95000"/>
                  </a:srgbClr>
                </a:solidFill>
                <a:effectLst/>
                <a:uLnTx/>
                <a:uFillTx/>
                <a:ea typeface="Segoe UI" pitchFamily="34" charset="0"/>
                <a:cs typeface="Segoe UI Semibold" panose="020B0702040204020203" pitchFamily="34" charset="0"/>
              </a:endParaRPr>
            </a:p>
          </p:txBody>
        </p:sp>
        <p:cxnSp>
          <p:nvCxnSpPr>
            <p:cNvPr id="1212" name="Straight Arrow Connector 1211">
              <a:extLst>
                <a:ext uri="{FF2B5EF4-FFF2-40B4-BE49-F238E27FC236}">
                  <a16:creationId xmlns:a16="http://schemas.microsoft.com/office/drawing/2014/main" id="{B213BFC0-C137-DD11-7B8A-2A6D700F7DA8}"/>
                </a:ext>
              </a:extLst>
            </p:cNvPr>
            <p:cNvCxnSpPr>
              <a:cxnSpLocks/>
            </p:cNvCxnSpPr>
            <p:nvPr/>
          </p:nvCxnSpPr>
          <p:spPr>
            <a:xfrm>
              <a:off x="8488674" y="3284920"/>
              <a:ext cx="174548" cy="0"/>
            </a:xfrm>
            <a:prstGeom prst="straightConnector1">
              <a:avLst/>
            </a:prstGeom>
            <a:ln>
              <a:solidFill>
                <a:schemeClr val="accent2"/>
              </a:solidFill>
              <a:prstDash val="solid"/>
              <a:headEnd type="none" w="lg" len="med"/>
              <a:tailEnd type="triangle" w="sm" len="sm"/>
            </a:ln>
          </p:spPr>
          <p:style>
            <a:lnRef idx="1">
              <a:schemeClr val="accent1"/>
            </a:lnRef>
            <a:fillRef idx="0">
              <a:schemeClr val="accent1"/>
            </a:fillRef>
            <a:effectRef idx="0">
              <a:schemeClr val="accent1"/>
            </a:effectRef>
            <a:fontRef idx="minor">
              <a:schemeClr val="tx1"/>
            </a:fontRef>
          </p:style>
        </p:cxnSp>
        <p:sp>
          <p:nvSpPr>
            <p:cNvPr id="1213" name="Rectangle 1212">
              <a:extLst>
                <a:ext uri="{FF2B5EF4-FFF2-40B4-BE49-F238E27FC236}">
                  <a16:creationId xmlns:a16="http://schemas.microsoft.com/office/drawing/2014/main" id="{15A21A8F-98B0-14B7-BE90-87FDE7775A88}"/>
                </a:ext>
              </a:extLst>
            </p:cNvPr>
            <p:cNvSpPr/>
            <p:nvPr/>
          </p:nvSpPr>
          <p:spPr bwMode="auto">
            <a:xfrm>
              <a:off x="8542692" y="3081898"/>
              <a:ext cx="1482661"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defTabSz="932472" rtl="0" eaLnBrk="1" fontAlgn="base" latinLnBrk="0" hangingPunct="1">
                <a:lnSpc>
                  <a:spcPct val="100000"/>
                </a:lnSpc>
                <a:spcBef>
                  <a:spcPct val="0"/>
                </a:spcBef>
                <a:spcAft>
                  <a:spcPct val="0"/>
                </a:spcAft>
                <a:buClrTx/>
                <a:buSzTx/>
                <a:buFontTx/>
                <a:buNone/>
                <a:tabLst/>
                <a:defRPr/>
              </a:pPr>
              <a:r>
                <a:rPr lang="en-US" sz="500" b="1" kern="0" dirty="0">
                  <a:gradFill>
                    <a:gsLst>
                      <a:gs pos="0">
                        <a:schemeClr val="tx1"/>
                      </a:gs>
                      <a:gs pos="100000">
                        <a:schemeClr val="tx1">
                          <a:lumMod val="85000"/>
                        </a:schemeClr>
                      </a:gs>
                    </a:gsLst>
                    <a:lin ang="2700000" scaled="1"/>
                  </a:gradFill>
                  <a:uFill>
                    <a:solidFill>
                      <a:srgbClr val="50E6FF"/>
                    </a:solidFill>
                  </a:uFill>
                  <a:ea typeface="Segoe UI" pitchFamily="34" charset="0"/>
                  <a:cs typeface="Cascadia Code" panose="020B0609020000020004" pitchFamily="49" charset="0"/>
                </a:rPr>
                <a:t>Status updates</a:t>
              </a:r>
              <a:endParaRPr kumimoji="0" lang="en-US" sz="700" b="1" i="0" u="none" strike="noStrike" kern="0" cap="none" spc="0" normalizeH="0" baseline="0" noProof="0" dirty="0">
                <a:ln>
                  <a:noFill/>
                </a:ln>
                <a:solidFill>
                  <a:srgbClr val="FFFFFF">
                    <a:lumMod val="95000"/>
                  </a:srgbClr>
                </a:solidFill>
                <a:effectLst/>
                <a:uLnTx/>
                <a:uFillTx/>
                <a:ea typeface="Segoe UI" pitchFamily="34" charset="0"/>
                <a:cs typeface="Segoe UI Semibold" panose="020B0702040204020203" pitchFamily="34" charset="0"/>
              </a:endParaRPr>
            </a:p>
          </p:txBody>
        </p:sp>
        <p:cxnSp>
          <p:nvCxnSpPr>
            <p:cNvPr id="1229" name="Straight Arrow Connector 1228">
              <a:extLst>
                <a:ext uri="{FF2B5EF4-FFF2-40B4-BE49-F238E27FC236}">
                  <a16:creationId xmlns:a16="http://schemas.microsoft.com/office/drawing/2014/main" id="{6B11A284-3342-2F8C-8D9E-B30126EB0ACF}"/>
                </a:ext>
              </a:extLst>
            </p:cNvPr>
            <p:cNvCxnSpPr>
              <a:cxnSpLocks/>
            </p:cNvCxnSpPr>
            <p:nvPr/>
          </p:nvCxnSpPr>
          <p:spPr>
            <a:xfrm>
              <a:off x="8488674" y="3388021"/>
              <a:ext cx="162983" cy="0"/>
            </a:xfrm>
            <a:prstGeom prst="straightConnector1">
              <a:avLst/>
            </a:prstGeom>
            <a:ln>
              <a:solidFill>
                <a:srgbClr val="FB79E2"/>
              </a:solidFill>
              <a:prstDash val="solid"/>
              <a:headEnd type="none" w="lg" len="med"/>
              <a:tailEnd type="triangle" w="sm" len="sm"/>
            </a:ln>
          </p:spPr>
          <p:style>
            <a:lnRef idx="1">
              <a:schemeClr val="accent1"/>
            </a:lnRef>
            <a:fillRef idx="0">
              <a:schemeClr val="accent1"/>
            </a:fillRef>
            <a:effectRef idx="0">
              <a:schemeClr val="accent1"/>
            </a:effectRef>
            <a:fontRef idx="minor">
              <a:schemeClr val="tx1"/>
            </a:fontRef>
          </p:style>
        </p:cxnSp>
        <p:sp>
          <p:nvSpPr>
            <p:cNvPr id="1230" name="Rectangle 1229">
              <a:extLst>
                <a:ext uri="{FF2B5EF4-FFF2-40B4-BE49-F238E27FC236}">
                  <a16:creationId xmlns:a16="http://schemas.microsoft.com/office/drawing/2014/main" id="{FD382C8E-70CE-35AA-F12D-85E6A8B7B75B}"/>
                </a:ext>
              </a:extLst>
            </p:cNvPr>
            <p:cNvSpPr/>
            <p:nvPr/>
          </p:nvSpPr>
          <p:spPr bwMode="auto">
            <a:xfrm>
              <a:off x="8542692" y="3181566"/>
              <a:ext cx="1101766"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defTabSz="932472" rtl="0"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chemeClr val="tx1"/>
                      </a:gs>
                      <a:gs pos="100000">
                        <a:schemeClr val="tx1">
                          <a:lumMod val="85000"/>
                        </a:schemeClr>
                      </a:gs>
                    </a:gsLst>
                    <a:lin ang="2700000" scaled="1"/>
                  </a:gradFill>
                  <a:effectLst/>
                  <a:uLnTx/>
                  <a:uFill>
                    <a:solidFill>
                      <a:srgbClr val="50E6FF"/>
                    </a:solidFill>
                  </a:uFill>
                  <a:ea typeface="Segoe UI" pitchFamily="34" charset="0"/>
                  <a:cs typeface="Cascadia Code" panose="020B0609020000020004" pitchFamily="49" charset="0"/>
                </a:rPr>
                <a:t>Client traffic</a:t>
              </a:r>
              <a:endParaRPr kumimoji="0" lang="en-US" sz="700" b="1" i="0" u="none" strike="noStrike" kern="0" cap="none" spc="0" normalizeH="0" baseline="0" noProof="0" dirty="0">
                <a:ln>
                  <a:noFill/>
                </a:ln>
                <a:solidFill>
                  <a:srgbClr val="FFFFFF">
                    <a:lumMod val="95000"/>
                  </a:srgbClr>
                </a:solidFill>
                <a:effectLst/>
                <a:uLnTx/>
                <a:uFillTx/>
                <a:ea typeface="Segoe UI" pitchFamily="34" charset="0"/>
                <a:cs typeface="Segoe UI Semibold" panose="020B0702040204020203" pitchFamily="34" charset="0"/>
              </a:endParaRPr>
            </a:p>
          </p:txBody>
        </p:sp>
      </p:grpSp>
      <p:pic>
        <p:nvPicPr>
          <p:cNvPr id="1232" name="Picture 1231" descr="A picture containing text, sign, stop, outdoor&#10;&#10;Description automatically generated">
            <a:extLst>
              <a:ext uri="{FF2B5EF4-FFF2-40B4-BE49-F238E27FC236}">
                <a16:creationId xmlns:a16="http://schemas.microsoft.com/office/drawing/2014/main" id="{009E07A9-D98B-6004-E7E3-93C8DE0E145D}"/>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328056" y="2704301"/>
            <a:ext cx="253560" cy="253560"/>
          </a:xfrm>
          <a:prstGeom prst="rect">
            <a:avLst/>
          </a:prstGeom>
        </p:spPr>
      </p:pic>
      <p:sp>
        <p:nvSpPr>
          <p:cNvPr id="1234" name="Rectangle 1233">
            <a:extLst>
              <a:ext uri="{FF2B5EF4-FFF2-40B4-BE49-F238E27FC236}">
                <a16:creationId xmlns:a16="http://schemas.microsoft.com/office/drawing/2014/main" id="{2B5282FD-8634-070A-5DCC-55077CFFA545}"/>
              </a:ext>
            </a:extLst>
          </p:cNvPr>
          <p:cNvSpPr/>
          <p:nvPr/>
        </p:nvSpPr>
        <p:spPr bwMode="auto">
          <a:xfrm>
            <a:off x="79603" y="2911736"/>
            <a:ext cx="748572"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0" cap="none" spc="0" normalizeH="0" baseline="0" noProof="0" dirty="0">
                <a:ln>
                  <a:noFill/>
                </a:ln>
                <a:gradFill>
                  <a:gsLst>
                    <a:gs pos="0">
                      <a:schemeClr val="tx1"/>
                    </a:gs>
                    <a:gs pos="100000">
                      <a:schemeClr val="tx1">
                        <a:lumMod val="85000"/>
                      </a:schemeClr>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Service</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solidFill>
                  <a:srgbClr val="FFFFFF">
                    <a:lumMod val="95000"/>
                  </a:srgbClr>
                </a:solidFill>
                <a:effectLst/>
                <a:uLnTx/>
                <a:uFillTx/>
                <a:latin typeface="Segoe UI"/>
                <a:ea typeface="Segoe UI" pitchFamily="34" charset="0"/>
                <a:cs typeface="Cascadia Code" panose="020B0609020000020004" pitchFamily="49" charset="0"/>
              </a:rPr>
              <a:t>Primary</a:t>
            </a:r>
            <a:endParaRPr kumimoji="0" lang="en-US" sz="900" b="1" i="0" u="none" strike="noStrike" kern="0" cap="none" spc="0" normalizeH="0" baseline="0" noProof="0" dirty="0">
              <a:ln>
                <a:noFill/>
              </a:ln>
              <a:solidFill>
                <a:srgbClr val="FFFFFF">
                  <a:lumMod val="95000"/>
                </a:srgbClr>
              </a:solidFill>
              <a:effectLst/>
              <a:uLnTx/>
              <a:uFillTx/>
              <a:latin typeface="Segoe UI"/>
              <a:ea typeface="Segoe UI" pitchFamily="34" charset="0"/>
              <a:cs typeface="Segoe UI Semibold" panose="020B0702040204020203" pitchFamily="34" charset="0"/>
            </a:endParaRPr>
          </a:p>
        </p:txBody>
      </p:sp>
      <p:pic>
        <p:nvPicPr>
          <p:cNvPr id="1237" name="Picture 1236" descr="A picture containing text, sign, stop, outdoor&#10;&#10;Description automatically generated">
            <a:extLst>
              <a:ext uri="{FF2B5EF4-FFF2-40B4-BE49-F238E27FC236}">
                <a16:creationId xmlns:a16="http://schemas.microsoft.com/office/drawing/2014/main" id="{64F5891F-DA9C-9BE5-5DB4-036CEB77F1CC}"/>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322213" y="3771745"/>
            <a:ext cx="253560" cy="253560"/>
          </a:xfrm>
          <a:prstGeom prst="rect">
            <a:avLst/>
          </a:prstGeom>
        </p:spPr>
      </p:pic>
      <p:sp>
        <p:nvSpPr>
          <p:cNvPr id="1238" name="Rectangle 1237">
            <a:extLst>
              <a:ext uri="{FF2B5EF4-FFF2-40B4-BE49-F238E27FC236}">
                <a16:creationId xmlns:a16="http://schemas.microsoft.com/office/drawing/2014/main" id="{88C10145-330B-A3E0-B7B7-A9975C2AD726}"/>
              </a:ext>
            </a:extLst>
          </p:cNvPr>
          <p:cNvSpPr/>
          <p:nvPr/>
        </p:nvSpPr>
        <p:spPr bwMode="auto">
          <a:xfrm>
            <a:off x="73760" y="3979180"/>
            <a:ext cx="748572"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0" cap="none" spc="0" normalizeH="0" baseline="0" noProof="0" dirty="0">
                <a:ln>
                  <a:noFill/>
                </a:ln>
                <a:gradFill>
                  <a:gsLst>
                    <a:gs pos="0">
                      <a:schemeClr val="tx1"/>
                    </a:gs>
                    <a:gs pos="100000">
                      <a:schemeClr val="tx1">
                        <a:lumMod val="85000"/>
                      </a:schemeClr>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Service</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solidFill>
                  <a:srgbClr val="FFFFFF">
                    <a:lumMod val="95000"/>
                  </a:srgbClr>
                </a:solidFill>
                <a:effectLst/>
                <a:uLnTx/>
                <a:uFillTx/>
                <a:latin typeface="Segoe UI"/>
                <a:ea typeface="Segoe UI" pitchFamily="34" charset="0"/>
                <a:cs typeface="Cascadia Code" panose="020B0609020000020004" pitchFamily="49" charset="0"/>
              </a:rPr>
              <a:t>Secondary</a:t>
            </a:r>
            <a:endParaRPr kumimoji="0" lang="en-US" sz="900" b="1" i="0" u="none" strike="noStrike" kern="0" cap="none" spc="0" normalizeH="0" baseline="0" noProof="0" dirty="0">
              <a:ln>
                <a:noFill/>
              </a:ln>
              <a:solidFill>
                <a:srgbClr val="FFFFFF">
                  <a:lumMod val="95000"/>
                </a:srgbClr>
              </a:solidFill>
              <a:effectLst/>
              <a:uLnTx/>
              <a:uFillTx/>
              <a:latin typeface="Segoe UI"/>
              <a:ea typeface="Segoe UI" pitchFamily="34" charset="0"/>
              <a:cs typeface="Segoe UI Semibold" panose="020B0702040204020203" pitchFamily="34" charset="0"/>
            </a:endParaRPr>
          </a:p>
        </p:txBody>
      </p:sp>
      <p:sp>
        <p:nvSpPr>
          <p:cNvPr id="1240" name="Oval 1239">
            <a:extLst>
              <a:ext uri="{FF2B5EF4-FFF2-40B4-BE49-F238E27FC236}">
                <a16:creationId xmlns:a16="http://schemas.microsoft.com/office/drawing/2014/main" id="{9B4B21DD-2DF4-8E37-3FA3-0B22CC528D74}"/>
              </a:ext>
            </a:extLst>
          </p:cNvPr>
          <p:cNvSpPr/>
          <p:nvPr/>
        </p:nvSpPr>
        <p:spPr bwMode="auto">
          <a:xfrm>
            <a:off x="3626857" y="3308350"/>
            <a:ext cx="186112" cy="186112"/>
          </a:xfrm>
          <a:prstGeom prst="ellipse">
            <a:avLst/>
          </a:prstGeom>
          <a:solidFill>
            <a:schemeClr val="tx1"/>
          </a:solidFill>
          <a:ln w="28575">
            <a:solidFill>
              <a:schemeClr val="accent3"/>
            </a:solidFill>
            <a:headEnd type="none" w="med" len="med"/>
            <a:tailEnd type="none" w="med" len="med"/>
          </a:ln>
          <a:effectLst>
            <a:glow rad="63500">
              <a:srgbClr val="50E6FF">
                <a:alpha val="0"/>
              </a:srgbClr>
            </a:glow>
            <a:outerShdw blurRad="63500" sx="102000" sy="102000" algn="ctr" rotWithShape="0">
              <a:schemeClr val="accent3">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lang="en-US" sz="1000" b="1" dirty="0">
                <a:solidFill>
                  <a:srgbClr val="C00000"/>
                </a:solidFill>
                <a:latin typeface="Segoe UI"/>
                <a:ea typeface="Segoe UI" pitchFamily="34" charset="0"/>
                <a:cs typeface="Segoe UI" pitchFamily="34" charset="0"/>
              </a:rPr>
              <a:t>9</a:t>
            </a:r>
            <a:endParaRPr kumimoji="0" lang="en-CA" sz="10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endParaRPr>
          </a:p>
        </p:txBody>
      </p:sp>
      <p:cxnSp>
        <p:nvCxnSpPr>
          <p:cNvPr id="1253" name="Connector: Elbow 1252">
            <a:extLst>
              <a:ext uri="{FF2B5EF4-FFF2-40B4-BE49-F238E27FC236}">
                <a16:creationId xmlns:a16="http://schemas.microsoft.com/office/drawing/2014/main" id="{25F539C6-BD62-2B6F-64FC-8F5EF24D839A}"/>
              </a:ext>
            </a:extLst>
          </p:cNvPr>
          <p:cNvCxnSpPr>
            <a:cxnSpLocks/>
            <a:stCxn id="553" idx="1"/>
            <a:endCxn id="1225" idx="3"/>
          </p:cNvCxnSpPr>
          <p:nvPr/>
        </p:nvCxnSpPr>
        <p:spPr>
          <a:xfrm rot="10800000">
            <a:off x="1542865" y="3397592"/>
            <a:ext cx="4381207" cy="3813"/>
          </a:xfrm>
          <a:prstGeom prst="bentConnector3">
            <a:avLst>
              <a:gd name="adj1" fmla="val 50000"/>
            </a:avLst>
          </a:prstGeom>
          <a:noFill/>
          <a:ln w="12700" cap="flat" cmpd="sng" algn="ctr">
            <a:solidFill>
              <a:schemeClr val="accent4">
                <a:alpha val="32000"/>
              </a:schemeClr>
            </a:solidFill>
            <a:prstDash val="solid"/>
            <a:headEnd type="none" w="lg" len="med"/>
            <a:tailEnd type="triangle" w="sm" len="sm"/>
          </a:ln>
          <a:effectLst>
            <a:outerShdw blurRad="50800" dist="38100" dir="2700000" algn="tl" rotWithShape="0">
              <a:prstClr val="black">
                <a:alpha val="40000"/>
              </a:prstClr>
            </a:outerShdw>
          </a:effectLst>
        </p:spPr>
      </p:cxnSp>
      <p:cxnSp>
        <p:nvCxnSpPr>
          <p:cNvPr id="1260" name="Connector: Elbow 1259">
            <a:extLst>
              <a:ext uri="{FF2B5EF4-FFF2-40B4-BE49-F238E27FC236}">
                <a16:creationId xmlns:a16="http://schemas.microsoft.com/office/drawing/2014/main" id="{36DCD2B7-98EE-9078-84F1-7ACA6F155530}"/>
              </a:ext>
            </a:extLst>
          </p:cNvPr>
          <p:cNvCxnSpPr>
            <a:cxnSpLocks/>
            <a:stCxn id="1232" idx="3"/>
            <a:endCxn id="1146" idx="1"/>
          </p:cNvCxnSpPr>
          <p:nvPr/>
        </p:nvCxnSpPr>
        <p:spPr>
          <a:xfrm flipV="1">
            <a:off x="581616" y="2458828"/>
            <a:ext cx="561788" cy="372253"/>
          </a:xfrm>
          <a:prstGeom prst="bentConnector3">
            <a:avLst>
              <a:gd name="adj1" fmla="val 50000"/>
            </a:avLst>
          </a:prstGeom>
          <a:noFill/>
          <a:ln w="12700" cap="flat" cmpd="sng" algn="ctr">
            <a:solidFill>
              <a:srgbClr val="FB79E2"/>
            </a:solidFill>
            <a:prstDash val="solid"/>
            <a:headEnd type="none" w="lg" len="med"/>
            <a:tailEnd type="triangle" w="sm" len="sm"/>
          </a:ln>
          <a:effectLst>
            <a:outerShdw blurRad="50800" dist="38100" dir="2700000" algn="tl" rotWithShape="0">
              <a:prstClr val="black">
                <a:alpha val="40000"/>
              </a:prstClr>
            </a:outerShdw>
          </a:effectLst>
        </p:spPr>
      </p:cxnSp>
      <p:cxnSp>
        <p:nvCxnSpPr>
          <p:cNvPr id="1263" name="Connector: Elbow 1262">
            <a:extLst>
              <a:ext uri="{FF2B5EF4-FFF2-40B4-BE49-F238E27FC236}">
                <a16:creationId xmlns:a16="http://schemas.microsoft.com/office/drawing/2014/main" id="{3B6F9A3F-15A1-F321-58C7-90F52319AA8C}"/>
              </a:ext>
            </a:extLst>
          </p:cNvPr>
          <p:cNvCxnSpPr>
            <a:cxnSpLocks/>
            <a:stCxn id="1237" idx="3"/>
            <a:endCxn id="1225" idx="1"/>
          </p:cNvCxnSpPr>
          <p:nvPr/>
        </p:nvCxnSpPr>
        <p:spPr>
          <a:xfrm flipV="1">
            <a:off x="575773" y="3397591"/>
            <a:ext cx="597003" cy="500934"/>
          </a:xfrm>
          <a:prstGeom prst="bentConnector3">
            <a:avLst>
              <a:gd name="adj1" fmla="val 50000"/>
            </a:avLst>
          </a:prstGeom>
          <a:noFill/>
          <a:ln w="12700" cap="flat" cmpd="sng" algn="ctr">
            <a:solidFill>
              <a:srgbClr val="FB79E2"/>
            </a:solidFill>
            <a:prstDash val="solid"/>
            <a:headEnd type="none" w="lg" len="med"/>
            <a:tailEnd type="triangle" w="sm" len="sm"/>
          </a:ln>
          <a:effectLst>
            <a:outerShdw blurRad="50800" dist="38100" dir="2700000" algn="tl" rotWithShape="0">
              <a:prstClr val="black">
                <a:alpha val="40000"/>
              </a:prstClr>
            </a:outerShdw>
          </a:effectLst>
        </p:spPr>
      </p:cxnSp>
      <p:sp>
        <p:nvSpPr>
          <p:cNvPr id="1266" name="Titel 2">
            <a:extLst>
              <a:ext uri="{FF2B5EF4-FFF2-40B4-BE49-F238E27FC236}">
                <a16:creationId xmlns:a16="http://schemas.microsoft.com/office/drawing/2014/main" id="{6E678230-E0E4-7C77-66CA-2762EE4CA368}"/>
              </a:ext>
            </a:extLst>
          </p:cNvPr>
          <p:cNvSpPr txBox="1">
            <a:spLocks/>
          </p:cNvSpPr>
          <p:nvPr/>
        </p:nvSpPr>
        <p:spPr>
          <a:xfrm>
            <a:off x="-198968" y="5588848"/>
            <a:ext cx="1445428" cy="200055"/>
          </a:xfrm>
          <a:prstGeom prst="rect">
            <a:avLst/>
          </a:prstGeom>
        </p:spPr>
        <p:txBody>
          <a:bodyPr vert="horz" wrap="square" lIns="0" tIns="0" rIns="0" bIns="0" rtlCol="0" anchor="t">
            <a:spAutoFit/>
          </a:bodyPr>
          <a:lstStyle>
            <a:lvl1pPr algn="l" defTabSz="815963" rtl="0" eaLnBrk="1" latinLnBrk="0" hangingPunct="1">
              <a:lnSpc>
                <a:spcPct val="100000"/>
              </a:lnSpc>
              <a:spcBef>
                <a:spcPct val="0"/>
              </a:spcBef>
              <a:buNone/>
              <a:defRPr lang="en-US" sz="3149" b="0" kern="1200" cap="none" spc="-44"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de-DE" sz="1300" dirty="0"/>
              <a:t>ACCESS</a:t>
            </a:r>
          </a:p>
        </p:txBody>
      </p:sp>
      <p:sp>
        <p:nvSpPr>
          <p:cNvPr id="1289" name="Oval 1288">
            <a:extLst>
              <a:ext uri="{FF2B5EF4-FFF2-40B4-BE49-F238E27FC236}">
                <a16:creationId xmlns:a16="http://schemas.microsoft.com/office/drawing/2014/main" id="{D5645F57-CCB4-642A-C79B-BF7D687BFEA6}"/>
              </a:ext>
            </a:extLst>
          </p:cNvPr>
          <p:cNvSpPr/>
          <p:nvPr/>
        </p:nvSpPr>
        <p:spPr bwMode="auto">
          <a:xfrm>
            <a:off x="8710238" y="3128391"/>
            <a:ext cx="143997" cy="143997"/>
          </a:xfrm>
          <a:prstGeom prst="ellipse">
            <a:avLst/>
          </a:prstGeom>
          <a:solidFill>
            <a:schemeClr val="tx1"/>
          </a:solidFill>
          <a:ln w="28575">
            <a:solidFill>
              <a:schemeClr val="accent3"/>
            </a:solidFill>
            <a:headEnd type="none" w="med" len="med"/>
            <a:tailEnd type="none" w="med" len="med"/>
          </a:ln>
          <a:effectLst>
            <a:glow rad="63500">
              <a:srgbClr val="50E6FF">
                <a:alpha val="0"/>
              </a:srgbClr>
            </a:glow>
            <a:outerShdw blurRad="63500" sx="102000" sy="102000" algn="ctr" rotWithShape="0">
              <a:schemeClr val="accent3">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rPr>
              <a:t>1</a:t>
            </a:r>
            <a:endParaRPr kumimoji="0" lang="en-CA" sz="8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endParaRPr>
          </a:p>
        </p:txBody>
      </p:sp>
      <p:sp>
        <p:nvSpPr>
          <p:cNvPr id="1290" name="Rectangle 1289">
            <a:extLst>
              <a:ext uri="{FF2B5EF4-FFF2-40B4-BE49-F238E27FC236}">
                <a16:creationId xmlns:a16="http://schemas.microsoft.com/office/drawing/2014/main" id="{BCE71169-4771-4368-57D9-79F3DE0F10C2}"/>
              </a:ext>
            </a:extLst>
          </p:cNvPr>
          <p:cNvSpPr/>
          <p:nvPr/>
        </p:nvSpPr>
        <p:spPr bwMode="auto">
          <a:xfrm>
            <a:off x="8843720" y="2981064"/>
            <a:ext cx="3307312"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defTabSz="932472" rtl="0" eaLnBrk="1" fontAlgn="base" latinLnBrk="0" hangingPunct="1">
              <a:lnSpc>
                <a:spcPct val="150000"/>
              </a:lnSpc>
              <a:spcBef>
                <a:spcPct val="0"/>
              </a:spcBef>
              <a:spcAft>
                <a:spcPct val="0"/>
              </a:spcAft>
              <a:buClrTx/>
              <a:buSzTx/>
              <a:buFontTx/>
              <a:buNone/>
              <a:tabLst/>
              <a:defRPr/>
            </a:pPr>
            <a:r>
              <a:rPr lang="en-US" sz="700" b="1" kern="0" dirty="0">
                <a:gradFill>
                  <a:gsLst>
                    <a:gs pos="0">
                      <a:schemeClr val="tx1"/>
                    </a:gs>
                    <a:gs pos="100000">
                      <a:schemeClr val="tx1">
                        <a:lumMod val="85000"/>
                      </a:schemeClr>
                    </a:gs>
                  </a:gsLst>
                  <a:lin ang="2700000" scaled="1"/>
                </a:gradFill>
                <a:uFill>
                  <a:solidFill>
                    <a:srgbClr val="50E6FF"/>
                  </a:solidFill>
                </a:uFill>
                <a:ea typeface="Segoe UI" pitchFamily="34" charset="0"/>
                <a:cs typeface="Cascadia Code" panose="020B0609020000020004" pitchFamily="49" charset="0"/>
              </a:rPr>
              <a:t>Supervisor queries DMV for replica states for local instance</a:t>
            </a:r>
            <a:endParaRPr kumimoji="0" lang="en-US" sz="900" b="1" i="0" u="none" strike="noStrike" kern="0" cap="none" spc="0" normalizeH="0" baseline="0" noProof="0" dirty="0">
              <a:ln>
                <a:noFill/>
              </a:ln>
              <a:solidFill>
                <a:srgbClr val="FFFFFF">
                  <a:lumMod val="95000"/>
                </a:srgbClr>
              </a:solidFill>
              <a:effectLst/>
              <a:uLnTx/>
              <a:uFillTx/>
              <a:ea typeface="Segoe UI" pitchFamily="34" charset="0"/>
              <a:cs typeface="Segoe UI Semibold" panose="020B0702040204020203" pitchFamily="34" charset="0"/>
            </a:endParaRPr>
          </a:p>
        </p:txBody>
      </p:sp>
      <p:sp>
        <p:nvSpPr>
          <p:cNvPr id="1293" name="Oval 1292">
            <a:extLst>
              <a:ext uri="{FF2B5EF4-FFF2-40B4-BE49-F238E27FC236}">
                <a16:creationId xmlns:a16="http://schemas.microsoft.com/office/drawing/2014/main" id="{160AC180-86BF-83C1-9383-6675A2D6C6A5}"/>
              </a:ext>
            </a:extLst>
          </p:cNvPr>
          <p:cNvSpPr/>
          <p:nvPr/>
        </p:nvSpPr>
        <p:spPr bwMode="auto">
          <a:xfrm>
            <a:off x="8708547" y="3418644"/>
            <a:ext cx="143997" cy="143997"/>
          </a:xfrm>
          <a:prstGeom prst="ellipse">
            <a:avLst/>
          </a:prstGeom>
          <a:solidFill>
            <a:schemeClr val="tx1"/>
          </a:solidFill>
          <a:ln w="28575">
            <a:solidFill>
              <a:schemeClr val="accent3"/>
            </a:solidFill>
            <a:headEnd type="none" w="med" len="med"/>
            <a:tailEnd type="none" w="med" len="med"/>
          </a:ln>
          <a:effectLst>
            <a:glow rad="63500">
              <a:srgbClr val="50E6FF">
                <a:alpha val="0"/>
              </a:srgbClr>
            </a:glow>
            <a:outerShdw blurRad="63500" sx="102000" sy="102000" algn="ctr" rotWithShape="0">
              <a:schemeClr val="accent3">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rPr>
              <a:t>2</a:t>
            </a:r>
            <a:endParaRPr kumimoji="0" lang="en-CA" sz="8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endParaRPr>
          </a:p>
        </p:txBody>
      </p:sp>
      <p:sp>
        <p:nvSpPr>
          <p:cNvPr id="1294" name="Rectangle 1293">
            <a:extLst>
              <a:ext uri="{FF2B5EF4-FFF2-40B4-BE49-F238E27FC236}">
                <a16:creationId xmlns:a16="http://schemas.microsoft.com/office/drawing/2014/main" id="{E167953F-D5B4-0726-D16E-83FBC7013DC0}"/>
              </a:ext>
            </a:extLst>
          </p:cNvPr>
          <p:cNvSpPr/>
          <p:nvPr/>
        </p:nvSpPr>
        <p:spPr bwMode="auto">
          <a:xfrm>
            <a:off x="8842029" y="3271317"/>
            <a:ext cx="3307312"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defTabSz="932472" rtl="0" eaLnBrk="1" fontAlgn="base" latinLnBrk="0" hangingPunct="1">
              <a:lnSpc>
                <a:spcPct val="150000"/>
              </a:lnSpc>
              <a:spcBef>
                <a:spcPct val="0"/>
              </a:spcBef>
              <a:spcAft>
                <a:spcPct val="0"/>
              </a:spcAft>
              <a:buClrTx/>
              <a:buSzTx/>
              <a:buFontTx/>
              <a:buNone/>
              <a:tabLst/>
              <a:defRPr/>
            </a:pPr>
            <a:r>
              <a:rPr lang="en-US" sz="700" b="1" kern="0" dirty="0">
                <a:gradFill>
                  <a:gsLst>
                    <a:gs pos="0">
                      <a:schemeClr val="tx1"/>
                    </a:gs>
                    <a:gs pos="100000">
                      <a:schemeClr val="tx1">
                        <a:lumMod val="85000"/>
                      </a:schemeClr>
                    </a:gs>
                  </a:gsLst>
                  <a:lin ang="2700000" scaled="1"/>
                </a:gradFill>
                <a:uFill>
                  <a:solidFill>
                    <a:srgbClr val="50E6FF"/>
                  </a:solidFill>
                </a:uFill>
                <a:ea typeface="Segoe UI" pitchFamily="34" charset="0"/>
                <a:cs typeface="Cascadia Code" panose="020B0609020000020004" pitchFamily="49" charset="0"/>
              </a:rPr>
              <a:t>Supervisor sends </a:t>
            </a:r>
            <a:r>
              <a:rPr lang="en-US" sz="700" b="1" kern="0" dirty="0" err="1">
                <a:gradFill>
                  <a:gsLst>
                    <a:gs pos="0">
                      <a:schemeClr val="tx1"/>
                    </a:gs>
                    <a:gs pos="100000">
                      <a:schemeClr val="tx1">
                        <a:lumMod val="85000"/>
                      </a:schemeClr>
                    </a:gs>
                  </a:gsLst>
                  <a:lin ang="2700000" scaled="1"/>
                </a:gradFill>
                <a:uFill>
                  <a:solidFill>
                    <a:srgbClr val="50E6FF"/>
                  </a:solidFill>
                </a:uFill>
                <a:latin typeface="Cascadia Code" panose="020B0609020000020004" pitchFamily="49" charset="0"/>
                <a:ea typeface="Cascadia Code" panose="020B0609020000020004" pitchFamily="49" charset="0"/>
                <a:cs typeface="Cascadia Code" panose="020B0609020000020004" pitchFamily="49" charset="0"/>
              </a:rPr>
              <a:t>sp_server_diagnostics</a:t>
            </a:r>
            <a:r>
              <a:rPr lang="en-US" sz="700" b="1" kern="0" dirty="0">
                <a:gradFill>
                  <a:gsLst>
                    <a:gs pos="0">
                      <a:schemeClr val="tx1"/>
                    </a:gs>
                    <a:gs pos="100000">
                      <a:schemeClr val="tx1">
                        <a:lumMod val="85000"/>
                      </a:schemeClr>
                    </a:gs>
                  </a:gsLst>
                  <a:lin ang="2700000" scaled="1"/>
                </a:gradFill>
                <a:uFill>
                  <a:solidFill>
                    <a:srgbClr val="50E6FF"/>
                  </a:solidFill>
                </a:uFill>
                <a:latin typeface="Cascadia Code" panose="020B0609020000020004" pitchFamily="49" charset="0"/>
                <a:ea typeface="Cascadia Code" panose="020B0609020000020004" pitchFamily="49" charset="0"/>
                <a:cs typeface="Cascadia Code" panose="020B0609020000020004" pitchFamily="49" charset="0"/>
              </a:rPr>
              <a:t> </a:t>
            </a:r>
            <a:r>
              <a:rPr lang="en-US" sz="700" b="1" kern="0" dirty="0">
                <a:gradFill>
                  <a:gsLst>
                    <a:gs pos="0">
                      <a:schemeClr val="tx1"/>
                    </a:gs>
                    <a:gs pos="100000">
                      <a:schemeClr val="tx1">
                        <a:lumMod val="85000"/>
                      </a:schemeClr>
                    </a:gs>
                  </a:gsLst>
                  <a:lin ang="2700000" scaled="1"/>
                </a:gradFill>
                <a:uFill>
                  <a:solidFill>
                    <a:srgbClr val="50E6FF"/>
                  </a:solidFill>
                </a:uFill>
                <a:ea typeface="Segoe UI" pitchFamily="34" charset="0"/>
                <a:cs typeface="Cascadia Code" panose="020B0609020000020004" pitchFamily="49" charset="0"/>
              </a:rPr>
              <a:t>heartbeats to Operator</a:t>
            </a:r>
            <a:endParaRPr kumimoji="0" lang="en-US" sz="900" b="1" i="0" u="none" strike="noStrike" kern="0" cap="none" spc="0" normalizeH="0" baseline="0" noProof="0" dirty="0">
              <a:ln>
                <a:noFill/>
              </a:ln>
              <a:solidFill>
                <a:srgbClr val="FFFFFF">
                  <a:lumMod val="95000"/>
                </a:srgbClr>
              </a:solidFill>
              <a:effectLst/>
              <a:uLnTx/>
              <a:uFillTx/>
              <a:ea typeface="Segoe UI" pitchFamily="34" charset="0"/>
              <a:cs typeface="Segoe UI Semibold" panose="020B0702040204020203" pitchFamily="34" charset="0"/>
            </a:endParaRPr>
          </a:p>
        </p:txBody>
      </p:sp>
      <p:sp>
        <p:nvSpPr>
          <p:cNvPr id="1295" name="Oval 1294">
            <a:extLst>
              <a:ext uri="{FF2B5EF4-FFF2-40B4-BE49-F238E27FC236}">
                <a16:creationId xmlns:a16="http://schemas.microsoft.com/office/drawing/2014/main" id="{F0592D6C-B8C6-6913-4C53-81E7FB8FECA1}"/>
              </a:ext>
            </a:extLst>
          </p:cNvPr>
          <p:cNvSpPr/>
          <p:nvPr/>
        </p:nvSpPr>
        <p:spPr bwMode="auto">
          <a:xfrm>
            <a:off x="8713452" y="3694752"/>
            <a:ext cx="143997" cy="143997"/>
          </a:xfrm>
          <a:prstGeom prst="ellipse">
            <a:avLst/>
          </a:prstGeom>
          <a:solidFill>
            <a:schemeClr val="tx1"/>
          </a:solidFill>
          <a:ln w="28575">
            <a:solidFill>
              <a:schemeClr val="accent3"/>
            </a:solidFill>
            <a:headEnd type="none" w="med" len="med"/>
            <a:tailEnd type="none" w="med" len="med"/>
          </a:ln>
          <a:effectLst>
            <a:glow rad="63500">
              <a:srgbClr val="50E6FF">
                <a:alpha val="0"/>
              </a:srgbClr>
            </a:glow>
            <a:outerShdw blurRad="63500" sx="102000" sy="102000" algn="ctr" rotWithShape="0">
              <a:schemeClr val="accent3">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rPr>
              <a:t>3</a:t>
            </a:r>
            <a:endParaRPr kumimoji="0" lang="en-CA" sz="8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endParaRPr>
          </a:p>
        </p:txBody>
      </p:sp>
      <p:sp>
        <p:nvSpPr>
          <p:cNvPr id="1296" name="Rectangle 1295">
            <a:extLst>
              <a:ext uri="{FF2B5EF4-FFF2-40B4-BE49-F238E27FC236}">
                <a16:creationId xmlns:a16="http://schemas.microsoft.com/office/drawing/2014/main" id="{8C9AEE0F-0C67-8237-D371-3F8F01E8AE63}"/>
              </a:ext>
            </a:extLst>
          </p:cNvPr>
          <p:cNvSpPr/>
          <p:nvPr/>
        </p:nvSpPr>
        <p:spPr bwMode="auto">
          <a:xfrm>
            <a:off x="8846934" y="3547425"/>
            <a:ext cx="3307312"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defTabSz="932472" rtl="0" eaLnBrk="1" fontAlgn="base" latinLnBrk="0" hangingPunct="1">
              <a:lnSpc>
                <a:spcPct val="150000"/>
              </a:lnSpc>
              <a:spcBef>
                <a:spcPct val="0"/>
              </a:spcBef>
              <a:spcAft>
                <a:spcPct val="0"/>
              </a:spcAft>
              <a:buClrTx/>
              <a:buSzTx/>
              <a:buFontTx/>
              <a:buNone/>
              <a:tabLst/>
              <a:defRPr/>
            </a:pPr>
            <a:r>
              <a:rPr lang="en-US" sz="700" b="1" kern="0" dirty="0">
                <a:gradFill>
                  <a:gsLst>
                    <a:gs pos="0">
                      <a:schemeClr val="tx1"/>
                    </a:gs>
                    <a:gs pos="100000">
                      <a:schemeClr val="tx1">
                        <a:lumMod val="85000"/>
                      </a:schemeClr>
                    </a:gs>
                  </a:gsLst>
                  <a:lin ang="2700000" scaled="1"/>
                </a:gradFill>
                <a:uFill>
                  <a:solidFill>
                    <a:srgbClr val="50E6FF"/>
                  </a:solidFill>
                </a:uFill>
                <a:ea typeface="Segoe UI" pitchFamily="34" charset="0"/>
                <a:cs typeface="Cascadia Code" panose="020B0609020000020004" pitchFamily="49" charset="0"/>
              </a:rPr>
              <a:t>Supervisor persists configuration in Replica specific ConfigMap</a:t>
            </a:r>
            <a:endParaRPr kumimoji="0" lang="en-US" sz="900" b="1" i="0" u="none" strike="noStrike" kern="0" cap="none" spc="0" normalizeH="0" baseline="0" noProof="0" dirty="0">
              <a:ln>
                <a:noFill/>
              </a:ln>
              <a:solidFill>
                <a:srgbClr val="FFFFFF">
                  <a:lumMod val="95000"/>
                </a:srgbClr>
              </a:solidFill>
              <a:effectLst/>
              <a:uLnTx/>
              <a:uFillTx/>
              <a:ea typeface="Segoe UI" pitchFamily="34" charset="0"/>
              <a:cs typeface="Segoe UI Semibold" panose="020B0702040204020203" pitchFamily="34" charset="0"/>
            </a:endParaRPr>
          </a:p>
        </p:txBody>
      </p:sp>
      <p:sp>
        <p:nvSpPr>
          <p:cNvPr id="1300" name="Rectangle 1299">
            <a:extLst>
              <a:ext uri="{FF2B5EF4-FFF2-40B4-BE49-F238E27FC236}">
                <a16:creationId xmlns:a16="http://schemas.microsoft.com/office/drawing/2014/main" id="{ECF531DD-0CA6-4960-45CA-064D15809DE3}"/>
              </a:ext>
            </a:extLst>
          </p:cNvPr>
          <p:cNvSpPr/>
          <p:nvPr/>
        </p:nvSpPr>
        <p:spPr bwMode="auto">
          <a:xfrm>
            <a:off x="8843720" y="3765057"/>
            <a:ext cx="3044651" cy="1122728"/>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defTabSz="932472" rtl="0" eaLnBrk="1" fontAlgn="base" latinLnBrk="0" hangingPunct="1">
              <a:lnSpc>
                <a:spcPct val="150000"/>
              </a:lnSpc>
              <a:spcBef>
                <a:spcPct val="0"/>
              </a:spcBef>
              <a:spcAft>
                <a:spcPct val="0"/>
              </a:spcAft>
              <a:buClrTx/>
              <a:buSzTx/>
              <a:buFontTx/>
              <a:buNone/>
              <a:tabLst/>
              <a:defRPr/>
            </a:pPr>
            <a:r>
              <a:rPr lang="en-US" sz="700" b="1" kern="0" dirty="0">
                <a:gradFill>
                  <a:gsLst>
                    <a:gs pos="0">
                      <a:schemeClr val="tx1"/>
                    </a:gs>
                    <a:gs pos="100000">
                      <a:schemeClr val="tx1">
                        <a:lumMod val="85000"/>
                      </a:schemeClr>
                    </a:gs>
                  </a:gsLst>
                  <a:lin ang="2700000" scaled="1"/>
                </a:gradFill>
                <a:uFill>
                  <a:solidFill>
                    <a:srgbClr val="50E6FF"/>
                  </a:solidFill>
                </a:uFill>
                <a:ea typeface="Segoe UI" pitchFamily="34" charset="0"/>
                <a:cs typeface="Cascadia Code" panose="020B0609020000020004" pitchFamily="49" charset="0"/>
              </a:rPr>
              <a:t>Orchestrator (stateless) reads previously persisted state, uses available signals to perform State Transitions. Primary role, in case of failover, is persisted in Role ConfigMap.</a:t>
            </a:r>
            <a:endParaRPr kumimoji="0" lang="en-US" sz="900" b="1" i="0" u="none" strike="noStrike" kern="0" cap="none" spc="0" normalizeH="0" baseline="0" noProof="0" dirty="0">
              <a:ln>
                <a:noFill/>
              </a:ln>
              <a:solidFill>
                <a:srgbClr val="FFFFFF">
                  <a:lumMod val="95000"/>
                </a:srgbClr>
              </a:solidFill>
              <a:effectLst/>
              <a:uLnTx/>
              <a:uFillTx/>
              <a:ea typeface="Segoe UI" pitchFamily="34" charset="0"/>
              <a:cs typeface="Segoe UI Semibold" panose="020B0702040204020203" pitchFamily="34" charset="0"/>
            </a:endParaRPr>
          </a:p>
        </p:txBody>
      </p:sp>
      <p:sp>
        <p:nvSpPr>
          <p:cNvPr id="1303" name="Oval 1302">
            <a:extLst>
              <a:ext uri="{FF2B5EF4-FFF2-40B4-BE49-F238E27FC236}">
                <a16:creationId xmlns:a16="http://schemas.microsoft.com/office/drawing/2014/main" id="{F8ED3C2E-F8A1-A4D8-F90E-9975D664DC08}"/>
              </a:ext>
            </a:extLst>
          </p:cNvPr>
          <p:cNvSpPr/>
          <p:nvPr/>
        </p:nvSpPr>
        <p:spPr bwMode="auto">
          <a:xfrm>
            <a:off x="10549358" y="2530800"/>
            <a:ext cx="186112" cy="186112"/>
          </a:xfrm>
          <a:prstGeom prst="ellipse">
            <a:avLst/>
          </a:prstGeom>
          <a:solidFill>
            <a:schemeClr val="tx1"/>
          </a:solidFill>
          <a:ln w="28575">
            <a:solidFill>
              <a:schemeClr val="accent3"/>
            </a:solidFill>
            <a:headEnd type="none" w="med" len="med"/>
            <a:tailEnd type="none" w="med" len="med"/>
          </a:ln>
          <a:effectLst>
            <a:glow rad="63500">
              <a:srgbClr val="50E6FF">
                <a:alpha val="0"/>
              </a:srgbClr>
            </a:glow>
            <a:outerShdw blurRad="63500" sx="102000" sy="102000" algn="ctr" rotWithShape="0">
              <a:schemeClr val="accent3">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rPr>
              <a:t>5</a:t>
            </a:r>
            <a:endParaRPr kumimoji="0" lang="en-CA" sz="10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endParaRPr>
          </a:p>
        </p:txBody>
      </p:sp>
      <p:sp>
        <p:nvSpPr>
          <p:cNvPr id="1306" name="Oval 1305">
            <a:extLst>
              <a:ext uri="{FF2B5EF4-FFF2-40B4-BE49-F238E27FC236}">
                <a16:creationId xmlns:a16="http://schemas.microsoft.com/office/drawing/2014/main" id="{7B1EFB5C-FD1D-85EF-EF6E-128A27D59895}"/>
              </a:ext>
            </a:extLst>
          </p:cNvPr>
          <p:cNvSpPr/>
          <p:nvPr/>
        </p:nvSpPr>
        <p:spPr bwMode="auto">
          <a:xfrm>
            <a:off x="8730346" y="4611447"/>
            <a:ext cx="143997" cy="143997"/>
          </a:xfrm>
          <a:prstGeom prst="ellipse">
            <a:avLst/>
          </a:prstGeom>
          <a:solidFill>
            <a:schemeClr val="tx1"/>
          </a:solidFill>
          <a:ln w="28575">
            <a:solidFill>
              <a:schemeClr val="accent3"/>
            </a:solidFill>
            <a:headEnd type="none" w="med" len="med"/>
            <a:tailEnd type="none" w="med" len="med"/>
          </a:ln>
          <a:effectLst>
            <a:glow rad="63500">
              <a:srgbClr val="50E6FF">
                <a:alpha val="0"/>
              </a:srgbClr>
            </a:glow>
            <a:outerShdw blurRad="63500" sx="102000" sy="102000" algn="ctr" rotWithShape="0">
              <a:schemeClr val="accent3">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rPr>
              <a:t>7</a:t>
            </a:r>
            <a:endParaRPr kumimoji="0" lang="en-CA" sz="8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endParaRPr>
          </a:p>
        </p:txBody>
      </p:sp>
      <p:sp>
        <p:nvSpPr>
          <p:cNvPr id="1308" name="Rectangle 1307">
            <a:extLst>
              <a:ext uri="{FF2B5EF4-FFF2-40B4-BE49-F238E27FC236}">
                <a16:creationId xmlns:a16="http://schemas.microsoft.com/office/drawing/2014/main" id="{B180C4CD-4BEA-C3F1-AA23-3E89F1BE08D9}"/>
              </a:ext>
            </a:extLst>
          </p:cNvPr>
          <p:cNvSpPr/>
          <p:nvPr/>
        </p:nvSpPr>
        <p:spPr bwMode="auto">
          <a:xfrm>
            <a:off x="8663089" y="3933682"/>
            <a:ext cx="267118" cy="877498"/>
          </a:xfrm>
          <a:prstGeom prst="rect">
            <a:avLst/>
          </a:prstGeom>
          <a:solidFill>
            <a:schemeClr val="accent4">
              <a:alpha val="10000"/>
            </a:schemeClr>
          </a:solidFill>
          <a:ln>
            <a:gradFill>
              <a:gsLst>
                <a:gs pos="0">
                  <a:srgbClr val="9BF00B"/>
                </a:gs>
                <a:gs pos="100000">
                  <a:srgbClr val="74B408"/>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CA"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99" name="Oval 1298">
            <a:extLst>
              <a:ext uri="{FF2B5EF4-FFF2-40B4-BE49-F238E27FC236}">
                <a16:creationId xmlns:a16="http://schemas.microsoft.com/office/drawing/2014/main" id="{518C9AA1-EFA3-4445-95CE-44F64F9A1428}"/>
              </a:ext>
            </a:extLst>
          </p:cNvPr>
          <p:cNvSpPr/>
          <p:nvPr/>
        </p:nvSpPr>
        <p:spPr bwMode="auto">
          <a:xfrm>
            <a:off x="8721424" y="3985543"/>
            <a:ext cx="143997" cy="143997"/>
          </a:xfrm>
          <a:prstGeom prst="ellipse">
            <a:avLst/>
          </a:prstGeom>
          <a:solidFill>
            <a:schemeClr val="tx1"/>
          </a:solidFill>
          <a:ln w="28575">
            <a:solidFill>
              <a:schemeClr val="accent3"/>
            </a:solidFill>
            <a:headEnd type="none" w="med" len="med"/>
            <a:tailEnd type="none" w="med" len="med"/>
          </a:ln>
          <a:effectLst>
            <a:glow rad="63500">
              <a:srgbClr val="50E6FF">
                <a:alpha val="0"/>
              </a:srgbClr>
            </a:glow>
            <a:outerShdw blurRad="63500" sx="102000" sy="102000" algn="ctr" rotWithShape="0">
              <a:schemeClr val="accent3">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rPr>
              <a:t>4</a:t>
            </a:r>
            <a:endParaRPr kumimoji="0" lang="en-CA" sz="8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endParaRPr>
          </a:p>
        </p:txBody>
      </p:sp>
      <p:sp>
        <p:nvSpPr>
          <p:cNvPr id="1301" name="Oval 1300">
            <a:extLst>
              <a:ext uri="{FF2B5EF4-FFF2-40B4-BE49-F238E27FC236}">
                <a16:creationId xmlns:a16="http://schemas.microsoft.com/office/drawing/2014/main" id="{23F887FE-53BE-6836-6EFB-914852FF5B28}"/>
              </a:ext>
            </a:extLst>
          </p:cNvPr>
          <p:cNvSpPr/>
          <p:nvPr/>
        </p:nvSpPr>
        <p:spPr bwMode="auto">
          <a:xfrm>
            <a:off x="8730346" y="4198540"/>
            <a:ext cx="143997" cy="143997"/>
          </a:xfrm>
          <a:prstGeom prst="ellipse">
            <a:avLst/>
          </a:prstGeom>
          <a:solidFill>
            <a:schemeClr val="tx1"/>
          </a:solidFill>
          <a:ln w="28575">
            <a:solidFill>
              <a:schemeClr val="accent3"/>
            </a:solidFill>
            <a:headEnd type="none" w="med" len="med"/>
            <a:tailEnd type="none" w="med" len="med"/>
          </a:ln>
          <a:effectLst>
            <a:glow rad="63500">
              <a:srgbClr val="50E6FF">
                <a:alpha val="0"/>
              </a:srgbClr>
            </a:glow>
            <a:outerShdw blurRad="63500" sx="102000" sy="102000" algn="ctr" rotWithShape="0">
              <a:schemeClr val="accent3">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rPr>
              <a:t>5</a:t>
            </a:r>
            <a:endParaRPr kumimoji="0" lang="en-CA" sz="8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endParaRPr>
          </a:p>
        </p:txBody>
      </p:sp>
      <p:sp>
        <p:nvSpPr>
          <p:cNvPr id="1305" name="Oval 1304">
            <a:extLst>
              <a:ext uri="{FF2B5EF4-FFF2-40B4-BE49-F238E27FC236}">
                <a16:creationId xmlns:a16="http://schemas.microsoft.com/office/drawing/2014/main" id="{A81E25C6-0408-EA36-7C71-3F09D5614190}"/>
              </a:ext>
            </a:extLst>
          </p:cNvPr>
          <p:cNvSpPr/>
          <p:nvPr/>
        </p:nvSpPr>
        <p:spPr bwMode="auto">
          <a:xfrm>
            <a:off x="8730346" y="4407189"/>
            <a:ext cx="143997" cy="143997"/>
          </a:xfrm>
          <a:prstGeom prst="ellipse">
            <a:avLst/>
          </a:prstGeom>
          <a:solidFill>
            <a:schemeClr val="tx1"/>
          </a:solidFill>
          <a:ln w="28575">
            <a:solidFill>
              <a:schemeClr val="accent3"/>
            </a:solidFill>
            <a:headEnd type="none" w="med" len="med"/>
            <a:tailEnd type="none" w="med" len="med"/>
          </a:ln>
          <a:effectLst>
            <a:glow rad="63500">
              <a:srgbClr val="50E6FF">
                <a:alpha val="0"/>
              </a:srgbClr>
            </a:glow>
            <a:outerShdw blurRad="63500" sx="102000" sy="102000" algn="ctr" rotWithShape="0">
              <a:schemeClr val="accent3">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rPr>
              <a:t>6</a:t>
            </a:r>
            <a:endParaRPr kumimoji="0" lang="en-CA" sz="8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endParaRPr>
          </a:p>
        </p:txBody>
      </p:sp>
      <p:sp>
        <p:nvSpPr>
          <p:cNvPr id="1309" name="Oval 1308">
            <a:extLst>
              <a:ext uri="{FF2B5EF4-FFF2-40B4-BE49-F238E27FC236}">
                <a16:creationId xmlns:a16="http://schemas.microsoft.com/office/drawing/2014/main" id="{1FBBB6AC-7926-B76F-AC45-F4D94DBA474D}"/>
              </a:ext>
            </a:extLst>
          </p:cNvPr>
          <p:cNvSpPr/>
          <p:nvPr/>
        </p:nvSpPr>
        <p:spPr bwMode="auto">
          <a:xfrm>
            <a:off x="8731939" y="4925094"/>
            <a:ext cx="143997" cy="143997"/>
          </a:xfrm>
          <a:prstGeom prst="ellipse">
            <a:avLst/>
          </a:prstGeom>
          <a:solidFill>
            <a:schemeClr val="tx1"/>
          </a:solidFill>
          <a:ln w="28575">
            <a:solidFill>
              <a:schemeClr val="accent3"/>
            </a:solidFill>
            <a:headEnd type="none" w="med" len="med"/>
            <a:tailEnd type="none" w="med" len="med"/>
          </a:ln>
          <a:effectLst>
            <a:glow rad="63500">
              <a:srgbClr val="50E6FF">
                <a:alpha val="0"/>
              </a:srgbClr>
            </a:glow>
            <a:outerShdw blurRad="63500" sx="102000" sy="102000" algn="ctr" rotWithShape="0">
              <a:schemeClr val="accent3">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rPr>
              <a:t>8</a:t>
            </a:r>
            <a:endParaRPr kumimoji="0" lang="en-CA" sz="8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endParaRPr>
          </a:p>
        </p:txBody>
      </p:sp>
      <p:sp>
        <p:nvSpPr>
          <p:cNvPr id="1310" name="Rectangle 1309">
            <a:extLst>
              <a:ext uri="{FF2B5EF4-FFF2-40B4-BE49-F238E27FC236}">
                <a16:creationId xmlns:a16="http://schemas.microsoft.com/office/drawing/2014/main" id="{6EE8BE90-F972-45E5-2F61-A990BEC531FF}"/>
              </a:ext>
            </a:extLst>
          </p:cNvPr>
          <p:cNvSpPr/>
          <p:nvPr/>
        </p:nvSpPr>
        <p:spPr bwMode="auto">
          <a:xfrm>
            <a:off x="8865421" y="4777767"/>
            <a:ext cx="2783654"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defTabSz="932472" rtl="0" eaLnBrk="1" fontAlgn="base" latinLnBrk="0" hangingPunct="1">
              <a:lnSpc>
                <a:spcPct val="150000"/>
              </a:lnSpc>
              <a:spcBef>
                <a:spcPct val="0"/>
              </a:spcBef>
              <a:spcAft>
                <a:spcPct val="0"/>
              </a:spcAft>
              <a:buClrTx/>
              <a:buSzTx/>
              <a:buFontTx/>
              <a:buNone/>
              <a:tabLst/>
              <a:defRPr/>
            </a:pPr>
            <a:r>
              <a:rPr lang="en-US" sz="700" b="1" kern="0" dirty="0">
                <a:gradFill>
                  <a:gsLst>
                    <a:gs pos="0">
                      <a:schemeClr val="tx1"/>
                    </a:gs>
                    <a:gs pos="100000">
                      <a:schemeClr val="tx1">
                        <a:lumMod val="85000"/>
                      </a:schemeClr>
                    </a:gs>
                  </a:gsLst>
                  <a:lin ang="2700000" scaled="1"/>
                </a:gradFill>
                <a:uFill>
                  <a:solidFill>
                    <a:srgbClr val="50E6FF"/>
                  </a:solidFill>
                </a:uFill>
                <a:ea typeface="Segoe UI" pitchFamily="34" charset="0"/>
                <a:cs typeface="Cascadia Code" panose="020B0609020000020004" pitchFamily="49" charset="0"/>
              </a:rPr>
              <a:t>Supervisor reads Role ConfigMap for AG Role Transitions, actions on local replica.</a:t>
            </a:r>
            <a:endParaRPr kumimoji="0" lang="en-US" sz="900" b="1" i="0" u="none" strike="noStrike" kern="0" cap="none" spc="0" normalizeH="0" baseline="0" noProof="0" dirty="0">
              <a:ln>
                <a:noFill/>
              </a:ln>
              <a:solidFill>
                <a:srgbClr val="FFFFFF">
                  <a:lumMod val="95000"/>
                </a:srgbClr>
              </a:solidFill>
              <a:effectLst/>
              <a:uLnTx/>
              <a:uFillTx/>
              <a:ea typeface="Segoe UI" pitchFamily="34" charset="0"/>
              <a:cs typeface="Segoe UI Semibold" panose="020B0702040204020203" pitchFamily="34" charset="0"/>
            </a:endParaRPr>
          </a:p>
        </p:txBody>
      </p:sp>
      <p:sp>
        <p:nvSpPr>
          <p:cNvPr id="1311" name="Oval 1310">
            <a:extLst>
              <a:ext uri="{FF2B5EF4-FFF2-40B4-BE49-F238E27FC236}">
                <a16:creationId xmlns:a16="http://schemas.microsoft.com/office/drawing/2014/main" id="{5D76A8C2-F2DF-EF06-4E6D-F8A6717BE7F5}"/>
              </a:ext>
            </a:extLst>
          </p:cNvPr>
          <p:cNvSpPr/>
          <p:nvPr/>
        </p:nvSpPr>
        <p:spPr bwMode="auto">
          <a:xfrm>
            <a:off x="8731939" y="5290822"/>
            <a:ext cx="143997" cy="143997"/>
          </a:xfrm>
          <a:prstGeom prst="ellipse">
            <a:avLst/>
          </a:prstGeom>
          <a:solidFill>
            <a:schemeClr val="tx1"/>
          </a:solidFill>
          <a:ln w="28575">
            <a:solidFill>
              <a:schemeClr val="accent3"/>
            </a:solidFill>
            <a:headEnd type="none" w="med" len="med"/>
            <a:tailEnd type="none" w="med" len="med"/>
          </a:ln>
          <a:effectLst>
            <a:glow rad="63500">
              <a:srgbClr val="50E6FF">
                <a:alpha val="0"/>
              </a:srgbClr>
            </a:glow>
            <a:outerShdw blurRad="63500" sx="102000" sy="102000" algn="ctr" rotWithShape="0">
              <a:schemeClr val="accent3">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rPr>
              <a:t>9</a:t>
            </a:r>
            <a:endParaRPr kumimoji="0" lang="en-CA" sz="8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endParaRPr>
          </a:p>
        </p:txBody>
      </p:sp>
      <p:sp>
        <p:nvSpPr>
          <p:cNvPr id="1312" name="Rectangle 1311">
            <a:extLst>
              <a:ext uri="{FF2B5EF4-FFF2-40B4-BE49-F238E27FC236}">
                <a16:creationId xmlns:a16="http://schemas.microsoft.com/office/drawing/2014/main" id="{BF825ED9-A43D-CD4F-ACEA-F353C5C700BB}"/>
              </a:ext>
            </a:extLst>
          </p:cNvPr>
          <p:cNvSpPr/>
          <p:nvPr/>
        </p:nvSpPr>
        <p:spPr bwMode="auto">
          <a:xfrm>
            <a:off x="8865421" y="5143495"/>
            <a:ext cx="2783654"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defTabSz="932472" rtl="0" eaLnBrk="1" fontAlgn="base" latinLnBrk="0" hangingPunct="1">
              <a:lnSpc>
                <a:spcPct val="150000"/>
              </a:lnSpc>
              <a:spcBef>
                <a:spcPct val="0"/>
              </a:spcBef>
              <a:spcAft>
                <a:spcPct val="0"/>
              </a:spcAft>
              <a:buClrTx/>
              <a:buSzTx/>
              <a:buFontTx/>
              <a:buNone/>
              <a:tabLst/>
              <a:defRPr/>
            </a:pPr>
            <a:r>
              <a:rPr lang="en-US" sz="700" b="1" kern="0" dirty="0">
                <a:gradFill>
                  <a:gsLst>
                    <a:gs pos="0">
                      <a:schemeClr val="tx1"/>
                    </a:gs>
                    <a:gs pos="100000">
                      <a:schemeClr val="tx1">
                        <a:lumMod val="85000"/>
                      </a:schemeClr>
                    </a:gs>
                  </a:gsLst>
                  <a:lin ang="2700000" scaled="1"/>
                </a:gradFill>
                <a:uFill>
                  <a:solidFill>
                    <a:srgbClr val="50E6FF"/>
                  </a:solidFill>
                </a:uFill>
                <a:ea typeface="Segoe UI" pitchFamily="34" charset="0"/>
                <a:cs typeface="Cascadia Code" panose="020B0609020000020004" pitchFamily="49" charset="0"/>
              </a:rPr>
              <a:t>Label updates are performed throughout State Transitions</a:t>
            </a:r>
            <a:endParaRPr kumimoji="0" lang="en-US" sz="900" b="1" i="0" u="none" strike="noStrike" kern="0" cap="none" spc="0" normalizeH="0" baseline="0" noProof="0" dirty="0">
              <a:ln>
                <a:noFill/>
              </a:ln>
              <a:solidFill>
                <a:srgbClr val="FFFFFF">
                  <a:lumMod val="95000"/>
                </a:srgbClr>
              </a:solidFill>
              <a:effectLst/>
              <a:uLnTx/>
              <a:uFillTx/>
              <a:ea typeface="Segoe UI" pitchFamily="34" charset="0"/>
              <a:cs typeface="Segoe UI Semibold" panose="020B0702040204020203" pitchFamily="34" charset="0"/>
            </a:endParaRPr>
          </a:p>
        </p:txBody>
      </p:sp>
      <p:grpSp>
        <p:nvGrpSpPr>
          <p:cNvPr id="4" name="Group 3">
            <a:extLst>
              <a:ext uri="{FF2B5EF4-FFF2-40B4-BE49-F238E27FC236}">
                <a16:creationId xmlns:a16="http://schemas.microsoft.com/office/drawing/2014/main" id="{A5CA562D-5D7C-1216-7082-21174B3EB209}"/>
              </a:ext>
            </a:extLst>
          </p:cNvPr>
          <p:cNvGrpSpPr/>
          <p:nvPr/>
        </p:nvGrpSpPr>
        <p:grpSpPr>
          <a:xfrm>
            <a:off x="1018512" y="4227812"/>
            <a:ext cx="661313" cy="404075"/>
            <a:chOff x="1970876" y="3264408"/>
            <a:chExt cx="661313" cy="404075"/>
          </a:xfrm>
        </p:grpSpPr>
        <p:grpSp>
          <p:nvGrpSpPr>
            <p:cNvPr id="6" name="Group 5">
              <a:extLst>
                <a:ext uri="{FF2B5EF4-FFF2-40B4-BE49-F238E27FC236}">
                  <a16:creationId xmlns:a16="http://schemas.microsoft.com/office/drawing/2014/main" id="{73679998-DFD6-2B82-75C7-9F161B797C74}"/>
                </a:ext>
              </a:extLst>
            </p:cNvPr>
            <p:cNvGrpSpPr/>
            <p:nvPr/>
          </p:nvGrpSpPr>
          <p:grpSpPr>
            <a:xfrm>
              <a:off x="1970876" y="3264408"/>
              <a:ext cx="661313" cy="404075"/>
              <a:chOff x="2119788" y="2227253"/>
              <a:chExt cx="1908101" cy="404075"/>
            </a:xfrm>
          </p:grpSpPr>
          <p:sp>
            <p:nvSpPr>
              <p:cNvPr id="8" name="Rectangle: Rounded Corners 7">
                <a:extLst>
                  <a:ext uri="{FF2B5EF4-FFF2-40B4-BE49-F238E27FC236}">
                    <a16:creationId xmlns:a16="http://schemas.microsoft.com/office/drawing/2014/main" id="{2A8583AC-73CA-DE52-E9CD-406C6A5C1E43}"/>
                  </a:ext>
                </a:extLst>
              </p:cNvPr>
              <p:cNvSpPr/>
              <p:nvPr/>
            </p:nvSpPr>
            <p:spPr bwMode="auto">
              <a:xfrm>
                <a:off x="2536867" y="2365581"/>
                <a:ext cx="1067823" cy="127017"/>
              </a:xfrm>
              <a:prstGeom prst="roundRect">
                <a:avLst/>
              </a:prstGeom>
              <a:solidFill>
                <a:schemeClr val="accent1"/>
              </a:solidFill>
              <a:ln w="12700">
                <a:solidFill>
                  <a:srgbClr val="50E6FF"/>
                </a:solidFill>
                <a:headEnd type="none" w="med" len="med"/>
                <a:tailEnd type="none" w="med" len="med"/>
              </a:ln>
              <a:effectLst>
                <a:glow rad="25400">
                  <a:srgbClr val="50E6FF">
                    <a:alpha val="20000"/>
                  </a:srgbClr>
                </a:glow>
                <a:outerShdw blurRad="508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6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Rectangle 8">
                <a:extLst>
                  <a:ext uri="{FF2B5EF4-FFF2-40B4-BE49-F238E27FC236}">
                    <a16:creationId xmlns:a16="http://schemas.microsoft.com/office/drawing/2014/main" id="{9F452751-D9E2-5BC9-F843-3C0EB07AF8BF}"/>
                  </a:ext>
                </a:extLst>
              </p:cNvPr>
              <p:cNvSpPr/>
              <p:nvPr/>
            </p:nvSpPr>
            <p:spPr bwMode="auto">
              <a:xfrm>
                <a:off x="2119788" y="2227253"/>
                <a:ext cx="1908101"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400" b="1" i="0" u="none" strike="noStrike" kern="0" cap="none" spc="0" normalizeH="0" baseline="0" noProof="0" dirty="0">
                    <a:ln>
                      <a:noFill/>
                    </a:ln>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SECONDARY</a:t>
                </a:r>
              </a:p>
            </p:txBody>
          </p:sp>
        </p:grpSp>
        <p:pic>
          <p:nvPicPr>
            <p:cNvPr id="7" name="Graphic 6">
              <a:extLst>
                <a:ext uri="{FF2B5EF4-FFF2-40B4-BE49-F238E27FC236}">
                  <a16:creationId xmlns:a16="http://schemas.microsoft.com/office/drawing/2014/main" id="{9127A1F4-2FB1-D43C-7A39-D46DB84BC0FE}"/>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2177849" y="3295889"/>
              <a:ext cx="247381" cy="164920"/>
            </a:xfrm>
            <a:prstGeom prst="rect">
              <a:avLst/>
            </a:prstGeom>
          </p:spPr>
        </p:pic>
      </p:grpSp>
      <p:cxnSp>
        <p:nvCxnSpPr>
          <p:cNvPr id="10" name="Connector: Elbow 9">
            <a:extLst>
              <a:ext uri="{FF2B5EF4-FFF2-40B4-BE49-F238E27FC236}">
                <a16:creationId xmlns:a16="http://schemas.microsoft.com/office/drawing/2014/main" id="{24B1B2F9-EF7D-E83D-505B-575DD988E36B}"/>
              </a:ext>
            </a:extLst>
          </p:cNvPr>
          <p:cNvCxnSpPr>
            <a:cxnSpLocks/>
            <a:stCxn id="1237" idx="3"/>
            <a:endCxn id="8" idx="1"/>
          </p:cNvCxnSpPr>
          <p:nvPr/>
        </p:nvCxnSpPr>
        <p:spPr>
          <a:xfrm>
            <a:off x="575773" y="3898525"/>
            <a:ext cx="587291" cy="531124"/>
          </a:xfrm>
          <a:prstGeom prst="bentConnector3">
            <a:avLst>
              <a:gd name="adj1" fmla="val 50541"/>
            </a:avLst>
          </a:prstGeom>
          <a:noFill/>
          <a:ln w="12700" cap="flat" cmpd="sng" algn="ctr">
            <a:solidFill>
              <a:srgbClr val="FB79E2"/>
            </a:solidFill>
            <a:prstDash val="solid"/>
            <a:headEnd type="none" w="lg" len="med"/>
            <a:tailEnd type="triangle" w="sm" len="sm"/>
          </a:ln>
          <a:effectLst>
            <a:outerShdw blurRad="50800" dist="38100" dir="2700000" algn="tl" rotWithShape="0">
              <a:prstClr val="black">
                <a:alpha val="40000"/>
              </a:prstClr>
            </a:outerShdw>
          </a:effectLst>
        </p:spPr>
      </p:cxnSp>
    </p:spTree>
    <p:extLst>
      <p:ext uri="{BB962C8B-B14F-4D97-AF65-F5344CB8AC3E}">
        <p14:creationId xmlns:p14="http://schemas.microsoft.com/office/powerpoint/2010/main" val="1280041594"/>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1A202C"/>
        </a:solidFill>
        <a:effectLst/>
      </p:bgPr>
    </p:bg>
    <p:spTree>
      <p:nvGrpSpPr>
        <p:cNvPr id="1" name=""/>
        <p:cNvGrpSpPr/>
        <p:nvPr/>
      </p:nvGrpSpPr>
      <p:grpSpPr>
        <a:xfrm>
          <a:off x="0" y="0"/>
          <a:ext cx="0" cy="0"/>
          <a:chOff x="0" y="0"/>
          <a:chExt cx="0" cy="0"/>
        </a:xfrm>
      </p:grpSpPr>
      <p:sp>
        <p:nvSpPr>
          <p:cNvPr id="271" name="Rectangle 270">
            <a:extLst>
              <a:ext uri="{FF2B5EF4-FFF2-40B4-BE49-F238E27FC236}">
                <a16:creationId xmlns:a16="http://schemas.microsoft.com/office/drawing/2014/main" id="{D302C304-C796-0BC2-B9FC-8033152E9A0C}"/>
              </a:ext>
            </a:extLst>
          </p:cNvPr>
          <p:cNvSpPr/>
          <p:nvPr/>
        </p:nvSpPr>
        <p:spPr bwMode="auto">
          <a:xfrm>
            <a:off x="3868743" y="3343014"/>
            <a:ext cx="964451" cy="646477"/>
          </a:xfrm>
          <a:prstGeom prst="rect">
            <a:avLst/>
          </a:prstGeom>
          <a:solidFill>
            <a:schemeClr val="accent2">
              <a:alpha val="10000"/>
            </a:schemeClr>
          </a:solidFill>
          <a:ln>
            <a:gradFill>
              <a:gsLst>
                <a:gs pos="0">
                  <a:srgbClr val="00B0F0"/>
                </a:gs>
                <a:gs pos="100000">
                  <a:schemeClr val="accent2"/>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CA"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1" name="Picture 10" descr="A picture containing text, sign, stop, outdoor&#10;&#10;Description automatically generated">
            <a:extLst>
              <a:ext uri="{FF2B5EF4-FFF2-40B4-BE49-F238E27FC236}">
                <a16:creationId xmlns:a16="http://schemas.microsoft.com/office/drawing/2014/main" id="{72AB5D58-E749-3A22-C829-5B230A33FC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41980" y="3299373"/>
            <a:ext cx="253560" cy="253560"/>
          </a:xfrm>
          <a:prstGeom prst="rect">
            <a:avLst/>
          </a:prstGeom>
        </p:spPr>
      </p:pic>
      <p:sp>
        <p:nvSpPr>
          <p:cNvPr id="13" name="Rectangle 12">
            <a:extLst>
              <a:ext uri="{FF2B5EF4-FFF2-40B4-BE49-F238E27FC236}">
                <a16:creationId xmlns:a16="http://schemas.microsoft.com/office/drawing/2014/main" id="{FD45A0B2-2DA1-B876-EAE8-154F06B2FF70}"/>
              </a:ext>
            </a:extLst>
          </p:cNvPr>
          <p:cNvSpPr/>
          <p:nvPr/>
        </p:nvSpPr>
        <p:spPr bwMode="auto">
          <a:xfrm>
            <a:off x="2593527" y="3506808"/>
            <a:ext cx="748572"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0" cap="none" spc="0" normalizeH="0" baseline="0" noProof="0" dirty="0">
                <a:ln>
                  <a:noFill/>
                </a:ln>
                <a:gradFill>
                  <a:gsLst>
                    <a:gs pos="0">
                      <a:schemeClr val="tx1"/>
                    </a:gs>
                    <a:gs pos="100000">
                      <a:schemeClr val="tx1">
                        <a:lumMod val="85000"/>
                      </a:schemeClr>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Service</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solidFill>
                  <a:srgbClr val="FFFFFF">
                    <a:lumMod val="95000"/>
                  </a:srgbClr>
                </a:solidFill>
                <a:effectLst/>
                <a:uLnTx/>
                <a:uFillTx/>
                <a:latin typeface="Segoe UI"/>
                <a:ea typeface="Segoe UI" pitchFamily="34" charset="0"/>
                <a:cs typeface="Cascadia Code" panose="020B0609020000020004" pitchFamily="49" charset="0"/>
              </a:rPr>
              <a:t>Secondary</a:t>
            </a:r>
            <a:endParaRPr kumimoji="0" lang="en-US" sz="900" b="1" i="0" u="none" strike="noStrike" kern="0" cap="none" spc="0" normalizeH="0" baseline="0" noProof="0" dirty="0">
              <a:ln>
                <a:noFill/>
              </a:ln>
              <a:solidFill>
                <a:srgbClr val="FFFFFF">
                  <a:lumMod val="95000"/>
                </a:srgbClr>
              </a:solidFill>
              <a:effectLst/>
              <a:uLnTx/>
              <a:uFillTx/>
              <a:latin typeface="Segoe UI"/>
              <a:ea typeface="Segoe UI" pitchFamily="34" charset="0"/>
              <a:cs typeface="Segoe UI Semibold" panose="020B0702040204020203" pitchFamily="34" charset="0"/>
            </a:endParaRPr>
          </a:p>
        </p:txBody>
      </p:sp>
      <p:cxnSp>
        <p:nvCxnSpPr>
          <p:cNvPr id="20" name="Connector: Elbow 19">
            <a:extLst>
              <a:ext uri="{FF2B5EF4-FFF2-40B4-BE49-F238E27FC236}">
                <a16:creationId xmlns:a16="http://schemas.microsoft.com/office/drawing/2014/main" id="{42E8FC40-8324-0B87-BB80-D33A5CA081D9}"/>
              </a:ext>
            </a:extLst>
          </p:cNvPr>
          <p:cNvCxnSpPr>
            <a:cxnSpLocks/>
            <a:stCxn id="11" idx="3"/>
          </p:cNvCxnSpPr>
          <p:nvPr/>
        </p:nvCxnSpPr>
        <p:spPr>
          <a:xfrm flipV="1">
            <a:off x="3095540" y="2925219"/>
            <a:ext cx="597003" cy="500934"/>
          </a:xfrm>
          <a:prstGeom prst="bentConnector3">
            <a:avLst>
              <a:gd name="adj1" fmla="val 50000"/>
            </a:avLst>
          </a:prstGeom>
          <a:noFill/>
          <a:ln w="12700" cap="flat" cmpd="sng" algn="ctr">
            <a:solidFill>
              <a:srgbClr val="FB79E2"/>
            </a:solidFill>
            <a:prstDash val="solid"/>
            <a:headEnd type="none" w="lg" len="med"/>
            <a:tailEnd type="triangle" w="sm" len="sm"/>
          </a:ln>
          <a:effectLst>
            <a:outerShdw blurRad="50800" dist="38100" dir="2700000" algn="tl" rotWithShape="0">
              <a:prstClr val="black">
                <a:alpha val="40000"/>
              </a:prstClr>
            </a:outerShdw>
          </a:effectLst>
        </p:spPr>
      </p:cxnSp>
      <p:cxnSp>
        <p:nvCxnSpPr>
          <p:cNvPr id="21" name="Connector: Elbow 20">
            <a:extLst>
              <a:ext uri="{FF2B5EF4-FFF2-40B4-BE49-F238E27FC236}">
                <a16:creationId xmlns:a16="http://schemas.microsoft.com/office/drawing/2014/main" id="{9C590AD8-2B22-EA13-4714-C5ECA7052F73}"/>
              </a:ext>
            </a:extLst>
          </p:cNvPr>
          <p:cNvCxnSpPr>
            <a:cxnSpLocks/>
            <a:stCxn id="11" idx="3"/>
          </p:cNvCxnSpPr>
          <p:nvPr/>
        </p:nvCxnSpPr>
        <p:spPr>
          <a:xfrm>
            <a:off x="3095540" y="3426153"/>
            <a:ext cx="587291" cy="531124"/>
          </a:xfrm>
          <a:prstGeom prst="bentConnector3">
            <a:avLst>
              <a:gd name="adj1" fmla="val 50541"/>
            </a:avLst>
          </a:prstGeom>
          <a:noFill/>
          <a:ln w="12700" cap="flat" cmpd="sng" algn="ctr">
            <a:solidFill>
              <a:srgbClr val="FB79E2"/>
            </a:solidFill>
            <a:prstDash val="solid"/>
            <a:headEnd type="none" w="lg" len="med"/>
            <a:tailEnd type="triangle" w="sm" len="sm"/>
          </a:ln>
          <a:effectLst>
            <a:outerShdw blurRad="50800" dist="38100" dir="2700000" algn="tl" rotWithShape="0">
              <a:prstClr val="black">
                <a:alpha val="40000"/>
              </a:prstClr>
            </a:outerShdw>
          </a:effectLst>
        </p:spPr>
      </p:cxnSp>
      <p:cxnSp>
        <p:nvCxnSpPr>
          <p:cNvPr id="14" name="Straight Connector 13">
            <a:extLst>
              <a:ext uri="{FF2B5EF4-FFF2-40B4-BE49-F238E27FC236}">
                <a16:creationId xmlns:a16="http://schemas.microsoft.com/office/drawing/2014/main" id="{7667EEFC-DB92-5A5E-FD03-9BE0DCDE8BC1}"/>
              </a:ext>
            </a:extLst>
          </p:cNvPr>
          <p:cNvCxnSpPr>
            <a:cxnSpLocks/>
          </p:cNvCxnSpPr>
          <p:nvPr/>
        </p:nvCxnSpPr>
        <p:spPr>
          <a:xfrm flipH="1">
            <a:off x="7618213" y="494037"/>
            <a:ext cx="18198" cy="5305172"/>
          </a:xfrm>
          <a:prstGeom prst="line">
            <a:avLst/>
          </a:prstGeom>
          <a:ln>
            <a:solidFill>
              <a:schemeClr val="tx1">
                <a:alpha val="26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1953AAF0-EA20-FCEB-7AB4-83460B3A8882}"/>
              </a:ext>
            </a:extLst>
          </p:cNvPr>
          <p:cNvCxnSpPr>
            <a:cxnSpLocks/>
          </p:cNvCxnSpPr>
          <p:nvPr/>
        </p:nvCxnSpPr>
        <p:spPr>
          <a:xfrm flipH="1">
            <a:off x="6627935" y="494037"/>
            <a:ext cx="18198" cy="5305172"/>
          </a:xfrm>
          <a:prstGeom prst="line">
            <a:avLst/>
          </a:prstGeom>
          <a:ln>
            <a:solidFill>
              <a:schemeClr val="tx1">
                <a:alpha val="26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41" name="Connector: Elbow 1240">
            <a:extLst>
              <a:ext uri="{FF2B5EF4-FFF2-40B4-BE49-F238E27FC236}">
                <a16:creationId xmlns:a16="http://schemas.microsoft.com/office/drawing/2014/main" id="{F0C23EEC-3CBB-AC0C-2793-3A7E0C555709}"/>
              </a:ext>
            </a:extLst>
          </p:cNvPr>
          <p:cNvCxnSpPr>
            <a:cxnSpLocks/>
            <a:stCxn id="553" idx="1"/>
            <a:endCxn id="1146" idx="3"/>
          </p:cNvCxnSpPr>
          <p:nvPr/>
        </p:nvCxnSpPr>
        <p:spPr>
          <a:xfrm rot="10800000">
            <a:off x="4096151" y="1977887"/>
            <a:ext cx="4352736" cy="942576"/>
          </a:xfrm>
          <a:prstGeom prst="bentConnector3">
            <a:avLst>
              <a:gd name="adj1" fmla="val 50802"/>
            </a:avLst>
          </a:prstGeom>
          <a:noFill/>
          <a:ln w="12700" cap="flat" cmpd="sng" algn="ctr">
            <a:solidFill>
              <a:schemeClr val="accent4">
                <a:alpha val="32000"/>
              </a:schemeClr>
            </a:solidFill>
            <a:prstDash val="solid"/>
            <a:headEnd type="none" w="lg" len="med"/>
            <a:tailEnd type="triangle" w="sm" len="sm"/>
          </a:ln>
          <a:effectLst>
            <a:outerShdw blurRad="50800" dist="38100" dir="2700000" algn="tl" rotWithShape="0">
              <a:prstClr val="black">
                <a:alpha val="40000"/>
              </a:prstClr>
            </a:outerShdw>
          </a:effectLst>
        </p:spPr>
      </p:cxnSp>
      <p:cxnSp>
        <p:nvCxnSpPr>
          <p:cNvPr id="419" name="Connector: Elbow 418">
            <a:extLst>
              <a:ext uri="{FF2B5EF4-FFF2-40B4-BE49-F238E27FC236}">
                <a16:creationId xmlns:a16="http://schemas.microsoft.com/office/drawing/2014/main" id="{2F7A4F73-FD10-C429-BBD1-B43FA830A63F}"/>
              </a:ext>
            </a:extLst>
          </p:cNvPr>
          <p:cNvCxnSpPr>
            <a:cxnSpLocks/>
            <a:stCxn id="409" idx="1"/>
            <a:endCxn id="551" idx="1"/>
          </p:cNvCxnSpPr>
          <p:nvPr/>
        </p:nvCxnSpPr>
        <p:spPr>
          <a:xfrm rot="10800000" flipV="1">
            <a:off x="8511096" y="1663039"/>
            <a:ext cx="53353" cy="1444887"/>
          </a:xfrm>
          <a:prstGeom prst="bentConnector3">
            <a:avLst>
              <a:gd name="adj1" fmla="val 1046198"/>
            </a:avLst>
          </a:prstGeom>
          <a:noFill/>
          <a:ln w="12700" cap="flat" cmpd="sng" algn="ctr">
            <a:solidFill>
              <a:schemeClr val="accent5">
                <a:alpha val="60000"/>
              </a:schemeClr>
            </a:solidFill>
            <a:prstDash val="dash"/>
            <a:headEnd type="none" w="lg" len="med"/>
            <a:tailEnd type="triangle" w="sm" len="sm"/>
          </a:ln>
          <a:effectLst>
            <a:outerShdw blurRad="50800" dist="38100" dir="2700000" algn="tl" rotWithShape="0">
              <a:prstClr val="black">
                <a:alpha val="40000"/>
              </a:prstClr>
            </a:outerShdw>
          </a:effectLst>
        </p:spPr>
      </p:cxnSp>
      <p:cxnSp>
        <p:nvCxnSpPr>
          <p:cNvPr id="369" name="Connector: Elbow 368">
            <a:extLst>
              <a:ext uri="{FF2B5EF4-FFF2-40B4-BE49-F238E27FC236}">
                <a16:creationId xmlns:a16="http://schemas.microsoft.com/office/drawing/2014/main" id="{C7D0E8BF-25A1-C142-6378-D4D83A344E66}"/>
              </a:ext>
            </a:extLst>
          </p:cNvPr>
          <p:cNvCxnSpPr>
            <a:cxnSpLocks/>
            <a:stCxn id="310" idx="1"/>
            <a:endCxn id="479" idx="2"/>
          </p:cNvCxnSpPr>
          <p:nvPr/>
        </p:nvCxnSpPr>
        <p:spPr>
          <a:xfrm rot="10800000">
            <a:off x="5838408" y="1665722"/>
            <a:ext cx="952564" cy="2368103"/>
          </a:xfrm>
          <a:prstGeom prst="bentConnector2">
            <a:avLst/>
          </a:prstGeom>
          <a:noFill/>
          <a:ln w="12700" cap="flat" cmpd="sng" algn="ctr">
            <a:solidFill>
              <a:schemeClr val="tx1">
                <a:lumMod val="95000"/>
                <a:alpha val="52000"/>
              </a:schemeClr>
            </a:solidFill>
            <a:prstDash val="sysDash"/>
            <a:headEnd type="none" w="lg" len="med"/>
            <a:tailEnd type="triangle" w="sm" len="sm"/>
          </a:ln>
          <a:effectLst>
            <a:outerShdw blurRad="50800" dist="38100" dir="2700000" algn="tl" rotWithShape="0">
              <a:prstClr val="black">
                <a:alpha val="40000"/>
              </a:prstClr>
            </a:outerShdw>
          </a:effectLst>
        </p:spPr>
      </p:cxnSp>
      <p:cxnSp>
        <p:nvCxnSpPr>
          <p:cNvPr id="372" name="Connector: Elbow 371">
            <a:extLst>
              <a:ext uri="{FF2B5EF4-FFF2-40B4-BE49-F238E27FC236}">
                <a16:creationId xmlns:a16="http://schemas.microsoft.com/office/drawing/2014/main" id="{0D5308A2-E0A2-98FB-97A4-2ED331D512F6}"/>
              </a:ext>
            </a:extLst>
          </p:cNvPr>
          <p:cNvCxnSpPr>
            <a:cxnSpLocks/>
            <a:stCxn id="310" idx="1"/>
          </p:cNvCxnSpPr>
          <p:nvPr/>
        </p:nvCxnSpPr>
        <p:spPr>
          <a:xfrm rot="10800000">
            <a:off x="4747690" y="2761198"/>
            <a:ext cx="2043283" cy="1272626"/>
          </a:xfrm>
          <a:prstGeom prst="bentConnector3">
            <a:avLst>
              <a:gd name="adj1" fmla="val 46582"/>
            </a:avLst>
          </a:prstGeom>
          <a:noFill/>
          <a:ln w="12700" cap="flat" cmpd="sng" algn="ctr">
            <a:solidFill>
              <a:schemeClr val="accent5">
                <a:alpha val="70000"/>
              </a:schemeClr>
            </a:solidFill>
            <a:prstDash val="sysDash"/>
            <a:headEnd type="none" w="lg" len="med"/>
            <a:tailEnd type="triangle" w="sm" len="sm"/>
          </a:ln>
          <a:effectLst>
            <a:outerShdw blurRad="50800" dist="38100" dir="2700000" algn="tl" rotWithShape="0">
              <a:prstClr val="black">
                <a:alpha val="40000"/>
              </a:prstClr>
            </a:outerShdw>
          </a:effectLst>
        </p:spPr>
      </p:cxnSp>
      <p:cxnSp>
        <p:nvCxnSpPr>
          <p:cNvPr id="378" name="Connector: Elbow 377">
            <a:extLst>
              <a:ext uri="{FF2B5EF4-FFF2-40B4-BE49-F238E27FC236}">
                <a16:creationId xmlns:a16="http://schemas.microsoft.com/office/drawing/2014/main" id="{98FC8F66-F9BD-2ED8-A60D-73D20F16A88F}"/>
              </a:ext>
            </a:extLst>
          </p:cNvPr>
          <p:cNvCxnSpPr>
            <a:cxnSpLocks/>
            <a:stCxn id="310" idx="1"/>
          </p:cNvCxnSpPr>
          <p:nvPr/>
        </p:nvCxnSpPr>
        <p:spPr>
          <a:xfrm rot="10800000">
            <a:off x="4732450" y="3782374"/>
            <a:ext cx="2058522" cy="251450"/>
          </a:xfrm>
          <a:prstGeom prst="bentConnector3">
            <a:avLst>
              <a:gd name="adj1" fmla="val 46144"/>
            </a:avLst>
          </a:prstGeom>
          <a:noFill/>
          <a:ln w="12700" cap="flat" cmpd="sng" algn="ctr">
            <a:solidFill>
              <a:schemeClr val="accent5">
                <a:alpha val="70000"/>
              </a:schemeClr>
            </a:solidFill>
            <a:prstDash val="sysDash"/>
            <a:headEnd type="none" w="lg" len="med"/>
            <a:tailEnd type="triangle" w="sm" len="sm"/>
          </a:ln>
          <a:effectLst>
            <a:outerShdw blurRad="50800" dist="38100" dir="2700000" algn="tl" rotWithShape="0">
              <a:prstClr val="black">
                <a:alpha val="40000"/>
              </a:prstClr>
            </a:outerShdw>
          </a:effectLst>
        </p:spPr>
      </p:cxnSp>
      <p:cxnSp>
        <p:nvCxnSpPr>
          <p:cNvPr id="290" name="Connector: Elbow 289">
            <a:extLst>
              <a:ext uri="{FF2B5EF4-FFF2-40B4-BE49-F238E27FC236}">
                <a16:creationId xmlns:a16="http://schemas.microsoft.com/office/drawing/2014/main" id="{2B95D1C8-EFD7-BBE8-C66E-9A85968AC3F3}"/>
              </a:ext>
            </a:extLst>
          </p:cNvPr>
          <p:cNvCxnSpPr>
            <a:cxnSpLocks/>
            <a:stCxn id="284" idx="3"/>
            <a:endCxn id="551" idx="1"/>
          </p:cNvCxnSpPr>
          <p:nvPr/>
        </p:nvCxnSpPr>
        <p:spPr>
          <a:xfrm flipV="1">
            <a:off x="7523974" y="3107927"/>
            <a:ext cx="987121" cy="158515"/>
          </a:xfrm>
          <a:prstGeom prst="bentConnector3">
            <a:avLst>
              <a:gd name="adj1" fmla="val 50000"/>
            </a:avLst>
          </a:prstGeom>
          <a:noFill/>
          <a:ln w="12700" cap="flat" cmpd="sng" algn="ctr">
            <a:solidFill>
              <a:schemeClr val="tx1">
                <a:lumMod val="95000"/>
                <a:alpha val="60000"/>
              </a:schemeClr>
            </a:solidFill>
            <a:prstDash val="dash"/>
            <a:headEnd type="none" w="lg" len="med"/>
            <a:tailEnd type="triangle" w="sm" len="sm"/>
          </a:ln>
          <a:effectLst>
            <a:outerShdw blurRad="50800" dist="38100" dir="2700000" algn="tl" rotWithShape="0">
              <a:prstClr val="black">
                <a:alpha val="40000"/>
              </a:prstClr>
            </a:outerShdw>
          </a:effectLst>
        </p:spPr>
      </p:cxnSp>
      <p:cxnSp>
        <p:nvCxnSpPr>
          <p:cNvPr id="91" name="Connector: Elbow 90">
            <a:extLst>
              <a:ext uri="{FF2B5EF4-FFF2-40B4-BE49-F238E27FC236}">
                <a16:creationId xmlns:a16="http://schemas.microsoft.com/office/drawing/2014/main" id="{2B6D588F-5CE3-4CC6-3FC5-91D36680AA7D}"/>
              </a:ext>
            </a:extLst>
          </p:cNvPr>
          <p:cNvCxnSpPr>
            <a:cxnSpLocks/>
            <a:stCxn id="516" idx="3"/>
            <a:endCxn id="551" idx="1"/>
          </p:cNvCxnSpPr>
          <p:nvPr/>
        </p:nvCxnSpPr>
        <p:spPr>
          <a:xfrm>
            <a:off x="7505771" y="1489252"/>
            <a:ext cx="1005324" cy="1618675"/>
          </a:xfrm>
          <a:prstGeom prst="bentConnector3">
            <a:avLst>
              <a:gd name="adj1" fmla="val 50000"/>
            </a:avLst>
          </a:prstGeom>
          <a:noFill/>
          <a:ln w="12700" cap="flat" cmpd="sng" algn="ctr">
            <a:solidFill>
              <a:schemeClr val="accent5">
                <a:alpha val="70000"/>
              </a:schemeClr>
            </a:solidFill>
            <a:prstDash val="dash"/>
            <a:headEnd type="none" w="lg" len="med"/>
            <a:tailEnd type="triangle" w="sm" len="sm"/>
          </a:ln>
          <a:effectLst>
            <a:outerShdw blurRad="50800" dist="38100" dir="2700000" algn="tl" rotWithShape="0">
              <a:prstClr val="black">
                <a:alpha val="40000"/>
              </a:prstClr>
            </a:outerShdw>
          </a:effectLst>
        </p:spPr>
      </p:cxnSp>
      <p:cxnSp>
        <p:nvCxnSpPr>
          <p:cNvPr id="1080" name="Connector: Elbow 1079">
            <a:extLst>
              <a:ext uri="{FF2B5EF4-FFF2-40B4-BE49-F238E27FC236}">
                <a16:creationId xmlns:a16="http://schemas.microsoft.com/office/drawing/2014/main" id="{16DFD9B2-BD2E-9027-17E6-08FCD1DFEDE9}"/>
              </a:ext>
            </a:extLst>
          </p:cNvPr>
          <p:cNvCxnSpPr>
            <a:cxnSpLocks/>
            <a:stCxn id="1072" idx="3"/>
            <a:endCxn id="551" idx="1"/>
          </p:cNvCxnSpPr>
          <p:nvPr/>
        </p:nvCxnSpPr>
        <p:spPr>
          <a:xfrm>
            <a:off x="7504026" y="2658012"/>
            <a:ext cx="1007069" cy="449915"/>
          </a:xfrm>
          <a:prstGeom prst="bentConnector3">
            <a:avLst>
              <a:gd name="adj1" fmla="val 50000"/>
            </a:avLst>
          </a:prstGeom>
          <a:noFill/>
          <a:ln w="12700" cap="flat" cmpd="sng" algn="ctr">
            <a:solidFill>
              <a:schemeClr val="accent5">
                <a:alpha val="70000"/>
              </a:schemeClr>
            </a:solidFill>
            <a:prstDash val="dash"/>
            <a:headEnd type="none" w="lg" len="med"/>
            <a:tailEnd type="triangle" w="sm" len="sm"/>
          </a:ln>
          <a:effectLst>
            <a:outerShdw blurRad="50800" dist="38100" dir="2700000" algn="tl" rotWithShape="0">
              <a:prstClr val="black">
                <a:alpha val="40000"/>
              </a:prstClr>
            </a:outerShdw>
          </a:effectLst>
        </p:spPr>
      </p:cxnSp>
      <p:sp>
        <p:nvSpPr>
          <p:cNvPr id="1038" name="Rectangle 1037">
            <a:extLst>
              <a:ext uri="{FF2B5EF4-FFF2-40B4-BE49-F238E27FC236}">
                <a16:creationId xmlns:a16="http://schemas.microsoft.com/office/drawing/2014/main" id="{BF5AB4A1-0E8E-4DB1-27D5-97D2D99AF886}"/>
              </a:ext>
            </a:extLst>
          </p:cNvPr>
          <p:cNvSpPr/>
          <p:nvPr/>
        </p:nvSpPr>
        <p:spPr bwMode="auto">
          <a:xfrm>
            <a:off x="3995385" y="2482225"/>
            <a:ext cx="301395" cy="352957"/>
          </a:xfrm>
          <a:prstGeom prst="rect">
            <a:avLst/>
          </a:prstGeom>
          <a:solidFill>
            <a:srgbClr val="FFFFFF">
              <a:lumMod val="95000"/>
              <a:alpha val="8000"/>
            </a:srgbClr>
          </a:solidFill>
          <a:ln w="5080" cap="flat" cmpd="sng" algn="ctr">
            <a:solidFill>
              <a:schemeClr val="tx1">
                <a:lumMod val="95000"/>
              </a:schemeClr>
            </a:solidFill>
            <a:prstDash val="solid"/>
            <a:headEnd type="none" w="med" len="med"/>
            <a:tailEnd type="none" w="med" len="med"/>
          </a:ln>
          <a:effectLst>
            <a:outerShdw blurRad="63500" algn="ctr" rotWithShape="0">
              <a:prstClr val="black">
                <a:alpha val="20000"/>
              </a:prstClr>
            </a:outerShdw>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21" name="Rectangle 120">
            <a:extLst>
              <a:ext uri="{FF2B5EF4-FFF2-40B4-BE49-F238E27FC236}">
                <a16:creationId xmlns:a16="http://schemas.microsoft.com/office/drawing/2014/main" id="{CF6C8A1B-8F70-DA44-C058-096A83FD3F07}"/>
              </a:ext>
            </a:extLst>
          </p:cNvPr>
          <p:cNvSpPr/>
          <p:nvPr/>
        </p:nvSpPr>
        <p:spPr bwMode="auto">
          <a:xfrm>
            <a:off x="3868743" y="2340905"/>
            <a:ext cx="964451" cy="646477"/>
          </a:xfrm>
          <a:prstGeom prst="rect">
            <a:avLst/>
          </a:prstGeom>
          <a:solidFill>
            <a:schemeClr val="accent2">
              <a:alpha val="10000"/>
            </a:schemeClr>
          </a:solidFill>
          <a:ln>
            <a:gradFill>
              <a:gsLst>
                <a:gs pos="0">
                  <a:srgbClr val="00B0F0"/>
                </a:gs>
                <a:gs pos="100000">
                  <a:schemeClr val="accent2"/>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CA"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037" name="Picture 1036" descr="Microsoft SQL Server icon in Color Style">
            <a:extLst>
              <a:ext uri="{FF2B5EF4-FFF2-40B4-BE49-F238E27FC236}">
                <a16:creationId xmlns:a16="http://schemas.microsoft.com/office/drawing/2014/main" id="{AF1A80CE-4E3B-9479-294F-2AA941FE5E0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59908" y="2516243"/>
            <a:ext cx="195378" cy="195378"/>
          </a:xfrm>
          <a:prstGeom prst="rect">
            <a:avLst/>
          </a:prstGeom>
          <a:noFill/>
          <a:extLst>
            <a:ext uri="{909E8E84-426E-40DD-AFC4-6F175D3DCCD1}">
              <a14:hiddenFill xmlns:a14="http://schemas.microsoft.com/office/drawing/2010/main">
                <a:solidFill>
                  <a:srgbClr val="FFFFFF"/>
                </a:solidFill>
              </a14:hiddenFill>
            </a:ext>
          </a:extLst>
        </p:spPr>
      </p:pic>
      <p:pic>
        <p:nvPicPr>
          <p:cNvPr id="1040" name="Graphic 1039" descr="Icon of a box with connected dots and lines">
            <a:extLst>
              <a:ext uri="{FF2B5EF4-FFF2-40B4-BE49-F238E27FC236}">
                <a16:creationId xmlns:a16="http://schemas.microsoft.com/office/drawing/2014/main" id="{D996EB4E-ED2D-D63A-48FE-DE1EA4B9BA0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935849" y="2398408"/>
            <a:ext cx="131568" cy="145663"/>
          </a:xfrm>
          <a:prstGeom prst="rect">
            <a:avLst/>
          </a:prstGeom>
        </p:spPr>
      </p:pic>
      <p:sp>
        <p:nvSpPr>
          <p:cNvPr id="5" name="Rectangle 4">
            <a:extLst>
              <a:ext uri="{FF2B5EF4-FFF2-40B4-BE49-F238E27FC236}">
                <a16:creationId xmlns:a16="http://schemas.microsoft.com/office/drawing/2014/main" id="{24C3368B-E0AE-2A01-4808-824572447163}"/>
              </a:ext>
            </a:extLst>
          </p:cNvPr>
          <p:cNvSpPr/>
          <p:nvPr/>
        </p:nvSpPr>
        <p:spPr bwMode="auto">
          <a:xfrm>
            <a:off x="3875285" y="1142300"/>
            <a:ext cx="2620703" cy="911436"/>
          </a:xfrm>
          <a:prstGeom prst="rect">
            <a:avLst/>
          </a:prstGeom>
          <a:solidFill>
            <a:schemeClr val="accent2">
              <a:alpha val="10000"/>
            </a:schemeClr>
          </a:solidFill>
          <a:ln>
            <a:gradFill>
              <a:gsLst>
                <a:gs pos="0">
                  <a:srgbClr val="00B0F0"/>
                </a:gs>
                <a:gs pos="100000">
                  <a:schemeClr val="accent2"/>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CA"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79" name="Rectangle 478">
            <a:extLst>
              <a:ext uri="{FF2B5EF4-FFF2-40B4-BE49-F238E27FC236}">
                <a16:creationId xmlns:a16="http://schemas.microsoft.com/office/drawing/2014/main" id="{939B28BB-F740-FBE6-94ED-28ECD6D38499}"/>
              </a:ext>
            </a:extLst>
          </p:cNvPr>
          <p:cNvSpPr/>
          <p:nvPr/>
        </p:nvSpPr>
        <p:spPr bwMode="auto">
          <a:xfrm>
            <a:off x="5305758" y="1312764"/>
            <a:ext cx="1065300" cy="352957"/>
          </a:xfrm>
          <a:prstGeom prst="rect">
            <a:avLst/>
          </a:prstGeom>
          <a:solidFill>
            <a:srgbClr val="FFFFFF">
              <a:lumMod val="95000"/>
              <a:alpha val="8000"/>
            </a:srgbClr>
          </a:solidFill>
          <a:ln w="5080" cap="flat" cmpd="sng" algn="ctr">
            <a:solidFill>
              <a:schemeClr val="tx1">
                <a:lumMod val="95000"/>
              </a:schemeClr>
            </a:solidFill>
            <a:prstDash val="solid"/>
            <a:headEnd type="none" w="med" len="med"/>
            <a:tailEnd type="none" w="med" len="med"/>
          </a:ln>
          <a:effectLst>
            <a:outerShdw blurRad="63500" algn="ctr" rotWithShape="0">
              <a:prstClr val="black">
                <a:alpha val="20000"/>
              </a:prstClr>
            </a:outerShdw>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480" name="Rectangle 479">
            <a:extLst>
              <a:ext uri="{FF2B5EF4-FFF2-40B4-BE49-F238E27FC236}">
                <a16:creationId xmlns:a16="http://schemas.microsoft.com/office/drawing/2014/main" id="{40D4E096-A681-C8E8-E555-37FD97445BC2}"/>
              </a:ext>
            </a:extLst>
          </p:cNvPr>
          <p:cNvSpPr/>
          <p:nvPr/>
        </p:nvSpPr>
        <p:spPr bwMode="auto">
          <a:xfrm>
            <a:off x="5423536" y="1283979"/>
            <a:ext cx="1072452"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700" b="1" i="0" u="none" strike="noStrike" kern="0" cap="none" spc="0" normalizeH="0" baseline="0" noProof="0" dirty="0">
                <a:ln>
                  <a:noFill/>
                </a:ln>
                <a:gradFill>
                  <a:gsLst>
                    <a:gs pos="0">
                      <a:schemeClr val="tx1"/>
                    </a:gs>
                    <a:gs pos="100000">
                      <a:schemeClr val="tx1">
                        <a:lumMod val="85000"/>
                      </a:schemeClr>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Supervisor</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solidFill>
                  <a:srgbClr val="FFFFFF">
                    <a:lumMod val="95000"/>
                  </a:srgbClr>
                </a:solidFill>
                <a:effectLst/>
                <a:uLnTx/>
                <a:uFillTx/>
                <a:latin typeface="Segoe UI"/>
                <a:ea typeface="Segoe UI" pitchFamily="34" charset="0"/>
                <a:cs typeface="Cascadia Code" panose="020B0609020000020004" pitchFamily="49" charset="0"/>
              </a:rPr>
              <a:t>Runs T-SQL for health</a:t>
            </a:r>
            <a:endParaRPr kumimoji="0" lang="en-US" sz="900" b="1" i="0" u="none" strike="noStrike" kern="0" cap="none" spc="0" normalizeH="0" baseline="0" noProof="0" dirty="0">
              <a:ln>
                <a:noFill/>
              </a:ln>
              <a:solidFill>
                <a:srgbClr val="FFFFFF">
                  <a:lumMod val="95000"/>
                </a:srgbClr>
              </a:solidFill>
              <a:effectLst/>
              <a:uLnTx/>
              <a:uFillTx/>
              <a:latin typeface="Segoe UI"/>
              <a:ea typeface="Segoe UI" pitchFamily="34" charset="0"/>
              <a:cs typeface="Segoe UI Semibold" panose="020B0702040204020203" pitchFamily="34" charset="0"/>
            </a:endParaRPr>
          </a:p>
        </p:txBody>
      </p:sp>
      <p:pic>
        <p:nvPicPr>
          <p:cNvPr id="481" name="Graphic 480" descr="Icon of a box with connected dots and lines">
            <a:extLst>
              <a:ext uri="{FF2B5EF4-FFF2-40B4-BE49-F238E27FC236}">
                <a16:creationId xmlns:a16="http://schemas.microsoft.com/office/drawing/2014/main" id="{121540C3-75BB-CCFE-853A-4B07AE29AB1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243550" y="1228947"/>
            <a:ext cx="131568" cy="145663"/>
          </a:xfrm>
          <a:prstGeom prst="rect">
            <a:avLst/>
          </a:prstGeom>
        </p:spPr>
      </p:pic>
      <p:sp>
        <p:nvSpPr>
          <p:cNvPr id="483" name="Rectangle 482">
            <a:extLst>
              <a:ext uri="{FF2B5EF4-FFF2-40B4-BE49-F238E27FC236}">
                <a16:creationId xmlns:a16="http://schemas.microsoft.com/office/drawing/2014/main" id="{063F9DF5-A291-2144-B8D1-0B525A72B96E}"/>
              </a:ext>
            </a:extLst>
          </p:cNvPr>
          <p:cNvSpPr/>
          <p:nvPr/>
        </p:nvSpPr>
        <p:spPr bwMode="auto">
          <a:xfrm>
            <a:off x="5207918" y="1052386"/>
            <a:ext cx="1072452"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00B0F0"/>
                    </a:gs>
                    <a:gs pos="100000">
                      <a:srgbClr val="50E6FF"/>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arc-ha-supervisor</a:t>
            </a:r>
          </a:p>
        </p:txBody>
      </p:sp>
      <p:sp>
        <p:nvSpPr>
          <p:cNvPr id="56" name="Rectangle: Rounded Corners 55">
            <a:extLst>
              <a:ext uri="{FF2B5EF4-FFF2-40B4-BE49-F238E27FC236}">
                <a16:creationId xmlns:a16="http://schemas.microsoft.com/office/drawing/2014/main" id="{95CD2EEA-E9BD-E77E-A1FC-947912118444}"/>
              </a:ext>
            </a:extLst>
          </p:cNvPr>
          <p:cNvSpPr/>
          <p:nvPr/>
        </p:nvSpPr>
        <p:spPr bwMode="auto">
          <a:xfrm>
            <a:off x="4018827" y="1728726"/>
            <a:ext cx="1072452" cy="214879"/>
          </a:xfrm>
          <a:prstGeom prst="roundRect">
            <a:avLst>
              <a:gd name="adj" fmla="val 4951"/>
            </a:avLst>
          </a:prstGeom>
          <a:pattFill prst="wdDnDiag">
            <a:fgClr>
              <a:schemeClr val="accent1">
                <a:lumMod val="75000"/>
              </a:schemeClr>
            </a:fgClr>
            <a:bgClr>
              <a:srgbClr val="005EA4"/>
            </a:bgClr>
          </a:pattFill>
          <a:ln w="9525" cap="flat" cmpd="sng" algn="ctr">
            <a:solidFill>
              <a:schemeClr val="accent1">
                <a:lumMod val="75000"/>
              </a:schemeClr>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6" name="Graphic 45">
            <a:extLst>
              <a:ext uri="{FF2B5EF4-FFF2-40B4-BE49-F238E27FC236}">
                <a16:creationId xmlns:a16="http://schemas.microsoft.com/office/drawing/2014/main" id="{267ECED3-3D2C-52DC-0327-4BA4E5F5E09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074809" y="1756301"/>
            <a:ext cx="136689" cy="136689"/>
          </a:xfrm>
          <a:prstGeom prst="rect">
            <a:avLst/>
          </a:prstGeom>
          <a:effectLst>
            <a:outerShdw blurRad="50800" dist="38100" dir="2700000" algn="tl" rotWithShape="0">
              <a:prstClr val="black">
                <a:alpha val="40000"/>
              </a:prstClr>
            </a:outerShdw>
          </a:effectLst>
        </p:spPr>
      </p:pic>
      <p:sp>
        <p:nvSpPr>
          <p:cNvPr id="60" name="Rectangle 59">
            <a:extLst>
              <a:ext uri="{FF2B5EF4-FFF2-40B4-BE49-F238E27FC236}">
                <a16:creationId xmlns:a16="http://schemas.microsoft.com/office/drawing/2014/main" id="{FB34046C-7FE1-21C8-3B38-F89163E0597E}"/>
              </a:ext>
            </a:extLst>
          </p:cNvPr>
          <p:cNvSpPr/>
          <p:nvPr/>
        </p:nvSpPr>
        <p:spPr bwMode="auto">
          <a:xfrm>
            <a:off x="4092991" y="1666027"/>
            <a:ext cx="1309527"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defTabSz="932472" rtl="0"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00B0F0"/>
                    </a:gs>
                    <a:gs pos="100000">
                      <a:srgbClr val="50E6FF"/>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/var/opt/mssql</a:t>
            </a:r>
          </a:p>
          <a:p>
            <a:pPr defTabSz="932472" fontAlgn="base">
              <a:spcBef>
                <a:spcPct val="0"/>
              </a:spcBef>
              <a:spcAft>
                <a:spcPct val="0"/>
              </a:spcAft>
              <a:defRPr/>
            </a:pPr>
            <a:r>
              <a:rPr kumimoji="0" lang="en-US" sz="500" b="0" i="0" u="none" strike="noStrike" kern="0" cap="none" spc="0" normalizeH="0" baseline="0" noProof="0" dirty="0">
                <a:ln>
                  <a:noFill/>
                </a:ln>
                <a:solidFill>
                  <a:srgbClr val="FFFFFF">
                    <a:lumMod val="95000"/>
                  </a:srgbClr>
                </a:solidFill>
                <a:effectLst/>
                <a:uLnTx/>
                <a:uFillTx/>
                <a:latin typeface="Segoe UI"/>
                <a:ea typeface="Segoe UI" pitchFamily="34" charset="0"/>
                <a:cs typeface="Cascadia Code" panose="020B0609020000020004" pitchFamily="49" charset="0"/>
              </a:rPr>
              <a:t>Data, data-log, backups…</a:t>
            </a:r>
            <a:endParaRPr kumimoji="0" lang="en-US" sz="500" b="1" i="0" u="none" strike="noStrike" kern="0" cap="none" spc="0" normalizeH="0" baseline="0" noProof="0" dirty="0">
              <a:ln>
                <a:noFill/>
              </a:ln>
              <a:solidFill>
                <a:srgbClr val="FFFFFF">
                  <a:lumMod val="95000"/>
                </a:srgbClr>
              </a:solidFill>
              <a:effectLst/>
              <a:uLnTx/>
              <a:uFillTx/>
              <a:latin typeface="Segoe UI"/>
              <a:ea typeface="Segoe UI" pitchFamily="34" charset="0"/>
              <a:cs typeface="Segoe UI Semibold" panose="020B0702040204020203" pitchFamily="34" charset="0"/>
            </a:endParaRPr>
          </a:p>
          <a:p>
            <a:pPr marL="0" marR="0" lvl="0" indent="0" defTabSz="932472" rtl="0" eaLnBrk="1" fontAlgn="base" latinLnBrk="0" hangingPunct="1">
              <a:lnSpc>
                <a:spcPct val="100000"/>
              </a:lnSpc>
              <a:spcBef>
                <a:spcPct val="0"/>
              </a:spcBef>
              <a:spcAft>
                <a:spcPct val="0"/>
              </a:spcAft>
              <a:buClrTx/>
              <a:buSzTx/>
              <a:buFontTx/>
              <a:buNone/>
              <a:tabLst/>
              <a:defRPr/>
            </a:pPr>
            <a:endParaRPr kumimoji="0" lang="en-US" sz="500" b="1" i="0" u="none" strike="noStrike" kern="0" cap="none" spc="0" normalizeH="0" baseline="0" noProof="0" dirty="0">
              <a:ln>
                <a:noFill/>
              </a:ln>
              <a:solidFill>
                <a:srgbClr val="FFFFFF"/>
              </a:solidFill>
              <a:effectLst/>
              <a:uLnTx/>
              <a:uFillTx/>
              <a:latin typeface="Segoe UI"/>
              <a:ea typeface="Segoe UI" pitchFamily="34" charset="0"/>
              <a:cs typeface="Segoe UI Semibold" panose="020B0702040204020203" pitchFamily="34" charset="0"/>
            </a:endParaRPr>
          </a:p>
        </p:txBody>
      </p:sp>
      <p:cxnSp>
        <p:nvCxnSpPr>
          <p:cNvPr id="455" name="Connector: Elbow 454">
            <a:extLst>
              <a:ext uri="{FF2B5EF4-FFF2-40B4-BE49-F238E27FC236}">
                <a16:creationId xmlns:a16="http://schemas.microsoft.com/office/drawing/2014/main" id="{ADC69731-07CB-2459-75EF-56944DB80244}"/>
              </a:ext>
            </a:extLst>
          </p:cNvPr>
          <p:cNvCxnSpPr>
            <a:cxnSpLocks/>
          </p:cNvCxnSpPr>
          <p:nvPr/>
        </p:nvCxnSpPr>
        <p:spPr>
          <a:xfrm rot="5400000" flipH="1" flipV="1">
            <a:off x="4052553" y="1669837"/>
            <a:ext cx="140391" cy="1024"/>
          </a:xfrm>
          <a:prstGeom prst="bentConnector3">
            <a:avLst>
              <a:gd name="adj1" fmla="val 50000"/>
            </a:avLst>
          </a:prstGeom>
          <a:noFill/>
          <a:ln w="12700" cap="flat" cmpd="sng" algn="ctr">
            <a:solidFill>
              <a:schemeClr val="accent2"/>
            </a:solidFill>
            <a:prstDash val="solid"/>
            <a:headEnd type="none" w="lg" len="med"/>
            <a:tailEnd type="triangle" w="sm" len="sm"/>
          </a:ln>
          <a:effectLst>
            <a:outerShdw blurRad="50800" dist="38100" dir="2700000" algn="tl" rotWithShape="0">
              <a:prstClr val="black">
                <a:alpha val="40000"/>
              </a:prstClr>
            </a:outerShdw>
          </a:effectLst>
        </p:spPr>
      </p:cxnSp>
      <p:cxnSp>
        <p:nvCxnSpPr>
          <p:cNvPr id="456" name="Connector: Elbow 455">
            <a:extLst>
              <a:ext uri="{FF2B5EF4-FFF2-40B4-BE49-F238E27FC236}">
                <a16:creationId xmlns:a16="http://schemas.microsoft.com/office/drawing/2014/main" id="{B3D0A541-4653-AE25-54C0-C56DCBA30639}"/>
              </a:ext>
            </a:extLst>
          </p:cNvPr>
          <p:cNvCxnSpPr>
            <a:cxnSpLocks/>
          </p:cNvCxnSpPr>
          <p:nvPr/>
        </p:nvCxnSpPr>
        <p:spPr>
          <a:xfrm rot="16200000" flipV="1">
            <a:off x="4096948" y="1670534"/>
            <a:ext cx="140018" cy="1"/>
          </a:xfrm>
          <a:prstGeom prst="bentConnector3">
            <a:avLst>
              <a:gd name="adj1" fmla="val 50000"/>
            </a:avLst>
          </a:prstGeom>
          <a:noFill/>
          <a:ln w="12700" cap="flat" cmpd="sng" algn="ctr">
            <a:solidFill>
              <a:schemeClr val="accent2"/>
            </a:solidFill>
            <a:prstDash val="solid"/>
            <a:headEnd type="triangle" w="sm" len="sm"/>
            <a:tailEnd type="none" w="sm" len="sm"/>
          </a:ln>
          <a:effectLst>
            <a:outerShdw blurRad="50800" dist="38100" dir="2700000" algn="tl" rotWithShape="0">
              <a:prstClr val="black">
                <a:alpha val="40000"/>
              </a:prstClr>
            </a:outerShdw>
          </a:effectLst>
        </p:spPr>
      </p:cxnSp>
      <p:grpSp>
        <p:nvGrpSpPr>
          <p:cNvPr id="475" name="Group 474">
            <a:extLst>
              <a:ext uri="{FF2B5EF4-FFF2-40B4-BE49-F238E27FC236}">
                <a16:creationId xmlns:a16="http://schemas.microsoft.com/office/drawing/2014/main" id="{8F8BEB56-2DFF-B7EE-00CD-BD1B222C1173}"/>
              </a:ext>
            </a:extLst>
          </p:cNvPr>
          <p:cNvGrpSpPr/>
          <p:nvPr/>
        </p:nvGrpSpPr>
        <p:grpSpPr>
          <a:xfrm>
            <a:off x="3930811" y="1052698"/>
            <a:ext cx="1288070" cy="635668"/>
            <a:chOff x="1800260" y="1557018"/>
            <a:chExt cx="1288070" cy="635668"/>
          </a:xfrm>
        </p:grpSpPr>
        <p:pic>
          <p:nvPicPr>
            <p:cNvPr id="19" name="Picture 18" descr="Microsoft SQL Server icon in Color Style">
              <a:extLst>
                <a:ext uri="{FF2B5EF4-FFF2-40B4-BE49-F238E27FC236}">
                  <a16:creationId xmlns:a16="http://schemas.microsoft.com/office/drawing/2014/main" id="{ACCC88F9-9C03-A3DC-B560-599140A63E2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7924" y="1847396"/>
              <a:ext cx="288899" cy="288899"/>
            </a:xfrm>
            <a:prstGeom prst="rect">
              <a:avLst/>
            </a:prstGeom>
            <a:noFill/>
            <a:extLst>
              <a:ext uri="{909E8E84-426E-40DD-AFC4-6F175D3DCCD1}">
                <a14:hiddenFill xmlns:a14="http://schemas.microsoft.com/office/drawing/2010/main">
                  <a:solidFill>
                    <a:srgbClr val="FFFFFF"/>
                  </a:solidFill>
                </a14:hiddenFill>
              </a:ext>
            </a:extLst>
          </p:spPr>
        </p:pic>
        <p:sp>
          <p:nvSpPr>
            <p:cNvPr id="28" name="Rectangle 27">
              <a:extLst>
                <a:ext uri="{FF2B5EF4-FFF2-40B4-BE49-F238E27FC236}">
                  <a16:creationId xmlns:a16="http://schemas.microsoft.com/office/drawing/2014/main" id="{A67EFC51-A01F-B0C5-F3FF-A9E20BF26F51}"/>
                </a:ext>
              </a:extLst>
            </p:cNvPr>
            <p:cNvSpPr/>
            <p:nvPr/>
          </p:nvSpPr>
          <p:spPr bwMode="auto">
            <a:xfrm>
              <a:off x="1895428" y="1817396"/>
              <a:ext cx="1065300" cy="352957"/>
            </a:xfrm>
            <a:prstGeom prst="rect">
              <a:avLst/>
            </a:prstGeom>
            <a:solidFill>
              <a:srgbClr val="FFFFFF">
                <a:lumMod val="95000"/>
                <a:alpha val="8000"/>
              </a:srgbClr>
            </a:solidFill>
            <a:ln w="5080" cap="flat" cmpd="sng" algn="ctr">
              <a:solidFill>
                <a:schemeClr val="tx1">
                  <a:lumMod val="95000"/>
                </a:schemeClr>
              </a:solidFill>
              <a:prstDash val="solid"/>
              <a:headEnd type="none" w="med" len="med"/>
              <a:tailEnd type="none" w="med" len="med"/>
            </a:ln>
            <a:effectLst>
              <a:outerShdw blurRad="63500" algn="ctr" rotWithShape="0">
                <a:prstClr val="black">
                  <a:alpha val="20000"/>
                </a:prstClr>
              </a:outerShdw>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39" name="Rectangle 38">
              <a:extLst>
                <a:ext uri="{FF2B5EF4-FFF2-40B4-BE49-F238E27FC236}">
                  <a16:creationId xmlns:a16="http://schemas.microsoft.com/office/drawing/2014/main" id="{25F4BB56-513E-75A3-D23E-5203DF171B35}"/>
                </a:ext>
              </a:extLst>
            </p:cNvPr>
            <p:cNvSpPr/>
            <p:nvPr/>
          </p:nvSpPr>
          <p:spPr bwMode="auto">
            <a:xfrm>
              <a:off x="2015878" y="1788611"/>
              <a:ext cx="1072452"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700" b="1" i="0" u="none" strike="noStrike" kern="0" cap="none" spc="0" normalizeH="0" baseline="0" noProof="0" dirty="0">
                  <a:ln>
                    <a:noFill/>
                  </a:ln>
                  <a:gradFill>
                    <a:gsLst>
                      <a:gs pos="0">
                        <a:schemeClr val="tx1"/>
                      </a:gs>
                      <a:gs pos="100000">
                        <a:schemeClr val="tx1">
                          <a:lumMod val="85000"/>
                        </a:schemeClr>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sqlserver.exe</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solidFill>
                    <a:srgbClr val="FFFFFF">
                      <a:lumMod val="95000"/>
                    </a:srgbClr>
                  </a:solidFill>
                  <a:effectLst/>
                  <a:uLnTx/>
                  <a:uFillTx/>
                  <a:latin typeface="Segoe UI"/>
                  <a:ea typeface="Segoe UI" pitchFamily="34" charset="0"/>
                  <a:cs typeface="Cascadia Code" panose="020B0609020000020004" pitchFamily="49" charset="0"/>
                </a:rPr>
                <a:t>Replica 1 of 3</a:t>
              </a:r>
              <a:endParaRPr kumimoji="0" lang="en-US" sz="900" b="1" i="0" u="none" strike="noStrike" kern="0" cap="none" spc="0" normalizeH="0" baseline="0" noProof="0" dirty="0">
                <a:ln>
                  <a:noFill/>
                </a:ln>
                <a:solidFill>
                  <a:srgbClr val="FFFFFF">
                    <a:lumMod val="95000"/>
                  </a:srgbClr>
                </a:solidFill>
                <a:effectLst/>
                <a:uLnTx/>
                <a:uFillTx/>
                <a:latin typeface="Segoe UI"/>
                <a:ea typeface="Segoe UI" pitchFamily="34" charset="0"/>
                <a:cs typeface="Segoe UI Semibold" panose="020B0702040204020203" pitchFamily="34" charset="0"/>
              </a:endParaRPr>
            </a:p>
          </p:txBody>
        </p:sp>
        <p:pic>
          <p:nvPicPr>
            <p:cNvPr id="18" name="Graphic 17" descr="Icon of a box with connected dots and lines">
              <a:extLst>
                <a:ext uri="{FF2B5EF4-FFF2-40B4-BE49-F238E27FC236}">
                  <a16:creationId xmlns:a16="http://schemas.microsoft.com/office/drawing/2014/main" id="{BAAC1EE7-7D5D-6B9B-846E-86D5B90B4D9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835892" y="1733579"/>
              <a:ext cx="131568" cy="145663"/>
            </a:xfrm>
            <a:prstGeom prst="rect">
              <a:avLst/>
            </a:prstGeom>
          </p:spPr>
        </p:pic>
        <p:sp>
          <p:nvSpPr>
            <p:cNvPr id="463" name="Rectangle 462">
              <a:extLst>
                <a:ext uri="{FF2B5EF4-FFF2-40B4-BE49-F238E27FC236}">
                  <a16:creationId xmlns:a16="http://schemas.microsoft.com/office/drawing/2014/main" id="{0AE8CE06-5F00-9059-3ED2-08EADB2D81B9}"/>
                </a:ext>
              </a:extLst>
            </p:cNvPr>
            <p:cNvSpPr/>
            <p:nvPr/>
          </p:nvSpPr>
          <p:spPr bwMode="auto">
            <a:xfrm>
              <a:off x="1800260" y="1557018"/>
              <a:ext cx="1072452"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00B0F0"/>
                      </a:gs>
                      <a:gs pos="100000">
                        <a:srgbClr val="50E6FF"/>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arc-sqlmi</a:t>
              </a:r>
            </a:p>
          </p:txBody>
        </p:sp>
      </p:grpSp>
      <p:pic>
        <p:nvPicPr>
          <p:cNvPr id="486" name="Graphic 485">
            <a:extLst>
              <a:ext uri="{FF2B5EF4-FFF2-40B4-BE49-F238E27FC236}">
                <a16:creationId xmlns:a16="http://schemas.microsoft.com/office/drawing/2014/main" id="{07A6E508-C116-5E11-AA44-CEC0CD21F936}"/>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362347" y="1406807"/>
            <a:ext cx="171450" cy="171450"/>
          </a:xfrm>
          <a:prstGeom prst="rect">
            <a:avLst/>
          </a:prstGeom>
        </p:spPr>
      </p:pic>
      <p:cxnSp>
        <p:nvCxnSpPr>
          <p:cNvPr id="487" name="Connector: Elbow 486">
            <a:extLst>
              <a:ext uri="{FF2B5EF4-FFF2-40B4-BE49-F238E27FC236}">
                <a16:creationId xmlns:a16="http://schemas.microsoft.com/office/drawing/2014/main" id="{933D9C1A-387B-2805-744A-7B101AE9387E}"/>
              </a:ext>
            </a:extLst>
          </p:cNvPr>
          <p:cNvCxnSpPr>
            <a:cxnSpLocks/>
            <a:stCxn id="479" idx="1"/>
            <a:endCxn id="28" idx="3"/>
          </p:cNvCxnSpPr>
          <p:nvPr/>
        </p:nvCxnSpPr>
        <p:spPr>
          <a:xfrm rot="10800000" flipV="1">
            <a:off x="5091280" y="1489243"/>
            <a:ext cx="214479" cy="312"/>
          </a:xfrm>
          <a:prstGeom prst="bentConnector3">
            <a:avLst>
              <a:gd name="adj1" fmla="val 50000"/>
            </a:avLst>
          </a:prstGeom>
          <a:noFill/>
          <a:ln w="12700" cap="flat" cmpd="sng" algn="ctr">
            <a:solidFill>
              <a:schemeClr val="accent2"/>
            </a:solidFill>
            <a:prstDash val="solid"/>
            <a:headEnd type="none" w="lg" len="med"/>
            <a:tailEnd type="triangle" w="sm" len="sm"/>
          </a:ln>
          <a:effectLst>
            <a:outerShdw blurRad="50800" dist="38100" dir="2700000" algn="tl" rotWithShape="0">
              <a:prstClr val="black">
                <a:alpha val="40000"/>
              </a:prstClr>
            </a:outerShdw>
          </a:effectLst>
        </p:spPr>
      </p:cxnSp>
      <p:sp>
        <p:nvSpPr>
          <p:cNvPr id="516" name="Rectangle: Rounded Corners 515">
            <a:extLst>
              <a:ext uri="{FF2B5EF4-FFF2-40B4-BE49-F238E27FC236}">
                <a16:creationId xmlns:a16="http://schemas.microsoft.com/office/drawing/2014/main" id="{0BED8E48-9D6D-2B2F-B620-5AD885D24C87}"/>
              </a:ext>
            </a:extLst>
          </p:cNvPr>
          <p:cNvSpPr/>
          <p:nvPr/>
        </p:nvSpPr>
        <p:spPr bwMode="auto">
          <a:xfrm>
            <a:off x="6772769" y="1304975"/>
            <a:ext cx="733002" cy="368553"/>
          </a:xfrm>
          <a:prstGeom prst="roundRect">
            <a:avLst>
              <a:gd name="adj" fmla="val 4951"/>
            </a:avLst>
          </a:prstGeom>
          <a:pattFill prst="wdDnDiag">
            <a:fgClr>
              <a:schemeClr val="accent1">
                <a:lumMod val="75000"/>
              </a:schemeClr>
            </a:fgClr>
            <a:bgClr>
              <a:srgbClr val="005EA4"/>
            </a:bgClr>
          </a:pattFill>
          <a:ln w="9525" cap="flat" cmpd="sng" algn="ctr">
            <a:solidFill>
              <a:schemeClr val="accent1">
                <a:lumMod val="75000"/>
              </a:schemeClr>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17" name="Rectangle 516">
            <a:extLst>
              <a:ext uri="{FF2B5EF4-FFF2-40B4-BE49-F238E27FC236}">
                <a16:creationId xmlns:a16="http://schemas.microsoft.com/office/drawing/2014/main" id="{245FE40B-4AFF-2E66-2BB1-57B6D910B9DB}"/>
              </a:ext>
            </a:extLst>
          </p:cNvPr>
          <p:cNvSpPr/>
          <p:nvPr/>
        </p:nvSpPr>
        <p:spPr bwMode="auto">
          <a:xfrm>
            <a:off x="6636069" y="1301759"/>
            <a:ext cx="1003328"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00B0F0"/>
                    </a:gs>
                    <a:gs pos="100000">
                      <a:srgbClr val="50E6FF"/>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agReplicaConfigs</a:t>
            </a:r>
          </a:p>
          <a:p>
            <a:pPr algn="ctr" defTabSz="932472" fontAlgn="base">
              <a:spcBef>
                <a:spcPct val="0"/>
              </a:spcBef>
              <a:spcAft>
                <a:spcPct val="0"/>
              </a:spcAft>
              <a:defRPr/>
            </a:pPr>
            <a:r>
              <a:rPr kumimoji="0" lang="en-US" sz="400" b="0" i="0" u="none" strike="noStrike" kern="0" cap="none" spc="0" normalizeH="0" baseline="0" noProof="0" dirty="0">
                <a:ln>
                  <a:noFill/>
                </a:ln>
                <a:solidFill>
                  <a:srgbClr val="FFFFFF">
                    <a:lumMod val="95000"/>
                  </a:srgbClr>
                </a:solidFill>
                <a:effectLst/>
                <a:uLnTx/>
                <a:uFillTx/>
                <a:latin typeface="Segoe UI"/>
                <a:ea typeface="Segoe UI" pitchFamily="34" charset="0"/>
                <a:cs typeface="Cascadia Code" panose="020B0609020000020004" pitchFamily="49" charset="0"/>
              </a:rPr>
              <a:t>Config Map per replica</a:t>
            </a:r>
            <a:endParaRPr kumimoji="0" lang="en-US" sz="800" b="1" i="0" u="none" strike="noStrike" kern="0" cap="none" spc="0" normalizeH="0" baseline="0" noProof="0" dirty="0">
              <a:ln>
                <a:noFill/>
              </a:ln>
              <a:solidFill>
                <a:srgbClr val="FFFFFF">
                  <a:lumMod val="95000"/>
                </a:srgbClr>
              </a:solidFill>
              <a:effectLst/>
              <a:uLnTx/>
              <a:uFillTx/>
              <a:latin typeface="Segoe UI"/>
              <a:ea typeface="Segoe UI" pitchFamily="34" charset="0"/>
              <a:cs typeface="Segoe UI Semibold" panose="020B0702040204020203" pitchFamily="34" charset="0"/>
            </a:endParaRPr>
          </a:p>
        </p:txBody>
      </p:sp>
      <p:grpSp>
        <p:nvGrpSpPr>
          <p:cNvPr id="22" name="Group 21">
            <a:extLst>
              <a:ext uri="{FF2B5EF4-FFF2-40B4-BE49-F238E27FC236}">
                <a16:creationId xmlns:a16="http://schemas.microsoft.com/office/drawing/2014/main" id="{204E5A90-D916-2E86-DB11-E14267657CE7}"/>
              </a:ext>
            </a:extLst>
          </p:cNvPr>
          <p:cNvGrpSpPr/>
          <p:nvPr/>
        </p:nvGrpSpPr>
        <p:grpSpPr>
          <a:xfrm>
            <a:off x="3541290" y="3749412"/>
            <a:ext cx="661313" cy="404075"/>
            <a:chOff x="1970876" y="3264408"/>
            <a:chExt cx="661313" cy="404075"/>
          </a:xfrm>
        </p:grpSpPr>
        <p:grpSp>
          <p:nvGrpSpPr>
            <p:cNvPr id="23" name="Group 22">
              <a:extLst>
                <a:ext uri="{FF2B5EF4-FFF2-40B4-BE49-F238E27FC236}">
                  <a16:creationId xmlns:a16="http://schemas.microsoft.com/office/drawing/2014/main" id="{B133C550-619D-4C3E-DE28-5A00527CA6CC}"/>
                </a:ext>
              </a:extLst>
            </p:cNvPr>
            <p:cNvGrpSpPr/>
            <p:nvPr/>
          </p:nvGrpSpPr>
          <p:grpSpPr>
            <a:xfrm>
              <a:off x="1970876" y="3264408"/>
              <a:ext cx="661313" cy="404075"/>
              <a:chOff x="2119788" y="2227253"/>
              <a:chExt cx="1908101" cy="404075"/>
            </a:xfrm>
          </p:grpSpPr>
          <p:sp>
            <p:nvSpPr>
              <p:cNvPr id="26" name="Rectangle: Rounded Corners 25">
                <a:extLst>
                  <a:ext uri="{FF2B5EF4-FFF2-40B4-BE49-F238E27FC236}">
                    <a16:creationId xmlns:a16="http://schemas.microsoft.com/office/drawing/2014/main" id="{5599630B-F0DF-BB7D-1044-E9A25C923305}"/>
                  </a:ext>
                </a:extLst>
              </p:cNvPr>
              <p:cNvSpPr/>
              <p:nvPr/>
            </p:nvSpPr>
            <p:spPr bwMode="auto">
              <a:xfrm>
                <a:off x="2536867" y="2365581"/>
                <a:ext cx="1067823" cy="127017"/>
              </a:xfrm>
              <a:prstGeom prst="roundRect">
                <a:avLst/>
              </a:prstGeom>
              <a:solidFill>
                <a:schemeClr val="accent1"/>
              </a:solidFill>
              <a:ln w="12700">
                <a:solidFill>
                  <a:srgbClr val="50E6FF"/>
                </a:solidFill>
                <a:headEnd type="none" w="med" len="med"/>
                <a:tailEnd type="none" w="med" len="med"/>
              </a:ln>
              <a:effectLst>
                <a:glow rad="25400">
                  <a:srgbClr val="50E6FF">
                    <a:alpha val="20000"/>
                  </a:srgbClr>
                </a:glow>
                <a:outerShdw blurRad="508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6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 name="Rectangle 28">
                <a:extLst>
                  <a:ext uri="{FF2B5EF4-FFF2-40B4-BE49-F238E27FC236}">
                    <a16:creationId xmlns:a16="http://schemas.microsoft.com/office/drawing/2014/main" id="{7B46ED0F-3F64-42BD-0823-6DC6067385F0}"/>
                  </a:ext>
                </a:extLst>
              </p:cNvPr>
              <p:cNvSpPr/>
              <p:nvPr/>
            </p:nvSpPr>
            <p:spPr bwMode="auto">
              <a:xfrm>
                <a:off x="2119788" y="2227253"/>
                <a:ext cx="1908101"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400" b="1" i="0" u="none" strike="noStrike" kern="0" cap="none" spc="0" normalizeH="0" baseline="0" noProof="0" dirty="0">
                    <a:ln>
                      <a:noFill/>
                    </a:ln>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SECONDARY</a:t>
                </a:r>
              </a:p>
            </p:txBody>
          </p:sp>
        </p:grpSp>
        <p:pic>
          <p:nvPicPr>
            <p:cNvPr id="24" name="Graphic 23">
              <a:extLst>
                <a:ext uri="{FF2B5EF4-FFF2-40B4-BE49-F238E27FC236}">
                  <a16:creationId xmlns:a16="http://schemas.microsoft.com/office/drawing/2014/main" id="{92B42CA4-7435-4B4E-BF08-600C6189EDA0}"/>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177849" y="3295889"/>
              <a:ext cx="247381" cy="164920"/>
            </a:xfrm>
            <a:prstGeom prst="rect">
              <a:avLst/>
            </a:prstGeom>
          </p:spPr>
        </p:pic>
      </p:grpSp>
      <p:pic>
        <p:nvPicPr>
          <p:cNvPr id="518" name="Graphic 517">
            <a:extLst>
              <a:ext uri="{FF2B5EF4-FFF2-40B4-BE49-F238E27FC236}">
                <a16:creationId xmlns:a16="http://schemas.microsoft.com/office/drawing/2014/main" id="{21149A02-1D47-25D1-DF68-DFB0006A5803}"/>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975218" y="1193416"/>
            <a:ext cx="325031" cy="216686"/>
          </a:xfrm>
          <a:prstGeom prst="rect">
            <a:avLst/>
          </a:prstGeom>
        </p:spPr>
      </p:pic>
      <p:cxnSp>
        <p:nvCxnSpPr>
          <p:cNvPr id="538" name="Connector: Elbow 537">
            <a:extLst>
              <a:ext uri="{FF2B5EF4-FFF2-40B4-BE49-F238E27FC236}">
                <a16:creationId xmlns:a16="http://schemas.microsoft.com/office/drawing/2014/main" id="{2B04EA8A-1A62-46F3-6D3A-E0F3C68828E6}"/>
              </a:ext>
            </a:extLst>
          </p:cNvPr>
          <p:cNvCxnSpPr>
            <a:cxnSpLocks/>
            <a:stCxn id="479" idx="3"/>
            <a:endCxn id="516" idx="1"/>
          </p:cNvCxnSpPr>
          <p:nvPr/>
        </p:nvCxnSpPr>
        <p:spPr>
          <a:xfrm>
            <a:off x="6371058" y="1489243"/>
            <a:ext cx="401711" cy="9"/>
          </a:xfrm>
          <a:prstGeom prst="bentConnector3">
            <a:avLst>
              <a:gd name="adj1" fmla="val 50000"/>
            </a:avLst>
          </a:prstGeom>
          <a:noFill/>
          <a:ln w="12700" cap="flat" cmpd="sng" algn="ctr">
            <a:solidFill>
              <a:schemeClr val="accent2"/>
            </a:solidFill>
            <a:prstDash val="solid"/>
            <a:headEnd type="none" w="lg" len="med"/>
            <a:tailEnd type="triangle" w="sm" len="sm"/>
          </a:ln>
          <a:effectLst>
            <a:outerShdw blurRad="50800" dist="38100" dir="2700000" algn="tl" rotWithShape="0">
              <a:prstClr val="black">
                <a:alpha val="40000"/>
              </a:prstClr>
            </a:outerShdw>
          </a:effectLst>
        </p:spPr>
      </p:cxnSp>
      <p:pic>
        <p:nvPicPr>
          <p:cNvPr id="542" name="Picture 541" descr="A picture containing text, sign, outdoor, clipart&#10;&#10;Description automatically generated">
            <a:extLst>
              <a:ext uri="{FF2B5EF4-FFF2-40B4-BE49-F238E27FC236}">
                <a16:creationId xmlns:a16="http://schemas.microsoft.com/office/drawing/2014/main" id="{CDE557B1-BC1A-C6E5-123C-2647C964F08B}"/>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861928" y="2094096"/>
            <a:ext cx="177423" cy="177423"/>
          </a:xfrm>
          <a:prstGeom prst="rect">
            <a:avLst/>
          </a:prstGeom>
        </p:spPr>
      </p:pic>
      <p:sp>
        <p:nvSpPr>
          <p:cNvPr id="543" name="Rectangle 542">
            <a:extLst>
              <a:ext uri="{FF2B5EF4-FFF2-40B4-BE49-F238E27FC236}">
                <a16:creationId xmlns:a16="http://schemas.microsoft.com/office/drawing/2014/main" id="{53F68BB3-0A45-6422-A1F7-708C1AD96FBD}"/>
              </a:ext>
            </a:extLst>
          </p:cNvPr>
          <p:cNvSpPr/>
          <p:nvPr/>
        </p:nvSpPr>
        <p:spPr bwMode="auto">
          <a:xfrm>
            <a:off x="3898514" y="1974726"/>
            <a:ext cx="1718900"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700" b="1" i="0" u="none" strike="noStrike" kern="0" cap="none" spc="0" normalizeH="0" baseline="0" noProof="0" dirty="0" err="1">
                <a:ln>
                  <a:noFill/>
                </a:ln>
                <a:gradFill>
                  <a:gsLst>
                    <a:gs pos="0">
                      <a:schemeClr val="tx1"/>
                    </a:gs>
                    <a:gs pos="100000">
                      <a:schemeClr val="tx1">
                        <a:lumMod val="85000"/>
                      </a:schemeClr>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StatefulSet</a:t>
            </a:r>
            <a:r>
              <a:rPr kumimoji="0" lang="en-US" sz="700" b="1" i="0" u="none" strike="noStrike" kern="0" cap="none" spc="0" normalizeH="0" baseline="0" noProof="0" dirty="0">
                <a:ln>
                  <a:noFill/>
                </a:ln>
                <a:gradFill>
                  <a:gsLst>
                    <a:gs pos="0">
                      <a:schemeClr val="tx1"/>
                    </a:gs>
                    <a:gs pos="100000">
                      <a:schemeClr val="tx1">
                        <a:lumMod val="85000"/>
                      </a:schemeClr>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 – SQL Server</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solidFill>
                  <a:srgbClr val="FFFFFF">
                    <a:lumMod val="95000"/>
                  </a:srgbClr>
                </a:solidFill>
                <a:effectLst/>
                <a:uLnTx/>
                <a:uFillTx/>
                <a:latin typeface="Segoe UI"/>
                <a:ea typeface="Segoe UI" pitchFamily="34" charset="0"/>
                <a:cs typeface="Cascadia Code" panose="020B0609020000020004" pitchFamily="49" charset="0"/>
              </a:rPr>
              <a:t>Replica 1 of 3</a:t>
            </a:r>
            <a:endParaRPr kumimoji="0" lang="en-US" sz="900" b="1" i="0" u="none" strike="noStrike" kern="0" cap="none" spc="0" normalizeH="0" baseline="0" noProof="0" dirty="0">
              <a:ln>
                <a:noFill/>
              </a:ln>
              <a:solidFill>
                <a:srgbClr val="FFFFFF">
                  <a:lumMod val="95000"/>
                </a:srgbClr>
              </a:solidFill>
              <a:effectLst/>
              <a:uLnTx/>
              <a:uFillTx/>
              <a:latin typeface="Segoe UI"/>
              <a:ea typeface="Segoe UI" pitchFamily="34" charset="0"/>
              <a:cs typeface="Segoe UI Semibold" panose="020B0702040204020203" pitchFamily="34" charset="0"/>
            </a:endParaRPr>
          </a:p>
        </p:txBody>
      </p:sp>
      <p:sp>
        <p:nvSpPr>
          <p:cNvPr id="544" name="Rectangle 543">
            <a:extLst>
              <a:ext uri="{FF2B5EF4-FFF2-40B4-BE49-F238E27FC236}">
                <a16:creationId xmlns:a16="http://schemas.microsoft.com/office/drawing/2014/main" id="{67803B86-3B9D-0A54-31AA-0F33FA923121}"/>
              </a:ext>
            </a:extLst>
          </p:cNvPr>
          <p:cNvSpPr/>
          <p:nvPr/>
        </p:nvSpPr>
        <p:spPr bwMode="auto">
          <a:xfrm>
            <a:off x="8353379" y="2749621"/>
            <a:ext cx="1448588" cy="677279"/>
          </a:xfrm>
          <a:prstGeom prst="rect">
            <a:avLst/>
          </a:prstGeom>
          <a:solidFill>
            <a:schemeClr val="accent4">
              <a:alpha val="10000"/>
            </a:schemeClr>
          </a:solidFill>
          <a:ln>
            <a:gradFill>
              <a:gsLst>
                <a:gs pos="0">
                  <a:srgbClr val="9BF00B"/>
                </a:gs>
                <a:gs pos="100000">
                  <a:srgbClr val="74B408"/>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CA"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45" name="Picture 544" descr="A picture containing text, sign, outdoor, clipart&#10;&#10;Description automatically generated">
            <a:extLst>
              <a:ext uri="{FF2B5EF4-FFF2-40B4-BE49-F238E27FC236}">
                <a16:creationId xmlns:a16="http://schemas.microsoft.com/office/drawing/2014/main" id="{57723A06-C7A3-F1BB-849B-A1A2DD211B30}"/>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333672" y="3479962"/>
            <a:ext cx="177423" cy="177423"/>
          </a:xfrm>
          <a:prstGeom prst="rect">
            <a:avLst/>
          </a:prstGeom>
        </p:spPr>
      </p:pic>
      <p:sp>
        <p:nvSpPr>
          <p:cNvPr id="546" name="Rectangle 545">
            <a:extLst>
              <a:ext uri="{FF2B5EF4-FFF2-40B4-BE49-F238E27FC236}">
                <a16:creationId xmlns:a16="http://schemas.microsoft.com/office/drawing/2014/main" id="{CC004378-C64C-6780-220A-52743EEA0B3B}"/>
              </a:ext>
            </a:extLst>
          </p:cNvPr>
          <p:cNvSpPr/>
          <p:nvPr/>
        </p:nvSpPr>
        <p:spPr bwMode="auto">
          <a:xfrm>
            <a:off x="8370258" y="3360592"/>
            <a:ext cx="1953702"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700" b="1" i="0" u="none" strike="noStrike" kern="0" cap="none" spc="0" normalizeH="0" baseline="0" noProof="0" dirty="0" err="1">
                <a:ln>
                  <a:noFill/>
                </a:ln>
                <a:gradFill>
                  <a:gsLst>
                    <a:gs pos="0">
                      <a:schemeClr val="tx1"/>
                    </a:gs>
                    <a:gs pos="100000">
                      <a:schemeClr val="tx1">
                        <a:lumMod val="85000"/>
                      </a:schemeClr>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StatefulSet</a:t>
            </a:r>
            <a:r>
              <a:rPr kumimoji="0" lang="en-US" sz="700" b="1" i="0" u="none" strike="noStrike" kern="0" cap="none" spc="0" normalizeH="0" baseline="0" noProof="0" dirty="0">
                <a:ln>
                  <a:noFill/>
                </a:ln>
                <a:gradFill>
                  <a:gsLst>
                    <a:gs pos="0">
                      <a:schemeClr val="tx1"/>
                    </a:gs>
                    <a:gs pos="100000">
                      <a:schemeClr val="tx1">
                        <a:lumMod val="85000"/>
                      </a:schemeClr>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 – HA Orchestrator</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solidFill>
                  <a:srgbClr val="FFFFFF">
                    <a:lumMod val="95000"/>
                  </a:srgbClr>
                </a:solidFill>
                <a:effectLst/>
                <a:uLnTx/>
                <a:uFillTx/>
                <a:latin typeface="Segoe UI"/>
                <a:ea typeface="Segoe UI" pitchFamily="34" charset="0"/>
                <a:cs typeface="Cascadia Code" panose="020B0609020000020004" pitchFamily="49" charset="0"/>
              </a:rPr>
              <a:t>Replica 1 of 1 (can be up to 3 with leasing mechanism)</a:t>
            </a:r>
            <a:endParaRPr kumimoji="0" lang="en-US" sz="900" b="1" i="0" u="none" strike="noStrike" kern="0" cap="none" spc="0" normalizeH="0" baseline="0" noProof="0" dirty="0">
              <a:ln>
                <a:noFill/>
              </a:ln>
              <a:solidFill>
                <a:srgbClr val="FFFFFF">
                  <a:lumMod val="95000"/>
                </a:srgbClr>
              </a:solidFill>
              <a:effectLst/>
              <a:uLnTx/>
              <a:uFillTx/>
              <a:latin typeface="Segoe UI"/>
              <a:ea typeface="Segoe UI" pitchFamily="34" charset="0"/>
              <a:cs typeface="Segoe UI Semibold" panose="020B0702040204020203" pitchFamily="34" charset="0"/>
            </a:endParaRPr>
          </a:p>
        </p:txBody>
      </p:sp>
      <p:sp>
        <p:nvSpPr>
          <p:cNvPr id="551" name="Rectangle 550">
            <a:extLst>
              <a:ext uri="{FF2B5EF4-FFF2-40B4-BE49-F238E27FC236}">
                <a16:creationId xmlns:a16="http://schemas.microsoft.com/office/drawing/2014/main" id="{10D12CF6-7EBB-4A6D-8851-7A4763F3A102}"/>
              </a:ext>
            </a:extLst>
          </p:cNvPr>
          <p:cNvSpPr/>
          <p:nvPr/>
        </p:nvSpPr>
        <p:spPr bwMode="auto">
          <a:xfrm>
            <a:off x="8511095" y="2931448"/>
            <a:ext cx="1144772" cy="352957"/>
          </a:xfrm>
          <a:prstGeom prst="rect">
            <a:avLst/>
          </a:prstGeom>
          <a:solidFill>
            <a:srgbClr val="FFFFFF">
              <a:lumMod val="95000"/>
              <a:alpha val="8000"/>
            </a:srgbClr>
          </a:solidFill>
          <a:ln w="5080" cap="flat" cmpd="sng" algn="ctr">
            <a:solidFill>
              <a:schemeClr val="tx1">
                <a:lumMod val="95000"/>
              </a:schemeClr>
            </a:solidFill>
            <a:prstDash val="solid"/>
            <a:headEnd type="none" w="med" len="med"/>
            <a:tailEnd type="none" w="med" len="med"/>
          </a:ln>
          <a:effectLst>
            <a:outerShdw blurRad="63500" algn="ctr" rotWithShape="0">
              <a:prstClr val="black">
                <a:alpha val="20000"/>
              </a:prstClr>
            </a:outerShdw>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552" name="Rectangle 551">
            <a:extLst>
              <a:ext uri="{FF2B5EF4-FFF2-40B4-BE49-F238E27FC236}">
                <a16:creationId xmlns:a16="http://schemas.microsoft.com/office/drawing/2014/main" id="{3EF50448-1511-4DBE-1D52-A46AA6787981}"/>
              </a:ext>
            </a:extLst>
          </p:cNvPr>
          <p:cNvSpPr/>
          <p:nvPr/>
        </p:nvSpPr>
        <p:spPr bwMode="auto">
          <a:xfrm>
            <a:off x="8628872" y="2902663"/>
            <a:ext cx="1173095"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700" b="1" i="0" u="none" strike="noStrike" kern="0" cap="none" spc="0" normalizeH="0" baseline="0" noProof="0" dirty="0">
                <a:ln>
                  <a:noFill/>
                </a:ln>
                <a:gradFill>
                  <a:gsLst>
                    <a:gs pos="0">
                      <a:schemeClr val="tx1"/>
                    </a:gs>
                    <a:gs pos="100000">
                      <a:schemeClr val="tx1">
                        <a:lumMod val="85000"/>
                      </a:schemeClr>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Operator</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solidFill>
                  <a:srgbClr val="FFFFFF">
                    <a:lumMod val="95000"/>
                  </a:srgbClr>
                </a:solidFill>
                <a:effectLst/>
                <a:uLnTx/>
                <a:uFillTx/>
                <a:latin typeface="Segoe UI"/>
                <a:ea typeface="Segoe UI" pitchFamily="34" charset="0"/>
                <a:cs typeface="Cascadia Code" panose="020B0609020000020004" pitchFamily="49" charset="0"/>
              </a:rPr>
              <a:t>Implements state machine, makes executive decisions</a:t>
            </a:r>
            <a:endParaRPr kumimoji="0" lang="en-US" sz="900" b="1" i="0" u="none" strike="noStrike" kern="0" cap="none" spc="0" normalizeH="0" baseline="0" noProof="0" dirty="0">
              <a:ln>
                <a:noFill/>
              </a:ln>
              <a:solidFill>
                <a:srgbClr val="FFFFFF">
                  <a:lumMod val="95000"/>
                </a:srgbClr>
              </a:solidFill>
              <a:effectLst/>
              <a:uLnTx/>
              <a:uFillTx/>
              <a:latin typeface="Segoe UI"/>
              <a:ea typeface="Segoe UI" pitchFamily="34" charset="0"/>
              <a:cs typeface="Segoe UI Semibold" panose="020B0702040204020203" pitchFamily="34" charset="0"/>
            </a:endParaRPr>
          </a:p>
        </p:txBody>
      </p:sp>
      <p:pic>
        <p:nvPicPr>
          <p:cNvPr id="553" name="Graphic 552" descr="Icon of a box with connected dots and lines">
            <a:extLst>
              <a:ext uri="{FF2B5EF4-FFF2-40B4-BE49-F238E27FC236}">
                <a16:creationId xmlns:a16="http://schemas.microsoft.com/office/drawing/2014/main" id="{442EF138-9660-0327-F303-20B5D559068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448887" y="2847631"/>
            <a:ext cx="131568" cy="145663"/>
          </a:xfrm>
          <a:prstGeom prst="rect">
            <a:avLst/>
          </a:prstGeom>
        </p:spPr>
      </p:pic>
      <p:sp>
        <p:nvSpPr>
          <p:cNvPr id="554" name="Rectangle 553">
            <a:extLst>
              <a:ext uri="{FF2B5EF4-FFF2-40B4-BE49-F238E27FC236}">
                <a16:creationId xmlns:a16="http://schemas.microsoft.com/office/drawing/2014/main" id="{D4C4FECD-0A0C-470F-41E7-A8C22D67BC1B}"/>
              </a:ext>
            </a:extLst>
          </p:cNvPr>
          <p:cNvSpPr/>
          <p:nvPr/>
        </p:nvSpPr>
        <p:spPr bwMode="auto">
          <a:xfrm>
            <a:off x="8413255" y="2671070"/>
            <a:ext cx="1072452"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solidFill>
                  <a:schemeClr val="accent4">
                    <a:lumMod val="20000"/>
                    <a:lumOff val="80000"/>
                  </a:schemeClr>
                </a:soli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arc-ha-orchestrator</a:t>
            </a:r>
          </a:p>
        </p:txBody>
      </p:sp>
      <p:pic>
        <p:nvPicPr>
          <p:cNvPr id="557" name="Graphic 556">
            <a:extLst>
              <a:ext uri="{FF2B5EF4-FFF2-40B4-BE49-F238E27FC236}">
                <a16:creationId xmlns:a16="http://schemas.microsoft.com/office/drawing/2014/main" id="{9D65464C-C434-7C60-EA79-2A2C524CAEE2}"/>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8529655" y="2993626"/>
            <a:ext cx="228600" cy="228600"/>
          </a:xfrm>
          <a:prstGeom prst="rect">
            <a:avLst/>
          </a:prstGeom>
        </p:spPr>
      </p:pic>
      <p:cxnSp>
        <p:nvCxnSpPr>
          <p:cNvPr id="65" name="Connector: Elbow 64">
            <a:extLst>
              <a:ext uri="{FF2B5EF4-FFF2-40B4-BE49-F238E27FC236}">
                <a16:creationId xmlns:a16="http://schemas.microsoft.com/office/drawing/2014/main" id="{A69A91B6-EB03-E795-95E7-49F9C63FE686}"/>
              </a:ext>
            </a:extLst>
          </p:cNvPr>
          <p:cNvCxnSpPr>
            <a:cxnSpLocks/>
            <a:stCxn id="481" idx="0"/>
            <a:endCxn id="551" idx="1"/>
          </p:cNvCxnSpPr>
          <p:nvPr/>
        </p:nvCxnSpPr>
        <p:spPr>
          <a:xfrm rot="16200000" flipH="1">
            <a:off x="5970724" y="567557"/>
            <a:ext cx="1878980" cy="3201761"/>
          </a:xfrm>
          <a:prstGeom prst="bentConnector4">
            <a:avLst>
              <a:gd name="adj1" fmla="val -12166"/>
              <a:gd name="adj2" fmla="val 84346"/>
            </a:avLst>
          </a:prstGeom>
          <a:noFill/>
          <a:ln w="12700" cap="flat" cmpd="sng" algn="ctr">
            <a:solidFill>
              <a:schemeClr val="accent5">
                <a:alpha val="70000"/>
              </a:schemeClr>
            </a:solidFill>
            <a:prstDash val="dash"/>
            <a:headEnd type="none" w="lg" len="med"/>
            <a:tailEnd type="triangle" w="sm" len="sm"/>
          </a:ln>
          <a:effectLst>
            <a:outerShdw blurRad="50800" dist="38100" dir="2700000" algn="tl" rotWithShape="0">
              <a:prstClr val="black">
                <a:alpha val="40000"/>
              </a:prstClr>
            </a:outerShdw>
          </a:effectLst>
        </p:spPr>
      </p:cxnSp>
      <p:sp>
        <p:nvSpPr>
          <p:cNvPr id="74" name="Rectangle 73">
            <a:extLst>
              <a:ext uri="{FF2B5EF4-FFF2-40B4-BE49-F238E27FC236}">
                <a16:creationId xmlns:a16="http://schemas.microsoft.com/office/drawing/2014/main" id="{D2C21E3F-0044-5085-00BA-CE65A1EFAB06}"/>
              </a:ext>
            </a:extLst>
          </p:cNvPr>
          <p:cNvSpPr/>
          <p:nvPr/>
        </p:nvSpPr>
        <p:spPr bwMode="auto">
          <a:xfrm>
            <a:off x="7918998" y="1169548"/>
            <a:ext cx="822026" cy="210608"/>
          </a:xfrm>
          <a:prstGeom prst="rect">
            <a:avLst/>
          </a:prstGeom>
          <a:solidFill>
            <a:schemeClr val="accent1">
              <a:alpha val="8000"/>
            </a:schemeClr>
          </a:solidFill>
          <a:ln w="6350" cap="flat" cmpd="sng" algn="ctr">
            <a:solidFill>
              <a:schemeClr val="accent2"/>
            </a:solid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marL="0" marR="0" lvl="0" indent="0" algn="l" defTabSz="807757" rtl="0" eaLnBrk="1" fontAlgn="base" latinLnBrk="0" hangingPunct="1">
              <a:lnSpc>
                <a:spcPct val="100000"/>
              </a:lnSpc>
              <a:spcBef>
                <a:spcPct val="0"/>
              </a:spcBef>
              <a:spcAft>
                <a:spcPct val="0"/>
              </a:spcAft>
              <a:buClrTx/>
              <a:buSzTx/>
              <a:buFontTx/>
              <a:buNone/>
              <a:tabLst/>
              <a:defRPr/>
            </a:pPr>
            <a:endParaRPr kumimoji="0" lang="en-CA" sz="1732" b="0" i="0" u="none" strike="noStrike" kern="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75" name="Rectangle 74">
            <a:extLst>
              <a:ext uri="{FF2B5EF4-FFF2-40B4-BE49-F238E27FC236}">
                <a16:creationId xmlns:a16="http://schemas.microsoft.com/office/drawing/2014/main" id="{5F621F10-9124-2513-8B7B-77615B9F5ABF}"/>
              </a:ext>
            </a:extLst>
          </p:cNvPr>
          <p:cNvSpPr/>
          <p:nvPr/>
        </p:nvSpPr>
        <p:spPr bwMode="auto">
          <a:xfrm>
            <a:off x="7891836" y="1070897"/>
            <a:ext cx="1630291"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solidFill>
                  <a:schemeClr val="accent2"/>
                </a:soli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Heartbeat</a:t>
            </a:r>
            <a:br>
              <a:rPr kumimoji="0" lang="en-US" sz="400" b="1" i="0" u="none" strike="noStrike" kern="0" cap="none" spc="0" normalizeH="0" baseline="0" noProof="0" dirty="0">
                <a:ln>
                  <a:noFill/>
                </a:ln>
                <a:solidFill>
                  <a:srgbClr val="FFFFFF"/>
                </a:solidFill>
                <a:effectLst/>
                <a:uLnTx/>
                <a:uFillTx/>
                <a:latin typeface="Segoe UI"/>
                <a:ea typeface="Segoe UI" pitchFamily="34" charset="0"/>
                <a:cs typeface="Segoe UI Semibold" panose="020B0702040204020203" pitchFamily="34" charset="0"/>
              </a:rPr>
            </a:br>
            <a:r>
              <a:rPr kumimoji="0" lang="en-CA" sz="400" b="0" i="0" u="none" strike="noStrike" kern="1200" cap="none" spc="0" normalizeH="0" baseline="0" noProof="0" dirty="0" err="1">
                <a:ln>
                  <a:noFill/>
                </a:ln>
                <a:solidFill>
                  <a:srgbClr val="FFFFFF">
                    <a:lumMod val="95000"/>
                  </a:srgbClr>
                </a:solidFill>
                <a:effectLst/>
                <a:uLnTx/>
                <a:uFillTx/>
                <a:latin typeface="Cascadia Code" panose="020B0609020000020004" pitchFamily="49" charset="0"/>
                <a:ea typeface="Cascadia Code" panose="020B0609020000020004" pitchFamily="49" charset="0"/>
                <a:cs typeface="Cascadia Code" panose="020B0609020000020004" pitchFamily="49" charset="0"/>
              </a:rPr>
              <a:t>sp_server_diagnostics</a:t>
            </a:r>
            <a:endParaRPr kumimoji="0" lang="en-US" sz="400" b="1" i="0" u="none" strike="noStrike" kern="0" cap="none" spc="0" normalizeH="0" baseline="0" noProof="0" dirty="0">
              <a:ln>
                <a:noFill/>
              </a:ln>
              <a:solidFill>
                <a:srgbClr val="FFFFFF">
                  <a:lumMod val="95000"/>
                </a:srgbClr>
              </a:solidFill>
              <a:effectLst/>
              <a:uLnTx/>
              <a:uFillTx/>
              <a:latin typeface="Cascadia Code" panose="020B0609020000020004" pitchFamily="49" charset="0"/>
              <a:ea typeface="Cascadia Code" panose="020B0609020000020004" pitchFamily="49" charset="0"/>
              <a:cs typeface="Cascadia Code" panose="020B0609020000020004" pitchFamily="49" charset="0"/>
            </a:endParaRPr>
          </a:p>
        </p:txBody>
      </p:sp>
      <p:sp>
        <p:nvSpPr>
          <p:cNvPr id="78" name="Freeform: Shape 77">
            <a:extLst>
              <a:ext uri="{FF2B5EF4-FFF2-40B4-BE49-F238E27FC236}">
                <a16:creationId xmlns:a16="http://schemas.microsoft.com/office/drawing/2014/main" id="{C8533701-6004-63C8-10D0-4602DF8565F9}"/>
              </a:ext>
            </a:extLst>
          </p:cNvPr>
          <p:cNvSpPr/>
          <p:nvPr/>
        </p:nvSpPr>
        <p:spPr>
          <a:xfrm>
            <a:off x="7951404" y="1234609"/>
            <a:ext cx="96277" cy="90803"/>
          </a:xfrm>
          <a:custGeom>
            <a:avLst/>
            <a:gdLst>
              <a:gd name="connsiteX0" fmla="*/ 96246 w 96277"/>
              <a:gd name="connsiteY0" fmla="*/ 32475 h 90803"/>
              <a:gd name="connsiteX1" fmla="*/ 72744 w 96277"/>
              <a:gd name="connsiteY1" fmla="*/ 82 h 90803"/>
              <a:gd name="connsiteX2" fmla="*/ 48167 w 96277"/>
              <a:gd name="connsiteY2" fmla="*/ 16222 h 90803"/>
              <a:gd name="connsiteX3" fmla="*/ 23306 w 96277"/>
              <a:gd name="connsiteY3" fmla="*/ 82 h 90803"/>
              <a:gd name="connsiteX4" fmla="*/ 31 w 96277"/>
              <a:gd name="connsiteY4" fmla="*/ 32475 h 90803"/>
              <a:gd name="connsiteX5" fmla="*/ 47770 w 96277"/>
              <a:gd name="connsiteY5" fmla="*/ 90803 h 90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6277" h="90803">
                <a:moveTo>
                  <a:pt x="96246" y="32475"/>
                </a:moveTo>
                <a:cubicBezTo>
                  <a:pt x="96529" y="23980"/>
                  <a:pt x="95396" y="1838"/>
                  <a:pt x="72744" y="82"/>
                </a:cubicBezTo>
                <a:cubicBezTo>
                  <a:pt x="61841" y="-729"/>
                  <a:pt x="51755" y="5894"/>
                  <a:pt x="48167" y="16222"/>
                </a:cubicBezTo>
                <a:cubicBezTo>
                  <a:pt x="44518" y="5811"/>
                  <a:pt x="34300" y="-822"/>
                  <a:pt x="23306" y="82"/>
                </a:cubicBezTo>
                <a:cubicBezTo>
                  <a:pt x="937" y="1838"/>
                  <a:pt x="-252" y="23980"/>
                  <a:pt x="31" y="32475"/>
                </a:cubicBezTo>
                <a:cubicBezTo>
                  <a:pt x="31" y="38534"/>
                  <a:pt x="1390" y="57618"/>
                  <a:pt x="47770" y="90803"/>
                </a:cubicBezTo>
              </a:path>
            </a:pathLst>
          </a:custGeom>
          <a:noFill/>
          <a:ln w="5292" cap="flat">
            <a:noFill/>
            <a:prstDash val="solid"/>
            <a:miter/>
          </a:ln>
        </p:spPr>
        <p:txBody>
          <a:bodyPr rtlCol="0" anchor="ctr"/>
          <a:lstStyle/>
          <a:p>
            <a:endParaRPr lang="en-CA"/>
          </a:p>
        </p:txBody>
      </p:sp>
      <p:sp>
        <p:nvSpPr>
          <p:cNvPr id="122" name="Rectangle 121">
            <a:extLst>
              <a:ext uri="{FF2B5EF4-FFF2-40B4-BE49-F238E27FC236}">
                <a16:creationId xmlns:a16="http://schemas.microsoft.com/office/drawing/2014/main" id="{35252CDB-876B-C945-86ED-D7592FFDE011}"/>
              </a:ext>
            </a:extLst>
          </p:cNvPr>
          <p:cNvSpPr/>
          <p:nvPr/>
        </p:nvSpPr>
        <p:spPr bwMode="auto">
          <a:xfrm>
            <a:off x="4447822" y="2481913"/>
            <a:ext cx="296293" cy="352957"/>
          </a:xfrm>
          <a:prstGeom prst="rect">
            <a:avLst/>
          </a:prstGeom>
          <a:solidFill>
            <a:srgbClr val="FFFFFF">
              <a:lumMod val="95000"/>
              <a:alpha val="8000"/>
            </a:srgbClr>
          </a:solidFill>
          <a:ln w="5080" cap="flat" cmpd="sng" algn="ctr">
            <a:solidFill>
              <a:schemeClr val="tx1">
                <a:lumMod val="95000"/>
              </a:schemeClr>
            </a:solidFill>
            <a:prstDash val="solid"/>
            <a:headEnd type="none" w="med" len="med"/>
            <a:tailEnd type="none" w="med" len="med"/>
          </a:ln>
          <a:effectLst>
            <a:outerShdw blurRad="63500" algn="ctr" rotWithShape="0">
              <a:prstClr val="black">
                <a:alpha val="20000"/>
              </a:prstClr>
            </a:outerShdw>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1024" name="Graphic 1023" descr="Icon of a box with connected dots and lines">
            <a:extLst>
              <a:ext uri="{FF2B5EF4-FFF2-40B4-BE49-F238E27FC236}">
                <a16:creationId xmlns:a16="http://schemas.microsoft.com/office/drawing/2014/main" id="{E2A84501-5CDF-A392-F2CF-1D8E138AC0A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385614" y="2398096"/>
            <a:ext cx="131568" cy="145663"/>
          </a:xfrm>
          <a:prstGeom prst="rect">
            <a:avLst/>
          </a:prstGeom>
        </p:spPr>
      </p:pic>
      <p:grpSp>
        <p:nvGrpSpPr>
          <p:cNvPr id="1059" name="Group 1058">
            <a:extLst>
              <a:ext uri="{FF2B5EF4-FFF2-40B4-BE49-F238E27FC236}">
                <a16:creationId xmlns:a16="http://schemas.microsoft.com/office/drawing/2014/main" id="{41A325C9-D6E6-C61B-4ED8-EB92E04E7143}"/>
              </a:ext>
            </a:extLst>
          </p:cNvPr>
          <p:cNvGrpSpPr/>
          <p:nvPr/>
        </p:nvGrpSpPr>
        <p:grpSpPr>
          <a:xfrm>
            <a:off x="4059908" y="2778290"/>
            <a:ext cx="184257" cy="131366"/>
            <a:chOff x="2373801" y="3602661"/>
            <a:chExt cx="301395" cy="214879"/>
          </a:xfrm>
        </p:grpSpPr>
        <p:sp>
          <p:nvSpPr>
            <p:cNvPr id="1030" name="Rectangle: Rounded Corners 1029">
              <a:extLst>
                <a:ext uri="{FF2B5EF4-FFF2-40B4-BE49-F238E27FC236}">
                  <a16:creationId xmlns:a16="http://schemas.microsoft.com/office/drawing/2014/main" id="{3AA7339F-6EAE-9350-36B7-C1BAD4D4886D}"/>
                </a:ext>
              </a:extLst>
            </p:cNvPr>
            <p:cNvSpPr/>
            <p:nvPr/>
          </p:nvSpPr>
          <p:spPr bwMode="auto">
            <a:xfrm>
              <a:off x="2373801" y="3602661"/>
              <a:ext cx="301395" cy="214879"/>
            </a:xfrm>
            <a:prstGeom prst="roundRect">
              <a:avLst>
                <a:gd name="adj" fmla="val 4951"/>
              </a:avLst>
            </a:prstGeom>
            <a:pattFill prst="wdDnDiag">
              <a:fgClr>
                <a:schemeClr val="accent1">
                  <a:lumMod val="75000"/>
                </a:schemeClr>
              </a:fgClr>
              <a:bgClr>
                <a:srgbClr val="005EA4"/>
              </a:bgClr>
            </a:pattFill>
            <a:ln w="9525" cap="flat" cmpd="sng" algn="ctr">
              <a:solidFill>
                <a:schemeClr val="accent1">
                  <a:lumMod val="75000"/>
                </a:schemeClr>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031" name="Graphic 1030">
              <a:extLst>
                <a:ext uri="{FF2B5EF4-FFF2-40B4-BE49-F238E27FC236}">
                  <a16:creationId xmlns:a16="http://schemas.microsoft.com/office/drawing/2014/main" id="{89248EDC-D446-E29D-9DA9-781172BAE13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449203" y="3634156"/>
              <a:ext cx="136689" cy="136689"/>
            </a:xfrm>
            <a:prstGeom prst="rect">
              <a:avLst/>
            </a:prstGeom>
            <a:effectLst>
              <a:outerShdw blurRad="50800" dist="38100" dir="2700000" algn="tl" rotWithShape="0">
                <a:prstClr val="black">
                  <a:alpha val="40000"/>
                </a:prstClr>
              </a:outerShdw>
            </a:effectLst>
          </p:spPr>
        </p:pic>
      </p:grpSp>
      <p:pic>
        <p:nvPicPr>
          <p:cNvPr id="1042" name="Graphic 1041">
            <a:extLst>
              <a:ext uri="{FF2B5EF4-FFF2-40B4-BE49-F238E27FC236}">
                <a16:creationId xmlns:a16="http://schemas.microsoft.com/office/drawing/2014/main" id="{7791AB5E-C184-F41A-4BAB-74AC4472B77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504411" y="2575956"/>
            <a:ext cx="171450" cy="171450"/>
          </a:xfrm>
          <a:prstGeom prst="rect">
            <a:avLst/>
          </a:prstGeom>
        </p:spPr>
      </p:pic>
      <p:cxnSp>
        <p:nvCxnSpPr>
          <p:cNvPr id="1043" name="Connector: Elbow 1042">
            <a:extLst>
              <a:ext uri="{FF2B5EF4-FFF2-40B4-BE49-F238E27FC236}">
                <a16:creationId xmlns:a16="http://schemas.microsoft.com/office/drawing/2014/main" id="{5A54412F-3A21-BD4D-9A2D-7EBA3CA0F940}"/>
              </a:ext>
            </a:extLst>
          </p:cNvPr>
          <p:cNvCxnSpPr>
            <a:cxnSpLocks/>
            <a:stCxn id="122" idx="1"/>
            <a:endCxn id="1038" idx="3"/>
          </p:cNvCxnSpPr>
          <p:nvPr/>
        </p:nvCxnSpPr>
        <p:spPr>
          <a:xfrm rot="10800000" flipV="1">
            <a:off x="4296780" y="2658392"/>
            <a:ext cx="151042" cy="312"/>
          </a:xfrm>
          <a:prstGeom prst="bentConnector3">
            <a:avLst>
              <a:gd name="adj1" fmla="val 50000"/>
            </a:avLst>
          </a:prstGeom>
          <a:noFill/>
          <a:ln w="12700" cap="flat" cmpd="sng" algn="ctr">
            <a:solidFill>
              <a:schemeClr val="accent2"/>
            </a:solidFill>
            <a:prstDash val="solid"/>
            <a:headEnd type="none" w="lg" len="med"/>
            <a:tailEnd type="triangle" w="sm" len="sm"/>
          </a:ln>
          <a:effectLst>
            <a:outerShdw blurRad="50800" dist="38100" dir="2700000" algn="tl" rotWithShape="0">
              <a:prstClr val="black">
                <a:alpha val="40000"/>
              </a:prstClr>
            </a:outerShdw>
          </a:effectLst>
        </p:spPr>
      </p:cxnSp>
      <p:pic>
        <p:nvPicPr>
          <p:cNvPr id="1046" name="Picture 1045" descr="A picture containing text, sign, outdoor, clipart&#10;&#10;Description automatically generated">
            <a:extLst>
              <a:ext uri="{FF2B5EF4-FFF2-40B4-BE49-F238E27FC236}">
                <a16:creationId xmlns:a16="http://schemas.microsoft.com/office/drawing/2014/main" id="{554A891C-780E-7C2E-3A1D-9B90C812BE9F}"/>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864385" y="3048280"/>
            <a:ext cx="177423" cy="177423"/>
          </a:xfrm>
          <a:prstGeom prst="rect">
            <a:avLst/>
          </a:prstGeom>
        </p:spPr>
      </p:pic>
      <p:sp>
        <p:nvSpPr>
          <p:cNvPr id="1049" name="Rectangle 1048">
            <a:extLst>
              <a:ext uri="{FF2B5EF4-FFF2-40B4-BE49-F238E27FC236}">
                <a16:creationId xmlns:a16="http://schemas.microsoft.com/office/drawing/2014/main" id="{A0E1EFE2-2064-E888-3B3C-EFF512756DCF}"/>
              </a:ext>
            </a:extLst>
          </p:cNvPr>
          <p:cNvSpPr/>
          <p:nvPr/>
        </p:nvSpPr>
        <p:spPr bwMode="auto">
          <a:xfrm>
            <a:off x="3900971" y="2928910"/>
            <a:ext cx="965274"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700" b="1" i="0" u="none" strike="noStrike" kern="0" cap="none" spc="0" normalizeH="0" baseline="0" noProof="0" dirty="0" err="1">
                <a:ln>
                  <a:noFill/>
                </a:ln>
                <a:gradFill>
                  <a:gsLst>
                    <a:gs pos="0">
                      <a:schemeClr val="tx1"/>
                    </a:gs>
                    <a:gs pos="100000">
                      <a:schemeClr val="tx1">
                        <a:lumMod val="85000"/>
                      </a:schemeClr>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StatefulSet</a:t>
            </a:r>
            <a:endParaRPr kumimoji="0" lang="en-US" sz="700" b="1" i="0" u="none" strike="noStrike" kern="0" cap="none" spc="0" normalizeH="0" baseline="0" noProof="0" dirty="0">
              <a:ln>
                <a:noFill/>
              </a:ln>
              <a:gradFill>
                <a:gsLst>
                  <a:gs pos="0">
                    <a:schemeClr val="tx1"/>
                  </a:gs>
                  <a:gs pos="100000">
                    <a:schemeClr val="tx1">
                      <a:lumMod val="85000"/>
                    </a:schemeClr>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endParaRP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solidFill>
                  <a:srgbClr val="FFFFFF">
                    <a:lumMod val="95000"/>
                  </a:srgbClr>
                </a:solidFill>
                <a:effectLst/>
                <a:uLnTx/>
                <a:uFillTx/>
                <a:latin typeface="Segoe UI"/>
                <a:ea typeface="Segoe UI" pitchFamily="34" charset="0"/>
                <a:cs typeface="Cascadia Code" panose="020B0609020000020004" pitchFamily="49" charset="0"/>
              </a:rPr>
              <a:t>Replica 2 of 3</a:t>
            </a:r>
            <a:endParaRPr kumimoji="0" lang="en-US" sz="900" b="1" i="0" u="none" strike="noStrike" kern="0" cap="none" spc="0" normalizeH="0" baseline="0" noProof="0" dirty="0">
              <a:ln>
                <a:noFill/>
              </a:ln>
              <a:solidFill>
                <a:srgbClr val="FFFFFF">
                  <a:lumMod val="95000"/>
                </a:srgbClr>
              </a:solidFill>
              <a:effectLst/>
              <a:uLnTx/>
              <a:uFillTx/>
              <a:latin typeface="Segoe UI"/>
              <a:ea typeface="Segoe UI" pitchFamily="34" charset="0"/>
              <a:cs typeface="Segoe UI Semibold" panose="020B0702040204020203" pitchFamily="34" charset="0"/>
            </a:endParaRPr>
          </a:p>
        </p:txBody>
      </p:sp>
      <p:grpSp>
        <p:nvGrpSpPr>
          <p:cNvPr id="1075" name="Group 1074">
            <a:extLst>
              <a:ext uri="{FF2B5EF4-FFF2-40B4-BE49-F238E27FC236}">
                <a16:creationId xmlns:a16="http://schemas.microsoft.com/office/drawing/2014/main" id="{8FDE29BB-0A44-D476-F6E4-EBEAE9A4BD29}"/>
              </a:ext>
            </a:extLst>
          </p:cNvPr>
          <p:cNvGrpSpPr/>
          <p:nvPr/>
        </p:nvGrpSpPr>
        <p:grpSpPr>
          <a:xfrm>
            <a:off x="6634324" y="2411959"/>
            <a:ext cx="1003328" cy="453395"/>
            <a:chOff x="4109508" y="2050791"/>
            <a:chExt cx="1003328" cy="453395"/>
          </a:xfrm>
        </p:grpSpPr>
        <p:sp>
          <p:nvSpPr>
            <p:cNvPr id="1072" name="Rectangle: Rounded Corners 1071">
              <a:extLst>
                <a:ext uri="{FF2B5EF4-FFF2-40B4-BE49-F238E27FC236}">
                  <a16:creationId xmlns:a16="http://schemas.microsoft.com/office/drawing/2014/main" id="{4F9322DF-5343-70E5-1F1F-75A1912C23F2}"/>
                </a:ext>
              </a:extLst>
            </p:cNvPr>
            <p:cNvSpPr/>
            <p:nvPr/>
          </p:nvSpPr>
          <p:spPr bwMode="auto">
            <a:xfrm>
              <a:off x="4246208" y="2162351"/>
              <a:ext cx="733002" cy="268986"/>
            </a:xfrm>
            <a:prstGeom prst="roundRect">
              <a:avLst>
                <a:gd name="adj" fmla="val 4951"/>
              </a:avLst>
            </a:prstGeom>
            <a:pattFill prst="wdDnDiag">
              <a:fgClr>
                <a:schemeClr val="accent1">
                  <a:lumMod val="75000"/>
                </a:schemeClr>
              </a:fgClr>
              <a:bgClr>
                <a:srgbClr val="005EA4"/>
              </a:bgClr>
            </a:pattFill>
            <a:ln w="9525" cap="flat" cmpd="sng" algn="ctr">
              <a:solidFill>
                <a:schemeClr val="accent1">
                  <a:lumMod val="75000"/>
                </a:schemeClr>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73" name="Rectangle 1072">
              <a:extLst>
                <a:ext uri="{FF2B5EF4-FFF2-40B4-BE49-F238E27FC236}">
                  <a16:creationId xmlns:a16="http://schemas.microsoft.com/office/drawing/2014/main" id="{2470B613-A096-DBFB-7DC9-DE3D05AE01AB}"/>
                </a:ext>
              </a:extLst>
            </p:cNvPr>
            <p:cNvSpPr/>
            <p:nvPr/>
          </p:nvSpPr>
          <p:spPr bwMode="auto">
            <a:xfrm>
              <a:off x="4109508" y="2100111"/>
              <a:ext cx="1003328"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00B0F0"/>
                      </a:gs>
                      <a:gs pos="100000">
                        <a:srgbClr val="50E6FF"/>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agReplicaConfigs</a:t>
              </a:r>
            </a:p>
          </p:txBody>
        </p:sp>
        <p:pic>
          <p:nvPicPr>
            <p:cNvPr id="1074" name="Graphic 1073">
              <a:extLst>
                <a:ext uri="{FF2B5EF4-FFF2-40B4-BE49-F238E27FC236}">
                  <a16:creationId xmlns:a16="http://schemas.microsoft.com/office/drawing/2014/main" id="{84E199B5-4D62-4C29-32E9-CC8FADED360B}"/>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448657" y="2050791"/>
              <a:ext cx="325031" cy="216686"/>
            </a:xfrm>
            <a:prstGeom prst="rect">
              <a:avLst/>
            </a:prstGeom>
          </p:spPr>
        </p:pic>
      </p:grpSp>
      <p:cxnSp>
        <p:nvCxnSpPr>
          <p:cNvPr id="1076" name="Connector: Elbow 1075">
            <a:extLst>
              <a:ext uri="{FF2B5EF4-FFF2-40B4-BE49-F238E27FC236}">
                <a16:creationId xmlns:a16="http://schemas.microsoft.com/office/drawing/2014/main" id="{DF7AAE46-D1FA-6A00-C47B-CC45B2258EBC}"/>
              </a:ext>
            </a:extLst>
          </p:cNvPr>
          <p:cNvCxnSpPr>
            <a:cxnSpLocks/>
            <a:stCxn id="122" idx="3"/>
            <a:endCxn id="1072" idx="1"/>
          </p:cNvCxnSpPr>
          <p:nvPr/>
        </p:nvCxnSpPr>
        <p:spPr>
          <a:xfrm flipV="1">
            <a:off x="4744115" y="2658012"/>
            <a:ext cx="2026909" cy="380"/>
          </a:xfrm>
          <a:prstGeom prst="bentConnector3">
            <a:avLst>
              <a:gd name="adj1" fmla="val 50000"/>
            </a:avLst>
          </a:prstGeom>
          <a:noFill/>
          <a:ln w="12700" cap="flat" cmpd="sng" algn="ctr">
            <a:solidFill>
              <a:schemeClr val="accent2"/>
            </a:solidFill>
            <a:prstDash val="solid"/>
            <a:headEnd type="none" w="lg" len="med"/>
            <a:tailEnd type="triangle" w="sm" len="sm"/>
          </a:ln>
          <a:effectLst>
            <a:outerShdw blurRad="50800" dist="38100" dir="2700000" algn="tl" rotWithShape="0">
              <a:prstClr val="black">
                <a:alpha val="40000"/>
              </a:prstClr>
            </a:outerShdw>
          </a:effectLst>
        </p:spPr>
      </p:cxnSp>
      <p:cxnSp>
        <p:nvCxnSpPr>
          <p:cNvPr id="1085" name="Straight Connector 1084">
            <a:extLst>
              <a:ext uri="{FF2B5EF4-FFF2-40B4-BE49-F238E27FC236}">
                <a16:creationId xmlns:a16="http://schemas.microsoft.com/office/drawing/2014/main" id="{CB652FE9-DA44-5372-462D-51012EDE2D2C}"/>
              </a:ext>
            </a:extLst>
          </p:cNvPr>
          <p:cNvCxnSpPr>
            <a:cxnSpLocks/>
          </p:cNvCxnSpPr>
          <p:nvPr/>
        </p:nvCxnSpPr>
        <p:spPr>
          <a:xfrm flipH="1">
            <a:off x="3712831" y="494037"/>
            <a:ext cx="18198" cy="5305172"/>
          </a:xfrm>
          <a:prstGeom prst="line">
            <a:avLst/>
          </a:prstGeom>
          <a:ln>
            <a:solidFill>
              <a:schemeClr val="tx1">
                <a:alpha val="26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70" name="Rectangle 269">
            <a:extLst>
              <a:ext uri="{FF2B5EF4-FFF2-40B4-BE49-F238E27FC236}">
                <a16:creationId xmlns:a16="http://schemas.microsoft.com/office/drawing/2014/main" id="{C5708C83-D1F8-A779-5EDE-06C00E3CD6AA}"/>
              </a:ext>
            </a:extLst>
          </p:cNvPr>
          <p:cNvSpPr/>
          <p:nvPr/>
        </p:nvSpPr>
        <p:spPr bwMode="auto">
          <a:xfrm>
            <a:off x="3995385" y="3484334"/>
            <a:ext cx="301395" cy="352957"/>
          </a:xfrm>
          <a:prstGeom prst="rect">
            <a:avLst/>
          </a:prstGeom>
          <a:solidFill>
            <a:srgbClr val="FFFFFF">
              <a:lumMod val="95000"/>
              <a:alpha val="8000"/>
            </a:srgbClr>
          </a:solidFill>
          <a:ln w="5080" cap="flat" cmpd="sng" algn="ctr">
            <a:solidFill>
              <a:schemeClr val="tx1">
                <a:lumMod val="95000"/>
              </a:schemeClr>
            </a:solidFill>
            <a:prstDash val="solid"/>
            <a:headEnd type="none" w="med" len="med"/>
            <a:tailEnd type="none" w="med" len="med"/>
          </a:ln>
          <a:effectLst>
            <a:outerShdw blurRad="63500" algn="ctr" rotWithShape="0">
              <a:prstClr val="black">
                <a:alpha val="20000"/>
              </a:prstClr>
            </a:outerShdw>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272" name="Picture 271" descr="Microsoft SQL Server icon in Color Style">
            <a:extLst>
              <a:ext uri="{FF2B5EF4-FFF2-40B4-BE49-F238E27FC236}">
                <a16:creationId xmlns:a16="http://schemas.microsoft.com/office/drawing/2014/main" id="{96564D42-C04C-CDEB-0801-65A9CF97431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59908" y="3518352"/>
            <a:ext cx="195378" cy="195378"/>
          </a:xfrm>
          <a:prstGeom prst="rect">
            <a:avLst/>
          </a:prstGeom>
          <a:noFill/>
          <a:extLst>
            <a:ext uri="{909E8E84-426E-40DD-AFC4-6F175D3DCCD1}">
              <a14:hiddenFill xmlns:a14="http://schemas.microsoft.com/office/drawing/2010/main">
                <a:solidFill>
                  <a:srgbClr val="FFFFFF"/>
                </a:solidFill>
              </a14:hiddenFill>
            </a:ext>
          </a:extLst>
        </p:spPr>
      </p:pic>
      <p:pic>
        <p:nvPicPr>
          <p:cNvPr id="273" name="Graphic 272" descr="Icon of a box with connected dots and lines">
            <a:extLst>
              <a:ext uri="{FF2B5EF4-FFF2-40B4-BE49-F238E27FC236}">
                <a16:creationId xmlns:a16="http://schemas.microsoft.com/office/drawing/2014/main" id="{EE8D8547-625A-3854-AA0B-AB92FC9CD77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935849" y="3400517"/>
            <a:ext cx="131568" cy="145663"/>
          </a:xfrm>
          <a:prstGeom prst="rect">
            <a:avLst/>
          </a:prstGeom>
        </p:spPr>
      </p:pic>
      <p:sp>
        <p:nvSpPr>
          <p:cNvPr id="274" name="Rectangle 273">
            <a:extLst>
              <a:ext uri="{FF2B5EF4-FFF2-40B4-BE49-F238E27FC236}">
                <a16:creationId xmlns:a16="http://schemas.microsoft.com/office/drawing/2014/main" id="{32A0BFC4-E36F-322A-B36F-91436083D85C}"/>
              </a:ext>
            </a:extLst>
          </p:cNvPr>
          <p:cNvSpPr/>
          <p:nvPr/>
        </p:nvSpPr>
        <p:spPr bwMode="auto">
          <a:xfrm>
            <a:off x="4447822" y="3484022"/>
            <a:ext cx="296293" cy="352957"/>
          </a:xfrm>
          <a:prstGeom prst="rect">
            <a:avLst/>
          </a:prstGeom>
          <a:solidFill>
            <a:srgbClr val="FFFFFF">
              <a:lumMod val="95000"/>
              <a:alpha val="8000"/>
            </a:srgbClr>
          </a:solidFill>
          <a:ln w="5080" cap="flat" cmpd="sng" algn="ctr">
            <a:solidFill>
              <a:schemeClr val="tx1">
                <a:lumMod val="95000"/>
              </a:schemeClr>
            </a:solidFill>
            <a:prstDash val="solid"/>
            <a:headEnd type="none" w="med" len="med"/>
            <a:tailEnd type="none" w="med" len="med"/>
          </a:ln>
          <a:effectLst>
            <a:outerShdw blurRad="63500" algn="ctr" rotWithShape="0">
              <a:prstClr val="black">
                <a:alpha val="20000"/>
              </a:prstClr>
            </a:outerShdw>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275" name="Graphic 274" descr="Icon of a box with connected dots and lines">
            <a:extLst>
              <a:ext uri="{FF2B5EF4-FFF2-40B4-BE49-F238E27FC236}">
                <a16:creationId xmlns:a16="http://schemas.microsoft.com/office/drawing/2014/main" id="{0105018F-625A-D447-05EB-B7A3CD2569A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385614" y="3400205"/>
            <a:ext cx="131568" cy="145663"/>
          </a:xfrm>
          <a:prstGeom prst="rect">
            <a:avLst/>
          </a:prstGeom>
        </p:spPr>
      </p:pic>
      <p:grpSp>
        <p:nvGrpSpPr>
          <p:cNvPr id="276" name="Group 275">
            <a:extLst>
              <a:ext uri="{FF2B5EF4-FFF2-40B4-BE49-F238E27FC236}">
                <a16:creationId xmlns:a16="http://schemas.microsoft.com/office/drawing/2014/main" id="{FD70881D-DB1A-A951-9FDE-3924AE947EDF}"/>
              </a:ext>
            </a:extLst>
          </p:cNvPr>
          <p:cNvGrpSpPr/>
          <p:nvPr/>
        </p:nvGrpSpPr>
        <p:grpSpPr>
          <a:xfrm>
            <a:off x="4059908" y="3780399"/>
            <a:ext cx="184257" cy="131366"/>
            <a:chOff x="2373801" y="3602661"/>
            <a:chExt cx="301395" cy="214879"/>
          </a:xfrm>
        </p:grpSpPr>
        <p:sp>
          <p:nvSpPr>
            <p:cNvPr id="277" name="Rectangle: Rounded Corners 276">
              <a:extLst>
                <a:ext uri="{FF2B5EF4-FFF2-40B4-BE49-F238E27FC236}">
                  <a16:creationId xmlns:a16="http://schemas.microsoft.com/office/drawing/2014/main" id="{FE31005F-4549-8D9B-B72C-664F74093453}"/>
                </a:ext>
              </a:extLst>
            </p:cNvPr>
            <p:cNvSpPr/>
            <p:nvPr/>
          </p:nvSpPr>
          <p:spPr bwMode="auto">
            <a:xfrm>
              <a:off x="2373801" y="3602661"/>
              <a:ext cx="301395" cy="214879"/>
            </a:xfrm>
            <a:prstGeom prst="roundRect">
              <a:avLst>
                <a:gd name="adj" fmla="val 4951"/>
              </a:avLst>
            </a:prstGeom>
            <a:pattFill prst="wdDnDiag">
              <a:fgClr>
                <a:schemeClr val="accent1">
                  <a:lumMod val="75000"/>
                </a:schemeClr>
              </a:fgClr>
              <a:bgClr>
                <a:srgbClr val="005EA4"/>
              </a:bgClr>
            </a:pattFill>
            <a:ln w="9525" cap="flat" cmpd="sng" algn="ctr">
              <a:solidFill>
                <a:schemeClr val="accent1">
                  <a:lumMod val="75000"/>
                </a:schemeClr>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78" name="Graphic 277">
              <a:extLst>
                <a:ext uri="{FF2B5EF4-FFF2-40B4-BE49-F238E27FC236}">
                  <a16:creationId xmlns:a16="http://schemas.microsoft.com/office/drawing/2014/main" id="{06E15011-1AB6-BB98-7320-9289EECB364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449203" y="3634156"/>
              <a:ext cx="136689" cy="136689"/>
            </a:xfrm>
            <a:prstGeom prst="rect">
              <a:avLst/>
            </a:prstGeom>
            <a:effectLst>
              <a:outerShdw blurRad="50800" dist="38100" dir="2700000" algn="tl" rotWithShape="0">
                <a:prstClr val="black">
                  <a:alpha val="40000"/>
                </a:prstClr>
              </a:outerShdw>
            </a:effectLst>
          </p:spPr>
        </p:pic>
      </p:grpSp>
      <p:pic>
        <p:nvPicPr>
          <p:cNvPr id="279" name="Graphic 278">
            <a:extLst>
              <a:ext uri="{FF2B5EF4-FFF2-40B4-BE49-F238E27FC236}">
                <a16:creationId xmlns:a16="http://schemas.microsoft.com/office/drawing/2014/main" id="{4477ED1B-5D52-AD3A-FA3C-DD61F8C8B3E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504411" y="3578065"/>
            <a:ext cx="171450" cy="171450"/>
          </a:xfrm>
          <a:prstGeom prst="rect">
            <a:avLst/>
          </a:prstGeom>
        </p:spPr>
      </p:pic>
      <p:cxnSp>
        <p:nvCxnSpPr>
          <p:cNvPr id="280" name="Connector: Elbow 279">
            <a:extLst>
              <a:ext uri="{FF2B5EF4-FFF2-40B4-BE49-F238E27FC236}">
                <a16:creationId xmlns:a16="http://schemas.microsoft.com/office/drawing/2014/main" id="{141524C8-BDD7-0DE0-EB10-0C4E6767F588}"/>
              </a:ext>
            </a:extLst>
          </p:cNvPr>
          <p:cNvCxnSpPr>
            <a:cxnSpLocks/>
            <a:stCxn id="274" idx="1"/>
            <a:endCxn id="270" idx="3"/>
          </p:cNvCxnSpPr>
          <p:nvPr/>
        </p:nvCxnSpPr>
        <p:spPr>
          <a:xfrm rot="10800000" flipV="1">
            <a:off x="4296780" y="3660501"/>
            <a:ext cx="151042" cy="312"/>
          </a:xfrm>
          <a:prstGeom prst="bentConnector3">
            <a:avLst>
              <a:gd name="adj1" fmla="val 50000"/>
            </a:avLst>
          </a:prstGeom>
          <a:noFill/>
          <a:ln w="12700" cap="flat" cmpd="sng" algn="ctr">
            <a:solidFill>
              <a:schemeClr val="accent2"/>
            </a:solidFill>
            <a:prstDash val="solid"/>
            <a:headEnd type="none" w="lg" len="med"/>
            <a:tailEnd type="triangle" w="sm" len="sm"/>
          </a:ln>
          <a:effectLst>
            <a:outerShdw blurRad="50800" dist="38100" dir="2700000" algn="tl" rotWithShape="0">
              <a:prstClr val="black">
                <a:alpha val="40000"/>
              </a:prstClr>
            </a:outerShdw>
          </a:effectLst>
        </p:spPr>
      </p:cxnSp>
      <p:pic>
        <p:nvPicPr>
          <p:cNvPr id="281" name="Picture 280" descr="A picture containing text, sign, outdoor, clipart&#10;&#10;Description automatically generated">
            <a:extLst>
              <a:ext uri="{FF2B5EF4-FFF2-40B4-BE49-F238E27FC236}">
                <a16:creationId xmlns:a16="http://schemas.microsoft.com/office/drawing/2014/main" id="{ADFF9109-261A-731D-969D-D521D5ABBAB2}"/>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864385" y="4050389"/>
            <a:ext cx="177423" cy="177423"/>
          </a:xfrm>
          <a:prstGeom prst="rect">
            <a:avLst/>
          </a:prstGeom>
        </p:spPr>
      </p:pic>
      <p:sp>
        <p:nvSpPr>
          <p:cNvPr id="282" name="Rectangle 281">
            <a:extLst>
              <a:ext uri="{FF2B5EF4-FFF2-40B4-BE49-F238E27FC236}">
                <a16:creationId xmlns:a16="http://schemas.microsoft.com/office/drawing/2014/main" id="{9496CC3D-5F4D-460B-F081-2CE789CA2591}"/>
              </a:ext>
            </a:extLst>
          </p:cNvPr>
          <p:cNvSpPr/>
          <p:nvPr/>
        </p:nvSpPr>
        <p:spPr bwMode="auto">
          <a:xfrm>
            <a:off x="3900971" y="3931019"/>
            <a:ext cx="965274"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700" b="1" i="0" u="none" strike="noStrike" kern="0" cap="none" spc="0" normalizeH="0" baseline="0" noProof="0" dirty="0" err="1">
                <a:ln>
                  <a:noFill/>
                </a:ln>
                <a:gradFill>
                  <a:gsLst>
                    <a:gs pos="0">
                      <a:schemeClr val="tx1"/>
                    </a:gs>
                    <a:gs pos="100000">
                      <a:schemeClr val="tx1">
                        <a:lumMod val="85000"/>
                      </a:schemeClr>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StatefulSet</a:t>
            </a:r>
            <a:endParaRPr kumimoji="0" lang="en-US" sz="700" b="1" i="0" u="none" strike="noStrike" kern="0" cap="none" spc="0" normalizeH="0" baseline="0" noProof="0" dirty="0">
              <a:ln>
                <a:noFill/>
              </a:ln>
              <a:gradFill>
                <a:gsLst>
                  <a:gs pos="0">
                    <a:schemeClr val="tx1"/>
                  </a:gs>
                  <a:gs pos="100000">
                    <a:schemeClr val="tx1">
                      <a:lumMod val="85000"/>
                    </a:schemeClr>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endParaRP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solidFill>
                  <a:srgbClr val="FFFFFF">
                    <a:lumMod val="95000"/>
                  </a:srgbClr>
                </a:solidFill>
                <a:effectLst/>
                <a:uLnTx/>
                <a:uFillTx/>
                <a:latin typeface="Segoe UI"/>
                <a:ea typeface="Segoe UI" pitchFamily="34" charset="0"/>
                <a:cs typeface="Cascadia Code" panose="020B0609020000020004" pitchFamily="49" charset="0"/>
              </a:rPr>
              <a:t>Replica 3 of 3</a:t>
            </a:r>
            <a:endParaRPr kumimoji="0" lang="en-US" sz="900" b="1" i="0" u="none" strike="noStrike" kern="0" cap="none" spc="0" normalizeH="0" baseline="0" noProof="0" dirty="0">
              <a:ln>
                <a:noFill/>
              </a:ln>
              <a:solidFill>
                <a:srgbClr val="FFFFFF">
                  <a:lumMod val="95000"/>
                </a:srgbClr>
              </a:solidFill>
              <a:effectLst/>
              <a:uLnTx/>
              <a:uFillTx/>
              <a:latin typeface="Segoe UI"/>
              <a:ea typeface="Segoe UI" pitchFamily="34" charset="0"/>
              <a:cs typeface="Segoe UI Semibold" panose="020B0702040204020203" pitchFamily="34" charset="0"/>
            </a:endParaRPr>
          </a:p>
        </p:txBody>
      </p:sp>
      <p:grpSp>
        <p:nvGrpSpPr>
          <p:cNvPr id="283" name="Group 282">
            <a:extLst>
              <a:ext uri="{FF2B5EF4-FFF2-40B4-BE49-F238E27FC236}">
                <a16:creationId xmlns:a16="http://schemas.microsoft.com/office/drawing/2014/main" id="{387F7066-F71B-7B30-D59E-1345BB128D2D}"/>
              </a:ext>
            </a:extLst>
          </p:cNvPr>
          <p:cNvGrpSpPr/>
          <p:nvPr/>
        </p:nvGrpSpPr>
        <p:grpSpPr>
          <a:xfrm>
            <a:off x="6654272" y="3020389"/>
            <a:ext cx="1003328" cy="453395"/>
            <a:chOff x="4109508" y="2050791"/>
            <a:chExt cx="1003328" cy="453395"/>
          </a:xfrm>
        </p:grpSpPr>
        <p:sp>
          <p:nvSpPr>
            <p:cNvPr id="284" name="Rectangle: Rounded Corners 283">
              <a:extLst>
                <a:ext uri="{FF2B5EF4-FFF2-40B4-BE49-F238E27FC236}">
                  <a16:creationId xmlns:a16="http://schemas.microsoft.com/office/drawing/2014/main" id="{AAAABA95-4C6C-332F-504A-54D22E7BB98E}"/>
                </a:ext>
              </a:extLst>
            </p:cNvPr>
            <p:cNvSpPr/>
            <p:nvPr/>
          </p:nvSpPr>
          <p:spPr bwMode="auto">
            <a:xfrm>
              <a:off x="4246208" y="2162351"/>
              <a:ext cx="733002" cy="268986"/>
            </a:xfrm>
            <a:prstGeom prst="roundRect">
              <a:avLst>
                <a:gd name="adj" fmla="val 4951"/>
              </a:avLst>
            </a:prstGeom>
            <a:pattFill prst="wdDnDiag">
              <a:fgClr>
                <a:schemeClr val="accent1">
                  <a:lumMod val="75000"/>
                </a:schemeClr>
              </a:fgClr>
              <a:bgClr>
                <a:srgbClr val="005EA4"/>
              </a:bgClr>
            </a:pattFill>
            <a:ln w="9525" cap="flat" cmpd="sng" algn="ctr">
              <a:solidFill>
                <a:schemeClr val="accent1">
                  <a:lumMod val="75000"/>
                </a:schemeClr>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5" name="Rectangle 284">
              <a:extLst>
                <a:ext uri="{FF2B5EF4-FFF2-40B4-BE49-F238E27FC236}">
                  <a16:creationId xmlns:a16="http://schemas.microsoft.com/office/drawing/2014/main" id="{E8FF6F36-ADE0-FFB2-4ECC-9BDFCAEC7727}"/>
                </a:ext>
              </a:extLst>
            </p:cNvPr>
            <p:cNvSpPr/>
            <p:nvPr/>
          </p:nvSpPr>
          <p:spPr bwMode="auto">
            <a:xfrm>
              <a:off x="4109508" y="2100111"/>
              <a:ext cx="1003328"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00B0F0"/>
                      </a:gs>
                      <a:gs pos="100000">
                        <a:srgbClr val="50E6FF"/>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agReplicaConfigs</a:t>
              </a:r>
            </a:p>
          </p:txBody>
        </p:sp>
        <p:pic>
          <p:nvPicPr>
            <p:cNvPr id="286" name="Graphic 285">
              <a:extLst>
                <a:ext uri="{FF2B5EF4-FFF2-40B4-BE49-F238E27FC236}">
                  <a16:creationId xmlns:a16="http://schemas.microsoft.com/office/drawing/2014/main" id="{D41D1EA2-68AC-05CD-F0EA-3AEB617F4FD4}"/>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448657" y="2050791"/>
              <a:ext cx="325031" cy="216686"/>
            </a:xfrm>
            <a:prstGeom prst="rect">
              <a:avLst/>
            </a:prstGeom>
          </p:spPr>
        </p:pic>
      </p:grpSp>
      <p:cxnSp>
        <p:nvCxnSpPr>
          <p:cNvPr id="287" name="Connector: Elbow 286">
            <a:extLst>
              <a:ext uri="{FF2B5EF4-FFF2-40B4-BE49-F238E27FC236}">
                <a16:creationId xmlns:a16="http://schemas.microsoft.com/office/drawing/2014/main" id="{AEB5C8B2-BCCA-D2CD-28A2-AAC21ADC4B9D}"/>
              </a:ext>
            </a:extLst>
          </p:cNvPr>
          <p:cNvCxnSpPr>
            <a:cxnSpLocks/>
            <a:stCxn id="274" idx="3"/>
            <a:endCxn id="284" idx="1"/>
          </p:cNvCxnSpPr>
          <p:nvPr/>
        </p:nvCxnSpPr>
        <p:spPr>
          <a:xfrm flipV="1">
            <a:off x="4744115" y="3266442"/>
            <a:ext cx="2046857" cy="394059"/>
          </a:xfrm>
          <a:prstGeom prst="bentConnector3">
            <a:avLst>
              <a:gd name="adj1" fmla="val 50000"/>
            </a:avLst>
          </a:prstGeom>
          <a:noFill/>
          <a:ln w="12700" cap="flat" cmpd="sng" algn="ctr">
            <a:solidFill>
              <a:schemeClr val="accent2"/>
            </a:solidFill>
            <a:prstDash val="solid"/>
            <a:headEnd type="none" w="lg" len="med"/>
            <a:tailEnd type="triangle" w="sm" len="sm"/>
          </a:ln>
          <a:effectLst>
            <a:outerShdw blurRad="50800" dist="38100" dir="2700000" algn="tl" rotWithShape="0">
              <a:prstClr val="black">
                <a:alpha val="40000"/>
              </a:prstClr>
            </a:outerShdw>
          </a:effectLst>
        </p:spPr>
      </p:cxnSp>
      <p:sp>
        <p:nvSpPr>
          <p:cNvPr id="298" name="Titel 2">
            <a:extLst>
              <a:ext uri="{FF2B5EF4-FFF2-40B4-BE49-F238E27FC236}">
                <a16:creationId xmlns:a16="http://schemas.microsoft.com/office/drawing/2014/main" id="{4AAC6CC1-CA6A-8FFE-D170-1DFA1F96FBC9}"/>
              </a:ext>
            </a:extLst>
          </p:cNvPr>
          <p:cNvSpPr txBox="1">
            <a:spLocks/>
          </p:cNvSpPr>
          <p:nvPr/>
        </p:nvSpPr>
        <p:spPr>
          <a:xfrm>
            <a:off x="4541725" y="5107907"/>
            <a:ext cx="1445428" cy="200055"/>
          </a:xfrm>
          <a:prstGeom prst="rect">
            <a:avLst/>
          </a:prstGeom>
        </p:spPr>
        <p:txBody>
          <a:bodyPr vert="horz" wrap="square" lIns="0" tIns="0" rIns="0" bIns="0" rtlCol="0" anchor="t">
            <a:spAutoFit/>
          </a:bodyPr>
          <a:lstStyle>
            <a:lvl1pPr algn="l" defTabSz="815963" rtl="0" eaLnBrk="1" latinLnBrk="0" hangingPunct="1">
              <a:lnSpc>
                <a:spcPct val="100000"/>
              </a:lnSpc>
              <a:spcBef>
                <a:spcPct val="0"/>
              </a:spcBef>
              <a:buNone/>
              <a:defRPr lang="en-US" sz="3149" b="0" kern="1200" cap="none" spc="-44"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de-DE" sz="1300" dirty="0"/>
              <a:t>DB ENGINES</a:t>
            </a:r>
          </a:p>
        </p:txBody>
      </p:sp>
      <p:sp>
        <p:nvSpPr>
          <p:cNvPr id="299" name="Titel 2">
            <a:extLst>
              <a:ext uri="{FF2B5EF4-FFF2-40B4-BE49-F238E27FC236}">
                <a16:creationId xmlns:a16="http://schemas.microsoft.com/office/drawing/2014/main" id="{9BC6D80B-18BC-4D01-96A2-5C95A3A178F0}"/>
              </a:ext>
            </a:extLst>
          </p:cNvPr>
          <p:cNvSpPr txBox="1">
            <a:spLocks/>
          </p:cNvSpPr>
          <p:nvPr/>
        </p:nvSpPr>
        <p:spPr>
          <a:xfrm>
            <a:off x="6413274" y="5107907"/>
            <a:ext cx="1445428" cy="200055"/>
          </a:xfrm>
          <a:prstGeom prst="rect">
            <a:avLst/>
          </a:prstGeom>
        </p:spPr>
        <p:txBody>
          <a:bodyPr vert="horz" wrap="square" lIns="0" tIns="0" rIns="0" bIns="0" rtlCol="0" anchor="t">
            <a:spAutoFit/>
          </a:bodyPr>
          <a:lstStyle>
            <a:lvl1pPr algn="l" defTabSz="815963" rtl="0" eaLnBrk="1" latinLnBrk="0" hangingPunct="1">
              <a:lnSpc>
                <a:spcPct val="100000"/>
              </a:lnSpc>
              <a:spcBef>
                <a:spcPct val="0"/>
              </a:spcBef>
              <a:buNone/>
              <a:defRPr lang="en-US" sz="3149" b="0" kern="1200" cap="none" spc="-44"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de-DE" sz="1300" dirty="0"/>
              <a:t>STATE</a:t>
            </a:r>
          </a:p>
        </p:txBody>
      </p:sp>
      <p:sp>
        <p:nvSpPr>
          <p:cNvPr id="300" name="Titel 2">
            <a:extLst>
              <a:ext uri="{FF2B5EF4-FFF2-40B4-BE49-F238E27FC236}">
                <a16:creationId xmlns:a16="http://schemas.microsoft.com/office/drawing/2014/main" id="{022EC6B0-F5D7-0D6A-7305-F6A807C8BCD6}"/>
              </a:ext>
            </a:extLst>
          </p:cNvPr>
          <p:cNvSpPr txBox="1">
            <a:spLocks/>
          </p:cNvSpPr>
          <p:nvPr/>
        </p:nvSpPr>
        <p:spPr>
          <a:xfrm>
            <a:off x="8229915" y="5107907"/>
            <a:ext cx="1445428" cy="200055"/>
          </a:xfrm>
          <a:prstGeom prst="rect">
            <a:avLst/>
          </a:prstGeom>
        </p:spPr>
        <p:txBody>
          <a:bodyPr vert="horz" wrap="square" lIns="0" tIns="0" rIns="0" bIns="0" rtlCol="0" anchor="t">
            <a:spAutoFit/>
          </a:bodyPr>
          <a:lstStyle>
            <a:lvl1pPr algn="l" defTabSz="815963" rtl="0" eaLnBrk="1" latinLnBrk="0" hangingPunct="1">
              <a:lnSpc>
                <a:spcPct val="100000"/>
              </a:lnSpc>
              <a:spcBef>
                <a:spcPct val="0"/>
              </a:spcBef>
              <a:buNone/>
              <a:defRPr lang="en-US" sz="3149" b="0" kern="1200" cap="none" spc="-44"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de-DE" sz="1300" dirty="0"/>
              <a:t>OPERATOR</a:t>
            </a:r>
          </a:p>
        </p:txBody>
      </p:sp>
      <p:grpSp>
        <p:nvGrpSpPr>
          <p:cNvPr id="309" name="Group 308">
            <a:extLst>
              <a:ext uri="{FF2B5EF4-FFF2-40B4-BE49-F238E27FC236}">
                <a16:creationId xmlns:a16="http://schemas.microsoft.com/office/drawing/2014/main" id="{B949D791-1C67-A838-AE94-78FB9E28A247}"/>
              </a:ext>
            </a:extLst>
          </p:cNvPr>
          <p:cNvGrpSpPr/>
          <p:nvPr/>
        </p:nvGrpSpPr>
        <p:grpSpPr>
          <a:xfrm>
            <a:off x="6654272" y="3837091"/>
            <a:ext cx="1003328" cy="404075"/>
            <a:chOff x="4109508" y="2100111"/>
            <a:chExt cx="1003328" cy="404075"/>
          </a:xfrm>
        </p:grpSpPr>
        <p:sp>
          <p:nvSpPr>
            <p:cNvPr id="310" name="Rectangle: Rounded Corners 309">
              <a:extLst>
                <a:ext uri="{FF2B5EF4-FFF2-40B4-BE49-F238E27FC236}">
                  <a16:creationId xmlns:a16="http://schemas.microsoft.com/office/drawing/2014/main" id="{B65D3BF4-E8D0-7B9F-F9BD-68D0840F388D}"/>
                </a:ext>
              </a:extLst>
            </p:cNvPr>
            <p:cNvSpPr/>
            <p:nvPr/>
          </p:nvSpPr>
          <p:spPr bwMode="auto">
            <a:xfrm>
              <a:off x="4246208" y="2162351"/>
              <a:ext cx="733002" cy="268986"/>
            </a:xfrm>
            <a:prstGeom prst="roundRect">
              <a:avLst>
                <a:gd name="adj" fmla="val 4951"/>
              </a:avLst>
            </a:prstGeom>
            <a:pattFill prst="wdDnDiag">
              <a:fgClr>
                <a:srgbClr val="2A3F03"/>
              </a:fgClr>
              <a:bgClr>
                <a:srgbClr val="2D4503"/>
              </a:bgClr>
            </a:pattFill>
            <a:ln w="9525" cap="flat" cmpd="sng" algn="ctr">
              <a:gradFill>
                <a:gsLst>
                  <a:gs pos="0">
                    <a:srgbClr val="9BF00B"/>
                  </a:gs>
                  <a:gs pos="100000">
                    <a:srgbClr val="74B408"/>
                  </a:gs>
                </a:gsLst>
                <a:lin ang="5400000" scaled="1"/>
              </a:gra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1" name="Rectangle 310">
              <a:extLst>
                <a:ext uri="{FF2B5EF4-FFF2-40B4-BE49-F238E27FC236}">
                  <a16:creationId xmlns:a16="http://schemas.microsoft.com/office/drawing/2014/main" id="{449DB1C3-BE05-80B3-9DBA-0F83D0D7294D}"/>
                </a:ext>
              </a:extLst>
            </p:cNvPr>
            <p:cNvSpPr/>
            <p:nvPr/>
          </p:nvSpPr>
          <p:spPr bwMode="auto">
            <a:xfrm>
              <a:off x="4109508" y="2100111"/>
              <a:ext cx="1003328"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err="1">
                  <a:ln>
                    <a:noFill/>
                  </a:ln>
                  <a:solidFill>
                    <a:schemeClr val="accent4"/>
                  </a:soli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agRoleMap</a:t>
              </a:r>
              <a:endParaRPr kumimoji="0" lang="en-US" sz="500" b="1" i="0" u="none" strike="noStrike" kern="0" cap="none" spc="0" normalizeH="0" baseline="0" noProof="0" dirty="0">
                <a:ln>
                  <a:noFill/>
                </a:ln>
                <a:solidFill>
                  <a:schemeClr val="accent4"/>
                </a:solidFill>
                <a:effectLst/>
                <a:uLnTx/>
                <a:uFill>
                  <a:solidFill>
                    <a:srgbClr val="50E6FF"/>
                  </a:solidFill>
                </a:uFill>
                <a:latin typeface="Cascadia Code" panose="020B0609020000020004" pitchFamily="49" charset="0"/>
                <a:ea typeface="Segoe UI" pitchFamily="34" charset="0"/>
                <a:cs typeface="Cascadia Code" panose="020B0609020000020004" pitchFamily="49" charset="0"/>
              </a:endParaRPr>
            </a:p>
          </p:txBody>
        </p:sp>
      </p:grpSp>
      <p:pic>
        <p:nvPicPr>
          <p:cNvPr id="316" name="Graphic 315">
            <a:extLst>
              <a:ext uri="{FF2B5EF4-FFF2-40B4-BE49-F238E27FC236}">
                <a16:creationId xmlns:a16="http://schemas.microsoft.com/office/drawing/2014/main" id="{C011AB45-0FCB-F8B7-B09E-3552B904095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946995" y="1218026"/>
            <a:ext cx="121129" cy="121129"/>
          </a:xfrm>
          <a:prstGeom prst="rect">
            <a:avLst/>
          </a:prstGeom>
        </p:spPr>
      </p:pic>
      <p:grpSp>
        <p:nvGrpSpPr>
          <p:cNvPr id="335" name="Group 334">
            <a:extLst>
              <a:ext uri="{FF2B5EF4-FFF2-40B4-BE49-F238E27FC236}">
                <a16:creationId xmlns:a16="http://schemas.microsoft.com/office/drawing/2014/main" id="{67CC2D20-0F98-CFD8-B651-AD64004191D1}"/>
              </a:ext>
            </a:extLst>
          </p:cNvPr>
          <p:cNvGrpSpPr/>
          <p:nvPr/>
        </p:nvGrpSpPr>
        <p:grpSpPr>
          <a:xfrm>
            <a:off x="7054184" y="3821720"/>
            <a:ext cx="136376" cy="141431"/>
            <a:chOff x="4468605" y="4806807"/>
            <a:chExt cx="186813" cy="193737"/>
          </a:xfrm>
        </p:grpSpPr>
        <p:sp>
          <p:nvSpPr>
            <p:cNvPr id="332" name="Freeform: Shape 331">
              <a:extLst>
                <a:ext uri="{FF2B5EF4-FFF2-40B4-BE49-F238E27FC236}">
                  <a16:creationId xmlns:a16="http://schemas.microsoft.com/office/drawing/2014/main" id="{D47F4A65-5EE2-FC79-14F5-FD056CC30841}"/>
                </a:ext>
              </a:extLst>
            </p:cNvPr>
            <p:cNvSpPr/>
            <p:nvPr/>
          </p:nvSpPr>
          <p:spPr>
            <a:xfrm>
              <a:off x="4468605" y="4806807"/>
              <a:ext cx="186813" cy="193737"/>
            </a:xfrm>
            <a:custGeom>
              <a:avLst/>
              <a:gdLst>
                <a:gd name="connsiteX0" fmla="*/ 124104 w 249941"/>
                <a:gd name="connsiteY0" fmla="*/ 13 h 144450"/>
                <a:gd name="connsiteX1" fmla="*/ 117736 w 249941"/>
                <a:gd name="connsiteY1" fmla="*/ 972 h 144450"/>
                <a:gd name="connsiteX2" fmla="*/ 30845 w 249941"/>
                <a:gd name="connsiteY2" fmla="*/ 25702 h 144450"/>
                <a:gd name="connsiteX3" fmla="*/ 21854 w 249941"/>
                <a:gd name="connsiteY3" fmla="*/ 32361 h 144450"/>
                <a:gd name="connsiteX4" fmla="*/ 418 w 249941"/>
                <a:gd name="connsiteY4" fmla="*/ 87909 h 144450"/>
                <a:gd name="connsiteX5" fmla="*/ 2673 w 249941"/>
                <a:gd name="connsiteY5" fmla="*/ 95435 h 144450"/>
                <a:gd name="connsiteX6" fmla="*/ 3618 w 249941"/>
                <a:gd name="connsiteY6" fmla="*/ 96216 h 144450"/>
                <a:gd name="connsiteX7" fmla="*/ 63761 w 249941"/>
                <a:gd name="connsiteY7" fmla="*/ 140757 h 144450"/>
                <a:gd name="connsiteX8" fmla="*/ 76752 w 249941"/>
                <a:gd name="connsiteY8" fmla="*/ 144450 h 144450"/>
                <a:gd name="connsiteX9" fmla="*/ 173202 w 249941"/>
                <a:gd name="connsiteY9" fmla="*/ 144437 h 144450"/>
                <a:gd name="connsiteX10" fmla="*/ 186192 w 249941"/>
                <a:gd name="connsiteY10" fmla="*/ 140750 h 144450"/>
                <a:gd name="connsiteX11" fmla="*/ 246314 w 249941"/>
                <a:gd name="connsiteY11" fmla="*/ 96203 h 144450"/>
                <a:gd name="connsiteX12" fmla="*/ 249525 w 249941"/>
                <a:gd name="connsiteY12" fmla="*/ 87896 h 144450"/>
                <a:gd name="connsiteX13" fmla="*/ 228055 w 249941"/>
                <a:gd name="connsiteY13" fmla="*/ 32347 h 144450"/>
                <a:gd name="connsiteX14" fmla="*/ 219065 w 249941"/>
                <a:gd name="connsiteY14" fmla="*/ 25689 h 144450"/>
                <a:gd name="connsiteX15" fmla="*/ 132161 w 249941"/>
                <a:gd name="connsiteY15" fmla="*/ 972 h 144450"/>
                <a:gd name="connsiteX16" fmla="*/ 124104 w 249941"/>
                <a:gd name="connsiteY16" fmla="*/ 13 h 144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9941" h="144450">
                  <a:moveTo>
                    <a:pt x="124104" y="13"/>
                  </a:moveTo>
                  <a:cubicBezTo>
                    <a:pt x="121895" y="79"/>
                    <a:pt x="119730" y="405"/>
                    <a:pt x="117736" y="972"/>
                  </a:cubicBezTo>
                  <a:lnTo>
                    <a:pt x="30845" y="25702"/>
                  </a:lnTo>
                  <a:cubicBezTo>
                    <a:pt x="26289" y="26998"/>
                    <a:pt x="22980" y="29449"/>
                    <a:pt x="21854" y="32361"/>
                  </a:cubicBezTo>
                  <a:lnTo>
                    <a:pt x="418" y="87909"/>
                  </a:lnTo>
                  <a:cubicBezTo>
                    <a:pt x="-583" y="90495"/>
                    <a:pt x="231" y="93210"/>
                    <a:pt x="2673" y="95435"/>
                  </a:cubicBezTo>
                  <a:cubicBezTo>
                    <a:pt x="2966" y="95705"/>
                    <a:pt x="3282" y="95965"/>
                    <a:pt x="3618" y="96216"/>
                  </a:cubicBezTo>
                  <a:lnTo>
                    <a:pt x="63761" y="140757"/>
                  </a:lnTo>
                  <a:cubicBezTo>
                    <a:pt x="66915" y="143091"/>
                    <a:pt x="71696" y="144451"/>
                    <a:pt x="76752" y="144450"/>
                  </a:cubicBezTo>
                  <a:lnTo>
                    <a:pt x="173202" y="144437"/>
                  </a:lnTo>
                  <a:cubicBezTo>
                    <a:pt x="178256" y="144439"/>
                    <a:pt x="183037" y="143082"/>
                    <a:pt x="186192" y="140750"/>
                  </a:cubicBezTo>
                  <a:lnTo>
                    <a:pt x="246314" y="96203"/>
                  </a:lnTo>
                  <a:cubicBezTo>
                    <a:pt x="249469" y="93867"/>
                    <a:pt x="250651" y="90809"/>
                    <a:pt x="249525" y="87896"/>
                  </a:cubicBezTo>
                  <a:lnTo>
                    <a:pt x="228055" y="32347"/>
                  </a:lnTo>
                  <a:cubicBezTo>
                    <a:pt x="226929" y="29435"/>
                    <a:pt x="223620" y="26985"/>
                    <a:pt x="219065" y="25689"/>
                  </a:cubicBezTo>
                  <a:lnTo>
                    <a:pt x="132161" y="972"/>
                  </a:lnTo>
                  <a:cubicBezTo>
                    <a:pt x="129654" y="259"/>
                    <a:pt x="126883" y="-71"/>
                    <a:pt x="124104" y="13"/>
                  </a:cubicBezTo>
                  <a:close/>
                </a:path>
              </a:pathLst>
            </a:custGeom>
            <a:solidFill>
              <a:srgbClr val="00B050"/>
            </a:solidFill>
            <a:ln w="354" cap="flat">
              <a:noFill/>
              <a:prstDash val="solid"/>
              <a:miter/>
            </a:ln>
          </p:spPr>
          <p:txBody>
            <a:bodyPr rtlCol="0" anchor="ctr"/>
            <a:lstStyle/>
            <a:p>
              <a:endParaRPr lang="en-CA"/>
            </a:p>
          </p:txBody>
        </p:sp>
        <p:sp>
          <p:nvSpPr>
            <p:cNvPr id="333" name="Freeform: Shape 332">
              <a:extLst>
                <a:ext uri="{FF2B5EF4-FFF2-40B4-BE49-F238E27FC236}">
                  <a16:creationId xmlns:a16="http://schemas.microsoft.com/office/drawing/2014/main" id="{96B400A1-8E10-D4E1-9545-F3F05D45872B}"/>
                </a:ext>
              </a:extLst>
            </p:cNvPr>
            <p:cNvSpPr/>
            <p:nvPr/>
          </p:nvSpPr>
          <p:spPr>
            <a:xfrm>
              <a:off x="4490455" y="4827863"/>
              <a:ext cx="136954" cy="142996"/>
            </a:xfrm>
            <a:custGeom>
              <a:avLst/>
              <a:gdLst>
                <a:gd name="connsiteX0" fmla="*/ 91612 w 183233"/>
                <a:gd name="connsiteY0" fmla="*/ 0 h 106617"/>
                <a:gd name="connsiteX1" fmla="*/ 86411 w 183233"/>
                <a:gd name="connsiteY1" fmla="*/ 3442 h 106617"/>
                <a:gd name="connsiteX2" fmla="*/ 86422 w 183233"/>
                <a:gd name="connsiteY2" fmla="*/ 3528 h 106617"/>
                <a:gd name="connsiteX3" fmla="*/ 86411 w 183233"/>
                <a:gd name="connsiteY3" fmla="*/ 4322 h 106617"/>
                <a:gd name="connsiteX4" fmla="*/ 87122 w 183233"/>
                <a:gd name="connsiteY4" fmla="*/ 7268 h 106617"/>
                <a:gd name="connsiteX5" fmla="*/ 87700 w 183233"/>
                <a:gd name="connsiteY5" fmla="*/ 12888 h 106617"/>
                <a:gd name="connsiteX6" fmla="*/ 86011 w 183233"/>
                <a:gd name="connsiteY6" fmla="*/ 14489 h 106617"/>
                <a:gd name="connsiteX7" fmla="*/ 85888 w 183233"/>
                <a:gd name="connsiteY7" fmla="*/ 15800 h 106617"/>
                <a:gd name="connsiteX8" fmla="*/ 76487 w 183233"/>
                <a:gd name="connsiteY8" fmla="*/ 16660 h 106617"/>
                <a:gd name="connsiteX9" fmla="*/ 42503 w 183233"/>
                <a:gd name="connsiteY9" fmla="*/ 28224 h 106617"/>
                <a:gd name="connsiteX10" fmla="*/ 40625 w 183233"/>
                <a:gd name="connsiteY10" fmla="*/ 27430 h 106617"/>
                <a:gd name="connsiteX11" fmla="*/ 37536 w 183233"/>
                <a:gd name="connsiteY11" fmla="*/ 27251 h 106617"/>
                <a:gd name="connsiteX12" fmla="*/ 30524 w 183233"/>
                <a:gd name="connsiteY12" fmla="*/ 23478 h 106617"/>
                <a:gd name="connsiteX13" fmla="*/ 27101 w 183233"/>
                <a:gd name="connsiteY13" fmla="*/ 21314 h 106617"/>
                <a:gd name="connsiteX14" fmla="*/ 25945 w 183233"/>
                <a:gd name="connsiteY14" fmla="*/ 20764 h 106617"/>
                <a:gd name="connsiteX15" fmla="*/ 22322 w 183233"/>
                <a:gd name="connsiteY15" fmla="*/ 19950 h 106617"/>
                <a:gd name="connsiteX16" fmla="*/ 18177 w 183233"/>
                <a:gd name="connsiteY16" fmla="*/ 21042 h 106617"/>
                <a:gd name="connsiteX17" fmla="*/ 19455 w 183233"/>
                <a:gd name="connsiteY17" fmla="*/ 25610 h 106617"/>
                <a:gd name="connsiteX18" fmla="*/ 19533 w 183233"/>
                <a:gd name="connsiteY18" fmla="*/ 25643 h 106617"/>
                <a:gd name="connsiteX19" fmla="*/ 20611 w 183233"/>
                <a:gd name="connsiteY19" fmla="*/ 26159 h 106617"/>
                <a:gd name="connsiteX20" fmla="*/ 24923 w 183233"/>
                <a:gd name="connsiteY20" fmla="*/ 27662 h 106617"/>
                <a:gd name="connsiteX21" fmla="*/ 32657 w 183233"/>
                <a:gd name="connsiteY21" fmla="*/ 30898 h 106617"/>
                <a:gd name="connsiteX22" fmla="*/ 33702 w 183233"/>
                <a:gd name="connsiteY22" fmla="*/ 32686 h 106617"/>
                <a:gd name="connsiteX23" fmla="*/ 35369 w 183233"/>
                <a:gd name="connsiteY23" fmla="*/ 33573 h 106617"/>
                <a:gd name="connsiteX24" fmla="*/ 24756 w 183233"/>
                <a:gd name="connsiteY24" fmla="*/ 61519 h 106617"/>
                <a:gd name="connsiteX25" fmla="*/ 22578 w 183233"/>
                <a:gd name="connsiteY25" fmla="*/ 61896 h 106617"/>
                <a:gd name="connsiteX26" fmla="*/ 20344 w 183233"/>
                <a:gd name="connsiteY26" fmla="*/ 63240 h 106617"/>
                <a:gd name="connsiteX27" fmla="*/ 11021 w 183233"/>
                <a:gd name="connsiteY27" fmla="*/ 64153 h 106617"/>
                <a:gd name="connsiteX28" fmla="*/ 6031 w 183233"/>
                <a:gd name="connsiteY28" fmla="*/ 64392 h 106617"/>
                <a:gd name="connsiteX29" fmla="*/ 4642 w 183233"/>
                <a:gd name="connsiteY29" fmla="*/ 64583 h 106617"/>
                <a:gd name="connsiteX30" fmla="*/ 4597 w 183233"/>
                <a:gd name="connsiteY30" fmla="*/ 64590 h 106617"/>
                <a:gd name="connsiteX31" fmla="*/ 4519 w 183233"/>
                <a:gd name="connsiteY31" fmla="*/ 64603 h 106617"/>
                <a:gd name="connsiteX32" fmla="*/ 119 w 183233"/>
                <a:gd name="connsiteY32" fmla="*/ 68376 h 106617"/>
                <a:gd name="connsiteX33" fmla="*/ 6831 w 183233"/>
                <a:gd name="connsiteY33" fmla="*/ 70640 h 106617"/>
                <a:gd name="connsiteX34" fmla="*/ 6909 w 183233"/>
                <a:gd name="connsiteY34" fmla="*/ 70633 h 106617"/>
                <a:gd name="connsiteX35" fmla="*/ 7009 w 183233"/>
                <a:gd name="connsiteY35" fmla="*/ 70614 h 106617"/>
                <a:gd name="connsiteX36" fmla="*/ 8354 w 183233"/>
                <a:gd name="connsiteY36" fmla="*/ 70435 h 106617"/>
                <a:gd name="connsiteX37" fmla="*/ 13021 w 183233"/>
                <a:gd name="connsiteY37" fmla="*/ 69369 h 106617"/>
                <a:gd name="connsiteX38" fmla="*/ 22089 w 183233"/>
                <a:gd name="connsiteY38" fmla="*/ 67781 h 106617"/>
                <a:gd name="connsiteX39" fmla="*/ 25078 w 183233"/>
                <a:gd name="connsiteY39" fmla="*/ 68409 h 106617"/>
                <a:gd name="connsiteX40" fmla="*/ 27345 w 183233"/>
                <a:gd name="connsiteY40" fmla="*/ 68178 h 106617"/>
                <a:gd name="connsiteX41" fmla="*/ 57339 w 183233"/>
                <a:gd name="connsiteY41" fmla="*/ 90485 h 106617"/>
                <a:gd name="connsiteX42" fmla="*/ 56394 w 183233"/>
                <a:gd name="connsiteY42" fmla="*/ 91835 h 106617"/>
                <a:gd name="connsiteX43" fmla="*/ 56857 w 183233"/>
                <a:gd name="connsiteY43" fmla="*/ 93587 h 106617"/>
                <a:gd name="connsiteX44" fmla="*/ 52150 w 183233"/>
                <a:gd name="connsiteY44" fmla="*/ 98626 h 106617"/>
                <a:gd name="connsiteX45" fmla="*/ 49360 w 183233"/>
                <a:gd name="connsiteY45" fmla="*/ 101102 h 106617"/>
                <a:gd name="connsiteX46" fmla="*/ 48693 w 183233"/>
                <a:gd name="connsiteY46" fmla="*/ 101936 h 106617"/>
                <a:gd name="connsiteX47" fmla="*/ 50905 w 183233"/>
                <a:gd name="connsiteY47" fmla="*/ 106338 h 106617"/>
                <a:gd name="connsiteX48" fmla="*/ 58084 w 183233"/>
                <a:gd name="connsiteY48" fmla="*/ 104590 h 106617"/>
                <a:gd name="connsiteX49" fmla="*/ 58095 w 183233"/>
                <a:gd name="connsiteY49" fmla="*/ 104583 h 106617"/>
                <a:gd name="connsiteX50" fmla="*/ 58095 w 183233"/>
                <a:gd name="connsiteY50" fmla="*/ 104577 h 106617"/>
                <a:gd name="connsiteX51" fmla="*/ 58739 w 183233"/>
                <a:gd name="connsiteY51" fmla="*/ 103789 h 106617"/>
                <a:gd name="connsiteX52" fmla="*/ 60240 w 183233"/>
                <a:gd name="connsiteY52" fmla="*/ 100949 h 106617"/>
                <a:gd name="connsiteX53" fmla="*/ 64266 w 183233"/>
                <a:gd name="connsiteY53" fmla="*/ 95384 h 106617"/>
                <a:gd name="connsiteX54" fmla="*/ 66507 w 183233"/>
                <a:gd name="connsiteY54" fmla="*/ 94734 h 106617"/>
                <a:gd name="connsiteX55" fmla="*/ 67685 w 183233"/>
                <a:gd name="connsiteY55" fmla="*/ 93463 h 106617"/>
                <a:gd name="connsiteX56" fmla="*/ 106758 w 183233"/>
                <a:gd name="connsiteY56" fmla="*/ 95138 h 106617"/>
                <a:gd name="connsiteX57" fmla="*/ 115682 w 183233"/>
                <a:gd name="connsiteY57" fmla="*/ 93536 h 106617"/>
                <a:gd name="connsiteX58" fmla="*/ 116793 w 183233"/>
                <a:gd name="connsiteY58" fmla="*/ 94727 h 106617"/>
                <a:gd name="connsiteX59" fmla="*/ 119449 w 183233"/>
                <a:gd name="connsiteY59" fmla="*/ 95687 h 106617"/>
                <a:gd name="connsiteX60" fmla="*/ 123017 w 183233"/>
                <a:gd name="connsiteY60" fmla="*/ 100896 h 106617"/>
                <a:gd name="connsiteX61" fmla="*/ 124528 w 183233"/>
                <a:gd name="connsiteY61" fmla="*/ 103736 h 106617"/>
                <a:gd name="connsiteX62" fmla="*/ 125173 w 183233"/>
                <a:gd name="connsiteY62" fmla="*/ 104530 h 106617"/>
                <a:gd name="connsiteX63" fmla="*/ 132362 w 183233"/>
                <a:gd name="connsiteY63" fmla="*/ 106285 h 106617"/>
                <a:gd name="connsiteX64" fmla="*/ 134574 w 183233"/>
                <a:gd name="connsiteY64" fmla="*/ 101883 h 106617"/>
                <a:gd name="connsiteX65" fmla="*/ 133896 w 183233"/>
                <a:gd name="connsiteY65" fmla="*/ 101049 h 106617"/>
                <a:gd name="connsiteX66" fmla="*/ 131107 w 183233"/>
                <a:gd name="connsiteY66" fmla="*/ 98580 h 106617"/>
                <a:gd name="connsiteX67" fmla="*/ 126495 w 183233"/>
                <a:gd name="connsiteY67" fmla="*/ 93662 h 106617"/>
                <a:gd name="connsiteX68" fmla="*/ 126895 w 183233"/>
                <a:gd name="connsiteY68" fmla="*/ 91835 h 106617"/>
                <a:gd name="connsiteX69" fmla="*/ 126028 w 183233"/>
                <a:gd name="connsiteY69" fmla="*/ 90584 h 106617"/>
                <a:gd name="connsiteX70" fmla="*/ 156011 w 183233"/>
                <a:gd name="connsiteY70" fmla="*/ 68118 h 106617"/>
                <a:gd name="connsiteX71" fmla="*/ 158233 w 183233"/>
                <a:gd name="connsiteY71" fmla="*/ 68350 h 106617"/>
                <a:gd name="connsiteX72" fmla="*/ 161145 w 183233"/>
                <a:gd name="connsiteY72" fmla="*/ 67708 h 106617"/>
                <a:gd name="connsiteX73" fmla="*/ 170213 w 183233"/>
                <a:gd name="connsiteY73" fmla="*/ 69297 h 106617"/>
                <a:gd name="connsiteX74" fmla="*/ 174881 w 183233"/>
                <a:gd name="connsiteY74" fmla="*/ 70369 h 106617"/>
                <a:gd name="connsiteX75" fmla="*/ 176225 w 183233"/>
                <a:gd name="connsiteY75" fmla="*/ 70541 h 106617"/>
                <a:gd name="connsiteX76" fmla="*/ 176325 w 183233"/>
                <a:gd name="connsiteY76" fmla="*/ 70561 h 106617"/>
                <a:gd name="connsiteX77" fmla="*/ 176403 w 183233"/>
                <a:gd name="connsiteY77" fmla="*/ 70567 h 106617"/>
                <a:gd name="connsiteX78" fmla="*/ 183115 w 183233"/>
                <a:gd name="connsiteY78" fmla="*/ 68304 h 106617"/>
                <a:gd name="connsiteX79" fmla="*/ 178715 w 183233"/>
                <a:gd name="connsiteY79" fmla="*/ 64531 h 106617"/>
                <a:gd name="connsiteX80" fmla="*/ 177203 w 183233"/>
                <a:gd name="connsiteY80" fmla="*/ 64319 h 106617"/>
                <a:gd name="connsiteX81" fmla="*/ 172214 w 183233"/>
                <a:gd name="connsiteY81" fmla="*/ 64081 h 106617"/>
                <a:gd name="connsiteX82" fmla="*/ 162890 w 183233"/>
                <a:gd name="connsiteY82" fmla="*/ 63167 h 106617"/>
                <a:gd name="connsiteX83" fmla="*/ 160645 w 183233"/>
                <a:gd name="connsiteY83" fmla="*/ 61823 h 106617"/>
                <a:gd name="connsiteX84" fmla="*/ 158545 w 183233"/>
                <a:gd name="connsiteY84" fmla="*/ 61459 h 106617"/>
                <a:gd name="connsiteX85" fmla="*/ 157456 w 183233"/>
                <a:gd name="connsiteY85" fmla="*/ 46996 h 106617"/>
                <a:gd name="connsiteX86" fmla="*/ 147710 w 183233"/>
                <a:gd name="connsiteY86" fmla="*/ 33579 h 106617"/>
                <a:gd name="connsiteX87" fmla="*/ 149554 w 183233"/>
                <a:gd name="connsiteY87" fmla="*/ 32593 h 106617"/>
                <a:gd name="connsiteX88" fmla="*/ 150532 w 183233"/>
                <a:gd name="connsiteY88" fmla="*/ 30839 h 106617"/>
                <a:gd name="connsiteX89" fmla="*/ 158267 w 183233"/>
                <a:gd name="connsiteY89" fmla="*/ 27602 h 106617"/>
                <a:gd name="connsiteX90" fmla="*/ 162590 w 183233"/>
                <a:gd name="connsiteY90" fmla="*/ 26100 h 106617"/>
                <a:gd name="connsiteX91" fmla="*/ 163735 w 183233"/>
                <a:gd name="connsiteY91" fmla="*/ 25550 h 106617"/>
                <a:gd name="connsiteX92" fmla="*/ 165012 w 183233"/>
                <a:gd name="connsiteY92" fmla="*/ 20983 h 106617"/>
                <a:gd name="connsiteX93" fmla="*/ 157255 w 183233"/>
                <a:gd name="connsiteY93" fmla="*/ 20705 h 106617"/>
                <a:gd name="connsiteX94" fmla="*/ 156100 w 183233"/>
                <a:gd name="connsiteY94" fmla="*/ 21254 h 106617"/>
                <a:gd name="connsiteX95" fmla="*/ 152666 w 183233"/>
                <a:gd name="connsiteY95" fmla="*/ 23419 h 106617"/>
                <a:gd name="connsiteX96" fmla="*/ 145654 w 183233"/>
                <a:gd name="connsiteY96" fmla="*/ 27198 h 106617"/>
                <a:gd name="connsiteX97" fmla="*/ 142497 w 183233"/>
                <a:gd name="connsiteY97" fmla="*/ 27403 h 106617"/>
                <a:gd name="connsiteX98" fmla="*/ 140520 w 183233"/>
                <a:gd name="connsiteY98" fmla="*/ 28244 h 106617"/>
                <a:gd name="connsiteX99" fmla="*/ 97346 w 183233"/>
                <a:gd name="connsiteY99" fmla="*/ 15820 h 106617"/>
                <a:gd name="connsiteX100" fmla="*/ 97224 w 183233"/>
                <a:gd name="connsiteY100" fmla="*/ 14436 h 106617"/>
                <a:gd name="connsiteX101" fmla="*/ 95523 w 183233"/>
                <a:gd name="connsiteY101" fmla="*/ 12888 h 106617"/>
                <a:gd name="connsiteX102" fmla="*/ 96112 w 183233"/>
                <a:gd name="connsiteY102" fmla="*/ 7268 h 106617"/>
                <a:gd name="connsiteX103" fmla="*/ 96823 w 183233"/>
                <a:gd name="connsiteY103" fmla="*/ 4322 h 106617"/>
                <a:gd name="connsiteX104" fmla="*/ 96812 w 183233"/>
                <a:gd name="connsiteY104" fmla="*/ 3442 h 106617"/>
                <a:gd name="connsiteX105" fmla="*/ 91612 w 183233"/>
                <a:gd name="connsiteY105" fmla="*/ 0 h 106617"/>
                <a:gd name="connsiteX106" fmla="*/ 85099 w 183233"/>
                <a:gd name="connsiteY106" fmla="*/ 24028 h 106617"/>
                <a:gd name="connsiteX107" fmla="*/ 83555 w 183233"/>
                <a:gd name="connsiteY107" fmla="*/ 40278 h 106617"/>
                <a:gd name="connsiteX108" fmla="*/ 83444 w 183233"/>
                <a:gd name="connsiteY108" fmla="*/ 40311 h 106617"/>
                <a:gd name="connsiteX109" fmla="*/ 78865 w 183233"/>
                <a:gd name="connsiteY109" fmla="*/ 42925 h 106617"/>
                <a:gd name="connsiteX110" fmla="*/ 76164 w 183233"/>
                <a:gd name="connsiteY110" fmla="*/ 42403 h 106617"/>
                <a:gd name="connsiteX111" fmla="*/ 76120 w 183233"/>
                <a:gd name="connsiteY111" fmla="*/ 42416 h 106617"/>
                <a:gd name="connsiteX112" fmla="*/ 53750 w 183233"/>
                <a:gd name="connsiteY112" fmla="*/ 32970 h 106617"/>
                <a:gd name="connsiteX113" fmla="*/ 79554 w 183233"/>
                <a:gd name="connsiteY113" fmla="*/ 24597 h 106617"/>
                <a:gd name="connsiteX114" fmla="*/ 85099 w 183233"/>
                <a:gd name="connsiteY114" fmla="*/ 24028 h 106617"/>
                <a:gd name="connsiteX115" fmla="*/ 98135 w 183233"/>
                <a:gd name="connsiteY115" fmla="*/ 24028 h 106617"/>
                <a:gd name="connsiteX116" fmla="*/ 129296 w 183233"/>
                <a:gd name="connsiteY116" fmla="*/ 32977 h 106617"/>
                <a:gd name="connsiteX117" fmla="*/ 107070 w 183233"/>
                <a:gd name="connsiteY117" fmla="*/ 42363 h 106617"/>
                <a:gd name="connsiteX118" fmla="*/ 106992 w 183233"/>
                <a:gd name="connsiteY118" fmla="*/ 42343 h 106617"/>
                <a:gd name="connsiteX119" fmla="*/ 100702 w 183233"/>
                <a:gd name="connsiteY119" fmla="*/ 41840 h 106617"/>
                <a:gd name="connsiteX120" fmla="*/ 99702 w 183233"/>
                <a:gd name="connsiteY120" fmla="*/ 40258 h 106617"/>
                <a:gd name="connsiteX121" fmla="*/ 99679 w 183233"/>
                <a:gd name="connsiteY121" fmla="*/ 40251 h 106617"/>
                <a:gd name="connsiteX122" fmla="*/ 45638 w 183233"/>
                <a:gd name="connsiteY122" fmla="*/ 39040 h 106617"/>
                <a:gd name="connsiteX123" fmla="*/ 66063 w 183233"/>
                <a:gd name="connsiteY123" fmla="*/ 49922 h 106617"/>
                <a:gd name="connsiteX124" fmla="*/ 66041 w 183233"/>
                <a:gd name="connsiteY124" fmla="*/ 49988 h 106617"/>
                <a:gd name="connsiteX125" fmla="*/ 66619 w 183233"/>
                <a:gd name="connsiteY125" fmla="*/ 53748 h 106617"/>
                <a:gd name="connsiteX126" fmla="*/ 64240 w 183233"/>
                <a:gd name="connsiteY126" fmla="*/ 54681 h 106617"/>
                <a:gd name="connsiteX127" fmla="*/ 64218 w 183233"/>
                <a:gd name="connsiteY127" fmla="*/ 54734 h 106617"/>
                <a:gd name="connsiteX128" fmla="*/ 38036 w 183233"/>
                <a:gd name="connsiteY128" fmla="*/ 59235 h 106617"/>
                <a:gd name="connsiteX129" fmla="*/ 45638 w 183233"/>
                <a:gd name="connsiteY129" fmla="*/ 39040 h 106617"/>
                <a:gd name="connsiteX130" fmla="*/ 137441 w 183233"/>
                <a:gd name="connsiteY130" fmla="*/ 39046 h 106617"/>
                <a:gd name="connsiteX131" fmla="*/ 144143 w 183233"/>
                <a:gd name="connsiteY131" fmla="*/ 48797 h 106617"/>
                <a:gd name="connsiteX132" fmla="*/ 145276 w 183233"/>
                <a:gd name="connsiteY132" fmla="*/ 59182 h 106617"/>
                <a:gd name="connsiteX133" fmla="*/ 118960 w 183233"/>
                <a:gd name="connsiteY133" fmla="*/ 54668 h 106617"/>
                <a:gd name="connsiteX134" fmla="*/ 118938 w 183233"/>
                <a:gd name="connsiteY134" fmla="*/ 54602 h 106617"/>
                <a:gd name="connsiteX135" fmla="*/ 115682 w 183233"/>
                <a:gd name="connsiteY135" fmla="*/ 51358 h 106617"/>
                <a:gd name="connsiteX136" fmla="*/ 117138 w 183233"/>
                <a:gd name="connsiteY136" fmla="*/ 49909 h 106617"/>
                <a:gd name="connsiteX137" fmla="*/ 117127 w 183233"/>
                <a:gd name="connsiteY137" fmla="*/ 49876 h 106617"/>
                <a:gd name="connsiteX138" fmla="*/ 137441 w 183233"/>
                <a:gd name="connsiteY138" fmla="*/ 39047 h 106617"/>
                <a:gd name="connsiteX139" fmla="*/ 87422 w 183233"/>
                <a:gd name="connsiteY139" fmla="*/ 50763 h 106617"/>
                <a:gd name="connsiteX140" fmla="*/ 95790 w 183233"/>
                <a:gd name="connsiteY140" fmla="*/ 50763 h 106617"/>
                <a:gd name="connsiteX141" fmla="*/ 100991 w 183233"/>
                <a:gd name="connsiteY141" fmla="*/ 54635 h 106617"/>
                <a:gd name="connsiteX142" fmla="*/ 99124 w 183233"/>
                <a:gd name="connsiteY142" fmla="*/ 59467 h 106617"/>
                <a:gd name="connsiteX143" fmla="*/ 91612 w 183233"/>
                <a:gd name="connsiteY143" fmla="*/ 61618 h 106617"/>
                <a:gd name="connsiteX144" fmla="*/ 84077 w 183233"/>
                <a:gd name="connsiteY144" fmla="*/ 59460 h 106617"/>
                <a:gd name="connsiteX145" fmla="*/ 82210 w 183233"/>
                <a:gd name="connsiteY145" fmla="*/ 54628 h 106617"/>
                <a:gd name="connsiteX146" fmla="*/ 114249 w 183233"/>
                <a:gd name="connsiteY146" fmla="*/ 64014 h 106617"/>
                <a:gd name="connsiteX147" fmla="*/ 115304 w 183233"/>
                <a:gd name="connsiteY147" fmla="*/ 64061 h 106617"/>
                <a:gd name="connsiteX148" fmla="*/ 115349 w 183233"/>
                <a:gd name="connsiteY148" fmla="*/ 64027 h 106617"/>
                <a:gd name="connsiteX149" fmla="*/ 142431 w 183233"/>
                <a:gd name="connsiteY149" fmla="*/ 66755 h 106617"/>
                <a:gd name="connsiteX150" fmla="*/ 120750 w 183233"/>
                <a:gd name="connsiteY150" fmla="*/ 82978 h 106617"/>
                <a:gd name="connsiteX151" fmla="*/ 110237 w 183233"/>
                <a:gd name="connsiteY151" fmla="*/ 67853 h 106617"/>
                <a:gd name="connsiteX152" fmla="*/ 110270 w 183233"/>
                <a:gd name="connsiteY152" fmla="*/ 67827 h 106617"/>
                <a:gd name="connsiteX153" fmla="*/ 112493 w 183233"/>
                <a:gd name="connsiteY153" fmla="*/ 64286 h 106617"/>
                <a:gd name="connsiteX154" fmla="*/ 114249 w 183233"/>
                <a:gd name="connsiteY154" fmla="*/ 64014 h 106617"/>
                <a:gd name="connsiteX155" fmla="*/ 68763 w 183233"/>
                <a:gd name="connsiteY155" fmla="*/ 64080 h 106617"/>
                <a:gd name="connsiteX156" fmla="*/ 73164 w 183233"/>
                <a:gd name="connsiteY156" fmla="*/ 66205 h 106617"/>
                <a:gd name="connsiteX157" fmla="*/ 72908 w 183233"/>
                <a:gd name="connsiteY157" fmla="*/ 67886 h 106617"/>
                <a:gd name="connsiteX158" fmla="*/ 72986 w 183233"/>
                <a:gd name="connsiteY158" fmla="*/ 67946 h 106617"/>
                <a:gd name="connsiteX159" fmla="*/ 62585 w 183233"/>
                <a:gd name="connsiteY159" fmla="*/ 82919 h 106617"/>
                <a:gd name="connsiteX160" fmla="*/ 40970 w 183233"/>
                <a:gd name="connsiteY160" fmla="*/ 66807 h 106617"/>
                <a:gd name="connsiteX161" fmla="*/ 67819 w 183233"/>
                <a:gd name="connsiteY161" fmla="*/ 64094 h 106617"/>
                <a:gd name="connsiteX162" fmla="*/ 67863 w 183233"/>
                <a:gd name="connsiteY162" fmla="*/ 64127 h 106617"/>
                <a:gd name="connsiteX163" fmla="*/ 68763 w 183233"/>
                <a:gd name="connsiteY163" fmla="*/ 64080 h 106617"/>
                <a:gd name="connsiteX164" fmla="*/ 91445 w 183233"/>
                <a:gd name="connsiteY164" fmla="*/ 70640 h 106617"/>
                <a:gd name="connsiteX165" fmla="*/ 93590 w 183233"/>
                <a:gd name="connsiteY165" fmla="*/ 70911 h 106617"/>
                <a:gd name="connsiteX166" fmla="*/ 95646 w 183233"/>
                <a:gd name="connsiteY166" fmla="*/ 72076 h 106617"/>
                <a:gd name="connsiteX167" fmla="*/ 95745 w 183233"/>
                <a:gd name="connsiteY167" fmla="*/ 72076 h 106617"/>
                <a:gd name="connsiteX168" fmla="*/ 108981 w 183233"/>
                <a:gd name="connsiteY168" fmla="*/ 86321 h 106617"/>
                <a:gd name="connsiteX169" fmla="*/ 103691 w 183233"/>
                <a:gd name="connsiteY169" fmla="*/ 87201 h 106617"/>
                <a:gd name="connsiteX170" fmla="*/ 74342 w 183233"/>
                <a:gd name="connsiteY170" fmla="*/ 86301 h 106617"/>
                <a:gd name="connsiteX171" fmla="*/ 87544 w 183233"/>
                <a:gd name="connsiteY171" fmla="*/ 72083 h 106617"/>
                <a:gd name="connsiteX172" fmla="*/ 87567 w 183233"/>
                <a:gd name="connsiteY172" fmla="*/ 72083 h 106617"/>
                <a:gd name="connsiteX173" fmla="*/ 91445 w 183233"/>
                <a:gd name="connsiteY173" fmla="*/ 70640 h 106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Lst>
              <a:rect l="l" t="t" r="r" b="b"/>
              <a:pathLst>
                <a:path w="183233" h="106617">
                  <a:moveTo>
                    <a:pt x="91612" y="0"/>
                  </a:moveTo>
                  <a:cubicBezTo>
                    <a:pt x="88739" y="0"/>
                    <a:pt x="86410" y="1541"/>
                    <a:pt x="86411" y="3442"/>
                  </a:cubicBezTo>
                  <a:cubicBezTo>
                    <a:pt x="86411" y="3471"/>
                    <a:pt x="86421" y="3499"/>
                    <a:pt x="86422" y="3528"/>
                  </a:cubicBezTo>
                  <a:cubicBezTo>
                    <a:pt x="86418" y="3786"/>
                    <a:pt x="86397" y="4098"/>
                    <a:pt x="86411" y="4322"/>
                  </a:cubicBezTo>
                  <a:cubicBezTo>
                    <a:pt x="86479" y="5419"/>
                    <a:pt x="86880" y="6258"/>
                    <a:pt x="87122" y="7268"/>
                  </a:cubicBezTo>
                  <a:cubicBezTo>
                    <a:pt x="87559" y="9430"/>
                    <a:pt x="87926" y="11222"/>
                    <a:pt x="87700" y="12888"/>
                  </a:cubicBezTo>
                  <a:cubicBezTo>
                    <a:pt x="87480" y="13516"/>
                    <a:pt x="86703" y="14090"/>
                    <a:pt x="86011" y="14489"/>
                  </a:cubicBezTo>
                  <a:lnTo>
                    <a:pt x="85888" y="15800"/>
                  </a:lnTo>
                  <a:cubicBezTo>
                    <a:pt x="82724" y="15955"/>
                    <a:pt x="79583" y="16243"/>
                    <a:pt x="76487" y="16660"/>
                  </a:cubicBezTo>
                  <a:cubicBezTo>
                    <a:pt x="62983" y="18487"/>
                    <a:pt x="51356" y="22630"/>
                    <a:pt x="42503" y="28224"/>
                  </a:cubicBezTo>
                  <a:cubicBezTo>
                    <a:pt x="41872" y="27964"/>
                    <a:pt x="41246" y="27700"/>
                    <a:pt x="40625" y="27430"/>
                  </a:cubicBezTo>
                  <a:cubicBezTo>
                    <a:pt x="39697" y="27505"/>
                    <a:pt x="38759" y="27675"/>
                    <a:pt x="37536" y="27251"/>
                  </a:cubicBezTo>
                  <a:cubicBezTo>
                    <a:pt x="35208" y="26318"/>
                    <a:pt x="33089" y="25030"/>
                    <a:pt x="30524" y="23478"/>
                  </a:cubicBezTo>
                  <a:cubicBezTo>
                    <a:pt x="29348" y="22736"/>
                    <a:pt x="28497" y="22029"/>
                    <a:pt x="27101" y="21314"/>
                  </a:cubicBezTo>
                  <a:cubicBezTo>
                    <a:pt x="26784" y="21151"/>
                    <a:pt x="26300" y="20932"/>
                    <a:pt x="25945" y="20764"/>
                  </a:cubicBezTo>
                  <a:cubicBezTo>
                    <a:pt x="24853" y="20246"/>
                    <a:pt x="23566" y="19976"/>
                    <a:pt x="22322" y="19950"/>
                  </a:cubicBezTo>
                  <a:cubicBezTo>
                    <a:pt x="20724" y="19918"/>
                    <a:pt x="19184" y="20290"/>
                    <a:pt x="18177" y="21042"/>
                  </a:cubicBezTo>
                  <a:cubicBezTo>
                    <a:pt x="16386" y="22380"/>
                    <a:pt x="16960" y="24425"/>
                    <a:pt x="19455" y="25610"/>
                  </a:cubicBezTo>
                  <a:cubicBezTo>
                    <a:pt x="19481" y="25622"/>
                    <a:pt x="19507" y="25631"/>
                    <a:pt x="19533" y="25643"/>
                  </a:cubicBezTo>
                  <a:cubicBezTo>
                    <a:pt x="19876" y="25808"/>
                    <a:pt x="20296" y="26021"/>
                    <a:pt x="20611" y="26159"/>
                  </a:cubicBezTo>
                  <a:cubicBezTo>
                    <a:pt x="22093" y="26811"/>
                    <a:pt x="23447" y="27144"/>
                    <a:pt x="24923" y="27662"/>
                  </a:cubicBezTo>
                  <a:cubicBezTo>
                    <a:pt x="28033" y="28806"/>
                    <a:pt x="30612" y="29754"/>
                    <a:pt x="32657" y="30898"/>
                  </a:cubicBezTo>
                  <a:cubicBezTo>
                    <a:pt x="33456" y="31405"/>
                    <a:pt x="33596" y="32299"/>
                    <a:pt x="33702" y="32686"/>
                  </a:cubicBezTo>
                  <a:lnTo>
                    <a:pt x="35369" y="33573"/>
                  </a:lnTo>
                  <a:cubicBezTo>
                    <a:pt x="26445" y="41572"/>
                    <a:pt x="22316" y="51452"/>
                    <a:pt x="24756" y="61519"/>
                  </a:cubicBezTo>
                  <a:lnTo>
                    <a:pt x="22578" y="61896"/>
                  </a:lnTo>
                  <a:cubicBezTo>
                    <a:pt x="22004" y="62338"/>
                    <a:pt x="21193" y="63033"/>
                    <a:pt x="20344" y="63240"/>
                  </a:cubicBezTo>
                  <a:cubicBezTo>
                    <a:pt x="17668" y="63742"/>
                    <a:pt x="14656" y="63926"/>
                    <a:pt x="11021" y="64153"/>
                  </a:cubicBezTo>
                  <a:cubicBezTo>
                    <a:pt x="9314" y="64238"/>
                    <a:pt x="7841" y="64187"/>
                    <a:pt x="6031" y="64392"/>
                  </a:cubicBezTo>
                  <a:cubicBezTo>
                    <a:pt x="5632" y="64436"/>
                    <a:pt x="5078" y="64523"/>
                    <a:pt x="4642" y="64583"/>
                  </a:cubicBezTo>
                  <a:lnTo>
                    <a:pt x="4597" y="64590"/>
                  </a:lnTo>
                  <a:cubicBezTo>
                    <a:pt x="4573" y="64593"/>
                    <a:pt x="4542" y="64600"/>
                    <a:pt x="4519" y="64603"/>
                  </a:cubicBezTo>
                  <a:cubicBezTo>
                    <a:pt x="1454" y="65045"/>
                    <a:pt x="-515" y="66723"/>
                    <a:pt x="119" y="68376"/>
                  </a:cubicBezTo>
                  <a:cubicBezTo>
                    <a:pt x="753" y="70030"/>
                    <a:pt x="3747" y="71036"/>
                    <a:pt x="6831" y="70640"/>
                  </a:cubicBezTo>
                  <a:cubicBezTo>
                    <a:pt x="6853" y="70637"/>
                    <a:pt x="6886" y="70636"/>
                    <a:pt x="6909" y="70633"/>
                  </a:cubicBezTo>
                  <a:cubicBezTo>
                    <a:pt x="6944" y="70629"/>
                    <a:pt x="6974" y="70619"/>
                    <a:pt x="7009" y="70614"/>
                  </a:cubicBezTo>
                  <a:cubicBezTo>
                    <a:pt x="7439" y="70557"/>
                    <a:pt x="7977" y="70495"/>
                    <a:pt x="8354" y="70435"/>
                  </a:cubicBezTo>
                  <a:cubicBezTo>
                    <a:pt x="10133" y="70151"/>
                    <a:pt x="11421" y="69734"/>
                    <a:pt x="13021" y="69369"/>
                  </a:cubicBezTo>
                  <a:cubicBezTo>
                    <a:pt x="16462" y="68634"/>
                    <a:pt x="19312" y="68020"/>
                    <a:pt x="22089" y="67781"/>
                  </a:cubicBezTo>
                  <a:cubicBezTo>
                    <a:pt x="23248" y="67727"/>
                    <a:pt x="24471" y="68207"/>
                    <a:pt x="25078" y="68409"/>
                  </a:cubicBezTo>
                  <a:lnTo>
                    <a:pt x="27345" y="68178"/>
                  </a:lnTo>
                  <a:cubicBezTo>
                    <a:pt x="32562" y="77812"/>
                    <a:pt x="43495" y="85598"/>
                    <a:pt x="57339" y="90485"/>
                  </a:cubicBezTo>
                  <a:lnTo>
                    <a:pt x="56394" y="91835"/>
                  </a:lnTo>
                  <a:cubicBezTo>
                    <a:pt x="56735" y="92359"/>
                    <a:pt x="57111" y="93068"/>
                    <a:pt x="56857" y="93587"/>
                  </a:cubicBezTo>
                  <a:cubicBezTo>
                    <a:pt x="55848" y="95145"/>
                    <a:pt x="54119" y="96791"/>
                    <a:pt x="52150" y="98626"/>
                  </a:cubicBezTo>
                  <a:cubicBezTo>
                    <a:pt x="51196" y="99474"/>
                    <a:pt x="50220" y="100132"/>
                    <a:pt x="49360" y="101102"/>
                  </a:cubicBezTo>
                  <a:cubicBezTo>
                    <a:pt x="49154" y="101334"/>
                    <a:pt x="48892" y="101691"/>
                    <a:pt x="48693" y="101936"/>
                  </a:cubicBezTo>
                  <a:cubicBezTo>
                    <a:pt x="47357" y="103639"/>
                    <a:pt x="48337" y="105601"/>
                    <a:pt x="50905" y="106338"/>
                  </a:cubicBezTo>
                  <a:cubicBezTo>
                    <a:pt x="53489" y="107078"/>
                    <a:pt x="56696" y="106297"/>
                    <a:pt x="58084" y="104590"/>
                  </a:cubicBezTo>
                  <a:cubicBezTo>
                    <a:pt x="58086" y="104588"/>
                    <a:pt x="58093" y="104586"/>
                    <a:pt x="58095" y="104583"/>
                  </a:cubicBezTo>
                  <a:cubicBezTo>
                    <a:pt x="58096" y="104581"/>
                    <a:pt x="58094" y="104579"/>
                    <a:pt x="58095" y="104577"/>
                  </a:cubicBezTo>
                  <a:cubicBezTo>
                    <a:pt x="58293" y="104335"/>
                    <a:pt x="58573" y="104017"/>
                    <a:pt x="58739" y="103789"/>
                  </a:cubicBezTo>
                  <a:cubicBezTo>
                    <a:pt x="59476" y="102784"/>
                    <a:pt x="59722" y="101922"/>
                    <a:pt x="60240" y="100949"/>
                  </a:cubicBezTo>
                  <a:cubicBezTo>
                    <a:pt x="61616" y="98891"/>
                    <a:pt x="62372" y="96730"/>
                    <a:pt x="64266" y="95384"/>
                  </a:cubicBezTo>
                  <a:cubicBezTo>
                    <a:pt x="64785" y="95016"/>
                    <a:pt x="65630" y="94874"/>
                    <a:pt x="66507" y="94734"/>
                  </a:cubicBezTo>
                  <a:lnTo>
                    <a:pt x="67685" y="93463"/>
                  </a:lnTo>
                  <a:cubicBezTo>
                    <a:pt x="79754" y="96222"/>
                    <a:pt x="93263" y="96963"/>
                    <a:pt x="106758" y="95138"/>
                  </a:cubicBezTo>
                  <a:cubicBezTo>
                    <a:pt x="109791" y="94727"/>
                    <a:pt x="112773" y="94192"/>
                    <a:pt x="115682" y="93536"/>
                  </a:cubicBezTo>
                  <a:cubicBezTo>
                    <a:pt x="116013" y="93886"/>
                    <a:pt x="116628" y="94558"/>
                    <a:pt x="116793" y="94727"/>
                  </a:cubicBezTo>
                  <a:cubicBezTo>
                    <a:pt x="117685" y="94900"/>
                    <a:pt x="118657" y="94989"/>
                    <a:pt x="119449" y="95687"/>
                  </a:cubicBezTo>
                  <a:cubicBezTo>
                    <a:pt x="120867" y="97130"/>
                    <a:pt x="121836" y="98836"/>
                    <a:pt x="123017" y="100896"/>
                  </a:cubicBezTo>
                  <a:cubicBezTo>
                    <a:pt x="123535" y="101869"/>
                    <a:pt x="123791" y="102731"/>
                    <a:pt x="124528" y="103736"/>
                  </a:cubicBezTo>
                  <a:cubicBezTo>
                    <a:pt x="124696" y="103965"/>
                    <a:pt x="124975" y="104288"/>
                    <a:pt x="125173" y="104530"/>
                  </a:cubicBezTo>
                  <a:cubicBezTo>
                    <a:pt x="126557" y="106243"/>
                    <a:pt x="129775" y="107027"/>
                    <a:pt x="132362" y="106285"/>
                  </a:cubicBezTo>
                  <a:cubicBezTo>
                    <a:pt x="134930" y="105548"/>
                    <a:pt x="135911" y="103586"/>
                    <a:pt x="134574" y="101883"/>
                  </a:cubicBezTo>
                  <a:cubicBezTo>
                    <a:pt x="134375" y="101637"/>
                    <a:pt x="134102" y="101281"/>
                    <a:pt x="133896" y="101049"/>
                  </a:cubicBezTo>
                  <a:cubicBezTo>
                    <a:pt x="133036" y="100079"/>
                    <a:pt x="132060" y="99427"/>
                    <a:pt x="131107" y="98580"/>
                  </a:cubicBezTo>
                  <a:cubicBezTo>
                    <a:pt x="129138" y="96745"/>
                    <a:pt x="127504" y="95221"/>
                    <a:pt x="126495" y="93662"/>
                  </a:cubicBezTo>
                  <a:cubicBezTo>
                    <a:pt x="126073" y="92857"/>
                    <a:pt x="126566" y="92357"/>
                    <a:pt x="126895" y="91835"/>
                  </a:cubicBezTo>
                  <a:cubicBezTo>
                    <a:pt x="126698" y="91700"/>
                    <a:pt x="126277" y="90941"/>
                    <a:pt x="126028" y="90584"/>
                  </a:cubicBezTo>
                  <a:cubicBezTo>
                    <a:pt x="140415" y="85524"/>
                    <a:pt x="151027" y="77447"/>
                    <a:pt x="156011" y="68118"/>
                  </a:cubicBezTo>
                  <a:cubicBezTo>
                    <a:pt x="156684" y="68181"/>
                    <a:pt x="157854" y="68305"/>
                    <a:pt x="158233" y="68350"/>
                  </a:cubicBezTo>
                  <a:cubicBezTo>
                    <a:pt x="159016" y="68043"/>
                    <a:pt x="159735" y="67642"/>
                    <a:pt x="161145" y="67708"/>
                  </a:cubicBezTo>
                  <a:cubicBezTo>
                    <a:pt x="163922" y="67947"/>
                    <a:pt x="166772" y="68562"/>
                    <a:pt x="170213" y="69297"/>
                  </a:cubicBezTo>
                  <a:cubicBezTo>
                    <a:pt x="171813" y="69661"/>
                    <a:pt x="173102" y="70085"/>
                    <a:pt x="174881" y="70369"/>
                  </a:cubicBezTo>
                  <a:cubicBezTo>
                    <a:pt x="175257" y="70429"/>
                    <a:pt x="175795" y="70485"/>
                    <a:pt x="176225" y="70541"/>
                  </a:cubicBezTo>
                  <a:cubicBezTo>
                    <a:pt x="176260" y="70546"/>
                    <a:pt x="176290" y="70556"/>
                    <a:pt x="176325" y="70561"/>
                  </a:cubicBezTo>
                  <a:cubicBezTo>
                    <a:pt x="176349" y="70564"/>
                    <a:pt x="176381" y="70564"/>
                    <a:pt x="176403" y="70567"/>
                  </a:cubicBezTo>
                  <a:cubicBezTo>
                    <a:pt x="179487" y="70963"/>
                    <a:pt x="182482" y="69957"/>
                    <a:pt x="183115" y="68304"/>
                  </a:cubicBezTo>
                  <a:cubicBezTo>
                    <a:pt x="183748" y="66650"/>
                    <a:pt x="181780" y="64971"/>
                    <a:pt x="178715" y="64531"/>
                  </a:cubicBezTo>
                  <a:cubicBezTo>
                    <a:pt x="178269" y="64470"/>
                    <a:pt x="177636" y="64368"/>
                    <a:pt x="177203" y="64319"/>
                  </a:cubicBezTo>
                  <a:cubicBezTo>
                    <a:pt x="175394" y="64115"/>
                    <a:pt x="173921" y="64165"/>
                    <a:pt x="172214" y="64081"/>
                  </a:cubicBezTo>
                  <a:cubicBezTo>
                    <a:pt x="168577" y="63854"/>
                    <a:pt x="165566" y="63669"/>
                    <a:pt x="162890" y="63167"/>
                  </a:cubicBezTo>
                  <a:cubicBezTo>
                    <a:pt x="161799" y="62915"/>
                    <a:pt x="161023" y="62142"/>
                    <a:pt x="160645" y="61823"/>
                  </a:cubicBezTo>
                  <a:lnTo>
                    <a:pt x="158545" y="61459"/>
                  </a:lnTo>
                  <a:cubicBezTo>
                    <a:pt x="159634" y="56767"/>
                    <a:pt x="159340" y="51883"/>
                    <a:pt x="157456" y="46996"/>
                  </a:cubicBezTo>
                  <a:cubicBezTo>
                    <a:pt x="155553" y="42064"/>
                    <a:pt x="152193" y="37554"/>
                    <a:pt x="147710" y="33579"/>
                  </a:cubicBezTo>
                  <a:cubicBezTo>
                    <a:pt x="148248" y="33287"/>
                    <a:pt x="149266" y="32751"/>
                    <a:pt x="149554" y="32593"/>
                  </a:cubicBezTo>
                  <a:cubicBezTo>
                    <a:pt x="149639" y="32037"/>
                    <a:pt x="149566" y="31454"/>
                    <a:pt x="150532" y="30839"/>
                  </a:cubicBezTo>
                  <a:cubicBezTo>
                    <a:pt x="152577" y="29695"/>
                    <a:pt x="155156" y="28746"/>
                    <a:pt x="158267" y="27602"/>
                  </a:cubicBezTo>
                  <a:cubicBezTo>
                    <a:pt x="159743" y="27085"/>
                    <a:pt x="161108" y="26751"/>
                    <a:pt x="162590" y="26100"/>
                  </a:cubicBezTo>
                  <a:cubicBezTo>
                    <a:pt x="162925" y="25952"/>
                    <a:pt x="163383" y="25719"/>
                    <a:pt x="163735" y="25550"/>
                  </a:cubicBezTo>
                  <a:cubicBezTo>
                    <a:pt x="166229" y="24365"/>
                    <a:pt x="166804" y="22320"/>
                    <a:pt x="165012" y="20983"/>
                  </a:cubicBezTo>
                  <a:cubicBezTo>
                    <a:pt x="163221" y="19646"/>
                    <a:pt x="159750" y="19519"/>
                    <a:pt x="157255" y="20705"/>
                  </a:cubicBezTo>
                  <a:cubicBezTo>
                    <a:pt x="156901" y="20872"/>
                    <a:pt x="156419" y="21091"/>
                    <a:pt x="156100" y="21254"/>
                  </a:cubicBezTo>
                  <a:cubicBezTo>
                    <a:pt x="154704" y="21970"/>
                    <a:pt x="153841" y="22676"/>
                    <a:pt x="152666" y="23419"/>
                  </a:cubicBezTo>
                  <a:cubicBezTo>
                    <a:pt x="150101" y="24971"/>
                    <a:pt x="147981" y="26265"/>
                    <a:pt x="145654" y="27198"/>
                  </a:cubicBezTo>
                  <a:cubicBezTo>
                    <a:pt x="144645" y="27548"/>
                    <a:pt x="143168" y="27427"/>
                    <a:pt x="142497" y="27403"/>
                  </a:cubicBezTo>
                  <a:lnTo>
                    <a:pt x="140520" y="28244"/>
                  </a:lnTo>
                  <a:cubicBezTo>
                    <a:pt x="129240" y="21199"/>
                    <a:pt x="113882" y="16695"/>
                    <a:pt x="97346" y="15820"/>
                  </a:cubicBezTo>
                  <a:cubicBezTo>
                    <a:pt x="97300" y="15407"/>
                    <a:pt x="97239" y="14661"/>
                    <a:pt x="97224" y="14436"/>
                  </a:cubicBezTo>
                  <a:cubicBezTo>
                    <a:pt x="96546" y="14051"/>
                    <a:pt x="95729" y="13721"/>
                    <a:pt x="95523" y="12888"/>
                  </a:cubicBezTo>
                  <a:cubicBezTo>
                    <a:pt x="95297" y="11222"/>
                    <a:pt x="95675" y="9430"/>
                    <a:pt x="96112" y="7268"/>
                  </a:cubicBezTo>
                  <a:cubicBezTo>
                    <a:pt x="96354" y="6258"/>
                    <a:pt x="96755" y="5419"/>
                    <a:pt x="96823" y="4322"/>
                  </a:cubicBezTo>
                  <a:cubicBezTo>
                    <a:pt x="96839" y="4073"/>
                    <a:pt x="96814" y="3711"/>
                    <a:pt x="96812" y="3442"/>
                  </a:cubicBezTo>
                  <a:cubicBezTo>
                    <a:pt x="96812" y="1541"/>
                    <a:pt x="94484" y="0"/>
                    <a:pt x="91612" y="0"/>
                  </a:cubicBezTo>
                  <a:close/>
                  <a:moveTo>
                    <a:pt x="85099" y="24028"/>
                  </a:moveTo>
                  <a:lnTo>
                    <a:pt x="83555" y="40278"/>
                  </a:lnTo>
                  <a:lnTo>
                    <a:pt x="83444" y="40311"/>
                  </a:lnTo>
                  <a:cubicBezTo>
                    <a:pt x="83340" y="41765"/>
                    <a:pt x="81331" y="42925"/>
                    <a:pt x="78865" y="42925"/>
                  </a:cubicBezTo>
                  <a:cubicBezTo>
                    <a:pt x="77855" y="42925"/>
                    <a:pt x="76922" y="42732"/>
                    <a:pt x="76164" y="42403"/>
                  </a:cubicBezTo>
                  <a:lnTo>
                    <a:pt x="76120" y="42416"/>
                  </a:lnTo>
                  <a:lnTo>
                    <a:pt x="53750" y="32970"/>
                  </a:lnTo>
                  <a:cubicBezTo>
                    <a:pt x="60625" y="28944"/>
                    <a:pt x="69419" y="25968"/>
                    <a:pt x="79554" y="24597"/>
                  </a:cubicBezTo>
                  <a:cubicBezTo>
                    <a:pt x="81385" y="24351"/>
                    <a:pt x="83236" y="24161"/>
                    <a:pt x="85099" y="24028"/>
                  </a:cubicBezTo>
                  <a:close/>
                  <a:moveTo>
                    <a:pt x="98135" y="24028"/>
                  </a:moveTo>
                  <a:cubicBezTo>
                    <a:pt x="109967" y="24895"/>
                    <a:pt x="120910" y="28086"/>
                    <a:pt x="129296" y="32977"/>
                  </a:cubicBezTo>
                  <a:lnTo>
                    <a:pt x="107070" y="42363"/>
                  </a:lnTo>
                  <a:lnTo>
                    <a:pt x="106992" y="42343"/>
                  </a:lnTo>
                  <a:cubicBezTo>
                    <a:pt x="105019" y="43201"/>
                    <a:pt x="102239" y="42988"/>
                    <a:pt x="100702" y="41840"/>
                  </a:cubicBezTo>
                  <a:cubicBezTo>
                    <a:pt x="100094" y="41390"/>
                    <a:pt x="99744" y="40835"/>
                    <a:pt x="99702" y="40258"/>
                  </a:cubicBezTo>
                  <a:lnTo>
                    <a:pt x="99679" y="40251"/>
                  </a:lnTo>
                  <a:close/>
                  <a:moveTo>
                    <a:pt x="45638" y="39040"/>
                  </a:moveTo>
                  <a:lnTo>
                    <a:pt x="66063" y="49922"/>
                  </a:lnTo>
                  <a:lnTo>
                    <a:pt x="66041" y="49988"/>
                  </a:lnTo>
                  <a:cubicBezTo>
                    <a:pt x="67884" y="50943"/>
                    <a:pt x="68156" y="52599"/>
                    <a:pt x="66619" y="53748"/>
                  </a:cubicBezTo>
                  <a:cubicBezTo>
                    <a:pt x="66012" y="54201"/>
                    <a:pt x="65180" y="54528"/>
                    <a:pt x="64240" y="54681"/>
                  </a:cubicBezTo>
                  <a:lnTo>
                    <a:pt x="64218" y="54734"/>
                  </a:lnTo>
                  <a:lnTo>
                    <a:pt x="38036" y="59235"/>
                  </a:lnTo>
                  <a:cubicBezTo>
                    <a:pt x="36703" y="51977"/>
                    <a:pt x="39575" y="44922"/>
                    <a:pt x="45638" y="39040"/>
                  </a:cubicBezTo>
                  <a:close/>
                  <a:moveTo>
                    <a:pt x="137441" y="39046"/>
                  </a:moveTo>
                  <a:cubicBezTo>
                    <a:pt x="140476" y="41977"/>
                    <a:pt x="142774" y="45249"/>
                    <a:pt x="144143" y="48797"/>
                  </a:cubicBezTo>
                  <a:cubicBezTo>
                    <a:pt x="145494" y="52302"/>
                    <a:pt x="145833" y="55801"/>
                    <a:pt x="145276" y="59182"/>
                  </a:cubicBezTo>
                  <a:lnTo>
                    <a:pt x="118960" y="54668"/>
                  </a:lnTo>
                  <a:lnTo>
                    <a:pt x="118938" y="54602"/>
                  </a:lnTo>
                  <a:cubicBezTo>
                    <a:pt x="116582" y="54218"/>
                    <a:pt x="115133" y="52790"/>
                    <a:pt x="115682" y="51358"/>
                  </a:cubicBezTo>
                  <a:cubicBezTo>
                    <a:pt x="115895" y="50795"/>
                    <a:pt x="116406" y="50287"/>
                    <a:pt x="117138" y="49909"/>
                  </a:cubicBezTo>
                  <a:lnTo>
                    <a:pt x="117127" y="49876"/>
                  </a:lnTo>
                  <a:lnTo>
                    <a:pt x="137441" y="39047"/>
                  </a:lnTo>
                  <a:close/>
                  <a:moveTo>
                    <a:pt x="87422" y="50763"/>
                  </a:moveTo>
                  <a:lnTo>
                    <a:pt x="95790" y="50763"/>
                  </a:lnTo>
                  <a:lnTo>
                    <a:pt x="100991" y="54635"/>
                  </a:lnTo>
                  <a:lnTo>
                    <a:pt x="99124" y="59467"/>
                  </a:lnTo>
                  <a:lnTo>
                    <a:pt x="91612" y="61618"/>
                  </a:lnTo>
                  <a:lnTo>
                    <a:pt x="84077" y="59460"/>
                  </a:lnTo>
                  <a:lnTo>
                    <a:pt x="82210" y="54628"/>
                  </a:lnTo>
                  <a:close/>
                  <a:moveTo>
                    <a:pt x="114249" y="64014"/>
                  </a:moveTo>
                  <a:cubicBezTo>
                    <a:pt x="114604" y="64004"/>
                    <a:pt x="114958" y="64023"/>
                    <a:pt x="115304" y="64061"/>
                  </a:cubicBezTo>
                  <a:lnTo>
                    <a:pt x="115349" y="64027"/>
                  </a:lnTo>
                  <a:lnTo>
                    <a:pt x="142431" y="66755"/>
                  </a:lnTo>
                  <a:cubicBezTo>
                    <a:pt x="138468" y="73387"/>
                    <a:pt x="130883" y="79133"/>
                    <a:pt x="120750" y="82978"/>
                  </a:cubicBezTo>
                  <a:lnTo>
                    <a:pt x="110237" y="67853"/>
                  </a:lnTo>
                  <a:lnTo>
                    <a:pt x="110270" y="67827"/>
                  </a:lnTo>
                  <a:cubicBezTo>
                    <a:pt x="109304" y="66490"/>
                    <a:pt x="110271" y="64923"/>
                    <a:pt x="112493" y="64286"/>
                  </a:cubicBezTo>
                  <a:cubicBezTo>
                    <a:pt x="113062" y="64123"/>
                    <a:pt x="113656" y="64032"/>
                    <a:pt x="114249" y="64014"/>
                  </a:cubicBezTo>
                  <a:close/>
                  <a:moveTo>
                    <a:pt x="68763" y="64080"/>
                  </a:moveTo>
                  <a:cubicBezTo>
                    <a:pt x="70830" y="64098"/>
                    <a:pt x="72684" y="64952"/>
                    <a:pt x="73164" y="66205"/>
                  </a:cubicBezTo>
                  <a:cubicBezTo>
                    <a:pt x="73389" y="66792"/>
                    <a:pt x="73279" y="67373"/>
                    <a:pt x="72908" y="67886"/>
                  </a:cubicBezTo>
                  <a:lnTo>
                    <a:pt x="72986" y="67946"/>
                  </a:lnTo>
                  <a:lnTo>
                    <a:pt x="62585" y="82919"/>
                  </a:lnTo>
                  <a:cubicBezTo>
                    <a:pt x="52860" y="79202"/>
                    <a:pt x="45113" y="73636"/>
                    <a:pt x="40970" y="66807"/>
                  </a:cubicBezTo>
                  <a:lnTo>
                    <a:pt x="67819" y="64094"/>
                  </a:lnTo>
                  <a:lnTo>
                    <a:pt x="67863" y="64127"/>
                  </a:lnTo>
                  <a:cubicBezTo>
                    <a:pt x="68164" y="64094"/>
                    <a:pt x="68468" y="64078"/>
                    <a:pt x="68763" y="64080"/>
                  </a:cubicBezTo>
                  <a:close/>
                  <a:moveTo>
                    <a:pt x="91445" y="70640"/>
                  </a:moveTo>
                  <a:cubicBezTo>
                    <a:pt x="92186" y="70625"/>
                    <a:pt x="92922" y="70718"/>
                    <a:pt x="93590" y="70911"/>
                  </a:cubicBezTo>
                  <a:cubicBezTo>
                    <a:pt x="94500" y="71173"/>
                    <a:pt x="95203" y="71584"/>
                    <a:pt x="95646" y="72076"/>
                  </a:cubicBezTo>
                  <a:lnTo>
                    <a:pt x="95745" y="72076"/>
                  </a:lnTo>
                  <a:lnTo>
                    <a:pt x="108981" y="86321"/>
                  </a:lnTo>
                  <a:cubicBezTo>
                    <a:pt x="107244" y="86667"/>
                    <a:pt x="105478" y="86961"/>
                    <a:pt x="103691" y="87201"/>
                  </a:cubicBezTo>
                  <a:cubicBezTo>
                    <a:pt x="93569" y="88570"/>
                    <a:pt x="83478" y="88155"/>
                    <a:pt x="74342" y="86301"/>
                  </a:cubicBezTo>
                  <a:lnTo>
                    <a:pt x="87544" y="72083"/>
                  </a:lnTo>
                  <a:lnTo>
                    <a:pt x="87567" y="72083"/>
                  </a:lnTo>
                  <a:cubicBezTo>
                    <a:pt x="88336" y="71226"/>
                    <a:pt x="89813" y="70676"/>
                    <a:pt x="91445" y="70640"/>
                  </a:cubicBezTo>
                  <a:close/>
                </a:path>
              </a:pathLst>
            </a:custGeom>
            <a:solidFill>
              <a:srgbClr val="FFFFFF"/>
            </a:solidFill>
            <a:ln w="89" cap="flat">
              <a:solidFill>
                <a:srgbClr val="FFFFFF"/>
              </a:solidFill>
              <a:prstDash val="solid"/>
              <a:miter/>
            </a:ln>
          </p:spPr>
          <p:txBody>
            <a:bodyPr rtlCol="0" anchor="ctr"/>
            <a:lstStyle/>
            <a:p>
              <a:endParaRPr lang="en-CA"/>
            </a:p>
          </p:txBody>
        </p:sp>
      </p:grpSp>
      <p:cxnSp>
        <p:nvCxnSpPr>
          <p:cNvPr id="336" name="Connector: Elbow 335">
            <a:extLst>
              <a:ext uri="{FF2B5EF4-FFF2-40B4-BE49-F238E27FC236}">
                <a16:creationId xmlns:a16="http://schemas.microsoft.com/office/drawing/2014/main" id="{18C5B8D8-B2B4-0E6D-DA0F-8811428292C0}"/>
              </a:ext>
            </a:extLst>
          </p:cNvPr>
          <p:cNvCxnSpPr>
            <a:cxnSpLocks/>
            <a:stCxn id="551" idx="3"/>
            <a:endCxn id="310" idx="3"/>
          </p:cNvCxnSpPr>
          <p:nvPr/>
        </p:nvCxnSpPr>
        <p:spPr>
          <a:xfrm flipH="1">
            <a:off x="7523974" y="3107927"/>
            <a:ext cx="2131893" cy="925897"/>
          </a:xfrm>
          <a:prstGeom prst="bentConnector3">
            <a:avLst>
              <a:gd name="adj1" fmla="val -24276"/>
            </a:avLst>
          </a:prstGeom>
          <a:noFill/>
          <a:ln w="12700" cap="flat" cmpd="sng" algn="ctr">
            <a:solidFill>
              <a:schemeClr val="accent4"/>
            </a:solidFill>
            <a:prstDash val="solid"/>
            <a:headEnd type="none" w="lg" len="med"/>
            <a:tailEnd type="triangle" w="sm" len="sm"/>
          </a:ln>
          <a:effectLst>
            <a:outerShdw blurRad="50800" dist="38100" dir="2700000" algn="tl" rotWithShape="0">
              <a:prstClr val="black">
                <a:alpha val="40000"/>
              </a:prstClr>
            </a:outerShdw>
          </a:effectLst>
        </p:spPr>
      </p:cxnSp>
      <p:sp>
        <p:nvSpPr>
          <p:cNvPr id="340" name="Rectangle 339">
            <a:extLst>
              <a:ext uri="{FF2B5EF4-FFF2-40B4-BE49-F238E27FC236}">
                <a16:creationId xmlns:a16="http://schemas.microsoft.com/office/drawing/2014/main" id="{DF76C7AA-D28A-ED88-2C49-5F53472B7E31}"/>
              </a:ext>
            </a:extLst>
          </p:cNvPr>
          <p:cNvSpPr/>
          <p:nvPr/>
        </p:nvSpPr>
        <p:spPr bwMode="auto">
          <a:xfrm>
            <a:off x="7806089" y="3837090"/>
            <a:ext cx="723566" cy="404076"/>
          </a:xfrm>
          <a:prstGeom prst="rect">
            <a:avLst/>
          </a:prstGeom>
          <a:solidFill>
            <a:srgbClr val="0279D5">
              <a:alpha val="10000"/>
            </a:srgbClr>
          </a:solidFill>
          <a:ln w="12700"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marL="0" marR="0" lvl="0" indent="0" algn="l" defTabSz="807757" rtl="0" eaLnBrk="1" fontAlgn="base" latinLnBrk="0" hangingPunct="1">
              <a:lnSpc>
                <a:spcPct val="100000"/>
              </a:lnSpc>
              <a:spcBef>
                <a:spcPct val="0"/>
              </a:spcBef>
              <a:spcAft>
                <a:spcPct val="0"/>
              </a:spcAft>
              <a:buClrTx/>
              <a:buSzTx/>
              <a:buFontTx/>
              <a:buNone/>
              <a:tabLst/>
              <a:defRPr/>
            </a:pPr>
            <a:endParaRPr kumimoji="0" lang="en-CA" sz="1732" b="0" i="0" u="none" strike="noStrike" kern="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pic>
        <p:nvPicPr>
          <p:cNvPr id="343" name="Graphic 342">
            <a:extLst>
              <a:ext uri="{FF2B5EF4-FFF2-40B4-BE49-F238E27FC236}">
                <a16:creationId xmlns:a16="http://schemas.microsoft.com/office/drawing/2014/main" id="{A0459A85-A3E9-7DE1-D590-83C7242E1C94}"/>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8090851" y="3870093"/>
            <a:ext cx="120072" cy="120072"/>
          </a:xfrm>
          <a:prstGeom prst="rect">
            <a:avLst/>
          </a:prstGeom>
        </p:spPr>
      </p:pic>
      <p:sp>
        <p:nvSpPr>
          <p:cNvPr id="390" name="Rectangle 389">
            <a:extLst>
              <a:ext uri="{FF2B5EF4-FFF2-40B4-BE49-F238E27FC236}">
                <a16:creationId xmlns:a16="http://schemas.microsoft.com/office/drawing/2014/main" id="{7EC4D63E-7B4F-974F-A222-AD7075973B37}"/>
              </a:ext>
            </a:extLst>
          </p:cNvPr>
          <p:cNvSpPr/>
          <p:nvPr/>
        </p:nvSpPr>
        <p:spPr bwMode="auto">
          <a:xfrm>
            <a:off x="5549377" y="3917723"/>
            <a:ext cx="627571" cy="424800"/>
          </a:xfrm>
          <a:prstGeom prst="rect">
            <a:avLst/>
          </a:prstGeom>
          <a:solidFill>
            <a:srgbClr val="0279D5">
              <a:alpha val="10000"/>
            </a:srgbClr>
          </a:solidFill>
          <a:ln w="12700"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marL="0" marR="0" lvl="0" indent="0" algn="l" defTabSz="807757" rtl="0" eaLnBrk="1" fontAlgn="base" latinLnBrk="0" hangingPunct="1">
              <a:lnSpc>
                <a:spcPct val="100000"/>
              </a:lnSpc>
              <a:spcBef>
                <a:spcPct val="0"/>
              </a:spcBef>
              <a:spcAft>
                <a:spcPct val="0"/>
              </a:spcAft>
              <a:buClrTx/>
              <a:buSzTx/>
              <a:buFontTx/>
              <a:buNone/>
              <a:tabLst/>
              <a:defRPr/>
            </a:pPr>
            <a:endParaRPr kumimoji="0" lang="en-CA" sz="1732" b="0" i="0" u="none" strike="noStrike" kern="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392" name="Rectangle 391">
            <a:extLst>
              <a:ext uri="{FF2B5EF4-FFF2-40B4-BE49-F238E27FC236}">
                <a16:creationId xmlns:a16="http://schemas.microsoft.com/office/drawing/2014/main" id="{29D2EB97-E611-E386-BA66-D88885340467}"/>
              </a:ext>
            </a:extLst>
          </p:cNvPr>
          <p:cNvSpPr/>
          <p:nvPr/>
        </p:nvSpPr>
        <p:spPr bwMode="auto">
          <a:xfrm>
            <a:off x="5360480" y="4021811"/>
            <a:ext cx="1003328"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US" sz="500" b="1" kern="0" dirty="0">
                <a:gradFill>
                  <a:gsLst>
                    <a:gs pos="0">
                      <a:schemeClr val="tx1"/>
                    </a:gs>
                    <a:gs pos="100000">
                      <a:schemeClr val="tx1">
                        <a:lumMod val="85000"/>
                      </a:schemeClr>
                    </a:gs>
                  </a:gsLst>
                  <a:lin ang="2700000" scaled="1"/>
                </a:gradFill>
                <a:uFill>
                  <a:solidFill>
                    <a:srgbClr val="50E6FF"/>
                  </a:solidFill>
                </a:uFill>
                <a:ea typeface="Segoe UI" pitchFamily="34" charset="0"/>
                <a:cs typeface="Cascadia Code" panose="020B0609020000020004" pitchFamily="49" charset="0"/>
              </a:rPr>
              <a:t>SIGNALS</a:t>
            </a:r>
            <a:br>
              <a:rPr lang="en-US" sz="500" b="1" kern="0" dirty="0">
                <a:gradFill>
                  <a:gsLst>
                    <a:gs pos="0">
                      <a:schemeClr val="tx1"/>
                    </a:gs>
                    <a:gs pos="100000">
                      <a:schemeClr val="tx1">
                        <a:lumMod val="85000"/>
                      </a:schemeClr>
                    </a:gs>
                  </a:gsLst>
                  <a:lin ang="2700000" scaled="1"/>
                </a:gradFill>
                <a:uFill>
                  <a:solidFill>
                    <a:srgbClr val="50E6FF"/>
                  </a:solidFill>
                </a:uFill>
                <a:ea typeface="Segoe UI" pitchFamily="34" charset="0"/>
                <a:cs typeface="Cascadia Code" panose="020B0609020000020004" pitchFamily="49" charset="0"/>
              </a:rPr>
            </a:br>
            <a:r>
              <a:rPr lang="en-US" sz="500" b="1" kern="0" dirty="0">
                <a:gradFill>
                  <a:gsLst>
                    <a:gs pos="0">
                      <a:schemeClr val="tx1"/>
                    </a:gs>
                    <a:gs pos="100000">
                      <a:schemeClr val="tx1">
                        <a:lumMod val="85000"/>
                      </a:schemeClr>
                    </a:gs>
                  </a:gsLst>
                  <a:lin ang="2700000" scaled="1"/>
                </a:gradFill>
                <a:uFill>
                  <a:solidFill>
                    <a:srgbClr val="50E6FF"/>
                  </a:solidFill>
                </a:uFill>
                <a:ea typeface="Segoe UI" pitchFamily="34" charset="0"/>
                <a:cs typeface="Cascadia Code" panose="020B0609020000020004" pitchFamily="49" charset="0"/>
              </a:rPr>
              <a:t>AG role transitions</a:t>
            </a:r>
            <a:endParaRPr kumimoji="0" lang="en-US" sz="700" b="1" i="0" u="none" strike="noStrike" kern="0" cap="none" spc="0" normalizeH="0" baseline="0" noProof="0" dirty="0">
              <a:ln>
                <a:noFill/>
              </a:ln>
              <a:solidFill>
                <a:srgbClr val="FFFFFF">
                  <a:lumMod val="95000"/>
                </a:srgbClr>
              </a:solidFill>
              <a:effectLst/>
              <a:uLnTx/>
              <a:uFillTx/>
              <a:ea typeface="Segoe UI" pitchFamily="34" charset="0"/>
              <a:cs typeface="Segoe UI Semibold" panose="020B0702040204020203" pitchFamily="34" charset="0"/>
            </a:endParaRPr>
          </a:p>
        </p:txBody>
      </p:sp>
      <p:sp>
        <p:nvSpPr>
          <p:cNvPr id="398" name="Rectangle 397">
            <a:extLst>
              <a:ext uri="{FF2B5EF4-FFF2-40B4-BE49-F238E27FC236}">
                <a16:creationId xmlns:a16="http://schemas.microsoft.com/office/drawing/2014/main" id="{9086772D-2EAF-AB35-A4BA-65EF67DCCD02}"/>
              </a:ext>
            </a:extLst>
          </p:cNvPr>
          <p:cNvSpPr/>
          <p:nvPr/>
        </p:nvSpPr>
        <p:spPr bwMode="auto">
          <a:xfrm>
            <a:off x="7772759" y="3005274"/>
            <a:ext cx="528695" cy="424800"/>
          </a:xfrm>
          <a:prstGeom prst="rect">
            <a:avLst/>
          </a:prstGeom>
          <a:solidFill>
            <a:srgbClr val="0279D5">
              <a:alpha val="10000"/>
            </a:srgbClr>
          </a:solidFill>
          <a:ln w="12700"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marL="0" marR="0" lvl="0" indent="0" algn="l" defTabSz="807757" rtl="0" eaLnBrk="1" fontAlgn="base" latinLnBrk="0" hangingPunct="1">
              <a:lnSpc>
                <a:spcPct val="100000"/>
              </a:lnSpc>
              <a:spcBef>
                <a:spcPct val="0"/>
              </a:spcBef>
              <a:spcAft>
                <a:spcPct val="0"/>
              </a:spcAft>
              <a:buClrTx/>
              <a:buSzTx/>
              <a:buFontTx/>
              <a:buNone/>
              <a:tabLst/>
              <a:defRPr/>
            </a:pPr>
            <a:endParaRPr kumimoji="0" lang="en-CA" sz="1732" b="0" i="0" u="none" strike="noStrike" kern="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400" name="Rectangle 399">
            <a:extLst>
              <a:ext uri="{FF2B5EF4-FFF2-40B4-BE49-F238E27FC236}">
                <a16:creationId xmlns:a16="http://schemas.microsoft.com/office/drawing/2014/main" id="{A02004F4-32F2-0E36-0B7F-C4D0A4B58588}"/>
              </a:ext>
            </a:extLst>
          </p:cNvPr>
          <p:cNvSpPr/>
          <p:nvPr/>
        </p:nvSpPr>
        <p:spPr bwMode="auto">
          <a:xfrm>
            <a:off x="7545405" y="3103507"/>
            <a:ext cx="1003328"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US" sz="500" b="1" kern="0" dirty="0">
                <a:gradFill>
                  <a:gsLst>
                    <a:gs pos="0">
                      <a:schemeClr val="tx1"/>
                    </a:gs>
                    <a:gs pos="100000">
                      <a:schemeClr val="tx1">
                        <a:lumMod val="85000"/>
                      </a:schemeClr>
                    </a:gs>
                  </a:gsLst>
                  <a:lin ang="2700000" scaled="1"/>
                </a:gradFill>
                <a:uFill>
                  <a:solidFill>
                    <a:srgbClr val="50E6FF"/>
                  </a:solidFill>
                </a:uFill>
                <a:ea typeface="Segoe UI" pitchFamily="34" charset="0"/>
                <a:cs typeface="Cascadia Code" panose="020B0609020000020004" pitchFamily="49" charset="0"/>
              </a:rPr>
              <a:t>SIGNALS</a:t>
            </a:r>
            <a:br>
              <a:rPr lang="en-US" sz="500" b="1" kern="0" dirty="0">
                <a:gradFill>
                  <a:gsLst>
                    <a:gs pos="0">
                      <a:schemeClr val="tx1"/>
                    </a:gs>
                    <a:gs pos="100000">
                      <a:schemeClr val="tx1">
                        <a:lumMod val="85000"/>
                      </a:schemeClr>
                    </a:gs>
                  </a:gsLst>
                  <a:lin ang="2700000" scaled="1"/>
                </a:gradFill>
                <a:uFill>
                  <a:solidFill>
                    <a:srgbClr val="50E6FF"/>
                  </a:solidFill>
                </a:uFill>
                <a:ea typeface="Segoe UI" pitchFamily="34" charset="0"/>
                <a:cs typeface="Cascadia Code" panose="020B0609020000020004" pitchFamily="49" charset="0"/>
              </a:rPr>
            </a:br>
            <a:r>
              <a:rPr lang="en-US" sz="500" b="1" kern="0" dirty="0">
                <a:gradFill>
                  <a:gsLst>
                    <a:gs pos="0">
                      <a:schemeClr val="tx1"/>
                    </a:gs>
                    <a:gs pos="100000">
                      <a:schemeClr val="tx1">
                        <a:lumMod val="85000"/>
                      </a:schemeClr>
                    </a:gs>
                  </a:gsLst>
                  <a:lin ang="2700000" scaled="1"/>
                </a:gradFill>
                <a:uFill>
                  <a:solidFill>
                    <a:srgbClr val="50E6FF"/>
                  </a:solidFill>
                </a:uFill>
                <a:ea typeface="Segoe UI" pitchFamily="34" charset="0"/>
                <a:cs typeface="Cascadia Code" panose="020B0609020000020004" pitchFamily="49" charset="0"/>
              </a:rPr>
              <a:t>Replica state</a:t>
            </a:r>
            <a:endParaRPr kumimoji="0" lang="en-US" sz="700" b="1" i="0" u="none" strike="noStrike" kern="0" cap="none" spc="0" normalizeH="0" baseline="0" noProof="0" dirty="0">
              <a:ln>
                <a:noFill/>
              </a:ln>
              <a:solidFill>
                <a:srgbClr val="FFFFFF">
                  <a:lumMod val="95000"/>
                </a:srgbClr>
              </a:solidFill>
              <a:effectLst/>
              <a:uLnTx/>
              <a:uFillTx/>
              <a:ea typeface="Segoe UI" pitchFamily="34" charset="0"/>
              <a:cs typeface="Segoe UI Semibold" panose="020B0702040204020203" pitchFamily="34" charset="0"/>
            </a:endParaRPr>
          </a:p>
        </p:txBody>
      </p:sp>
      <p:sp>
        <p:nvSpPr>
          <p:cNvPr id="406" name="Rectangle 405">
            <a:extLst>
              <a:ext uri="{FF2B5EF4-FFF2-40B4-BE49-F238E27FC236}">
                <a16:creationId xmlns:a16="http://schemas.microsoft.com/office/drawing/2014/main" id="{95D55B20-88D3-46B2-FCBD-F42F09F09AD4}"/>
              </a:ext>
            </a:extLst>
          </p:cNvPr>
          <p:cNvSpPr/>
          <p:nvPr/>
        </p:nvSpPr>
        <p:spPr bwMode="auto">
          <a:xfrm>
            <a:off x="7673551" y="3929592"/>
            <a:ext cx="1003328"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US" sz="500" b="1" kern="0" dirty="0">
                <a:gradFill>
                  <a:gsLst>
                    <a:gs pos="0">
                      <a:schemeClr val="tx1"/>
                    </a:gs>
                    <a:gs pos="100000">
                      <a:schemeClr val="tx1">
                        <a:lumMod val="85000"/>
                      </a:schemeClr>
                    </a:gs>
                  </a:gsLst>
                  <a:lin ang="2700000" scaled="1"/>
                </a:gradFill>
                <a:uFill>
                  <a:solidFill>
                    <a:srgbClr val="50E6FF"/>
                  </a:solidFill>
                </a:uFill>
                <a:ea typeface="Segoe UI" pitchFamily="34" charset="0"/>
                <a:cs typeface="Cascadia Code" panose="020B0609020000020004" pitchFamily="49" charset="0"/>
              </a:rPr>
              <a:t>OPERATIONS</a:t>
            </a:r>
            <a:br>
              <a:rPr lang="en-US" sz="500" b="1" kern="0" dirty="0">
                <a:gradFill>
                  <a:gsLst>
                    <a:gs pos="0">
                      <a:schemeClr val="tx1"/>
                    </a:gs>
                    <a:gs pos="100000">
                      <a:schemeClr val="tx1">
                        <a:lumMod val="85000"/>
                      </a:schemeClr>
                    </a:gs>
                  </a:gsLst>
                  <a:lin ang="2700000" scaled="1"/>
                </a:gradFill>
                <a:uFill>
                  <a:solidFill>
                    <a:srgbClr val="50E6FF"/>
                  </a:solidFill>
                </a:uFill>
                <a:ea typeface="Segoe UI" pitchFamily="34" charset="0"/>
                <a:cs typeface="Cascadia Code" panose="020B0609020000020004" pitchFamily="49" charset="0"/>
              </a:rPr>
            </a:br>
            <a:r>
              <a:rPr lang="en-US" sz="500" b="1" kern="0" dirty="0">
                <a:gradFill>
                  <a:gsLst>
                    <a:gs pos="0">
                      <a:schemeClr val="tx1"/>
                    </a:gs>
                    <a:gs pos="100000">
                      <a:schemeClr val="tx1">
                        <a:lumMod val="85000"/>
                      </a:schemeClr>
                    </a:gs>
                  </a:gsLst>
                  <a:lin ang="2700000" scaled="1"/>
                </a:gradFill>
                <a:uFill>
                  <a:solidFill>
                    <a:srgbClr val="50E6FF"/>
                  </a:solidFill>
                </a:uFill>
                <a:ea typeface="Segoe UI" pitchFamily="34" charset="0"/>
                <a:cs typeface="Cascadia Code" panose="020B0609020000020004" pitchFamily="49" charset="0"/>
              </a:rPr>
              <a:t>AG failover, if needed</a:t>
            </a:r>
            <a:endParaRPr kumimoji="0" lang="en-US" sz="700" b="1" i="0" u="none" strike="noStrike" kern="0" cap="none" spc="0" normalizeH="0" baseline="0" noProof="0" dirty="0">
              <a:ln>
                <a:noFill/>
              </a:ln>
              <a:solidFill>
                <a:srgbClr val="FFFFFF">
                  <a:lumMod val="95000"/>
                </a:srgbClr>
              </a:solidFill>
              <a:effectLst/>
              <a:uLnTx/>
              <a:uFillTx/>
              <a:ea typeface="Segoe UI" pitchFamily="34" charset="0"/>
              <a:cs typeface="Segoe UI Semibold" panose="020B0702040204020203" pitchFamily="34" charset="0"/>
            </a:endParaRPr>
          </a:p>
        </p:txBody>
      </p:sp>
      <p:grpSp>
        <p:nvGrpSpPr>
          <p:cNvPr id="408" name="Group 407">
            <a:extLst>
              <a:ext uri="{FF2B5EF4-FFF2-40B4-BE49-F238E27FC236}">
                <a16:creationId xmlns:a16="http://schemas.microsoft.com/office/drawing/2014/main" id="{CE29BEF3-B8F6-FA1A-C996-DE1C2B4FA195}"/>
              </a:ext>
            </a:extLst>
          </p:cNvPr>
          <p:cNvGrpSpPr/>
          <p:nvPr/>
        </p:nvGrpSpPr>
        <p:grpSpPr>
          <a:xfrm>
            <a:off x="8564448" y="1416987"/>
            <a:ext cx="733002" cy="380546"/>
            <a:chOff x="4246208" y="2050791"/>
            <a:chExt cx="733002" cy="380546"/>
          </a:xfrm>
        </p:grpSpPr>
        <p:sp>
          <p:nvSpPr>
            <p:cNvPr id="409" name="Rectangle: Rounded Corners 408">
              <a:extLst>
                <a:ext uri="{FF2B5EF4-FFF2-40B4-BE49-F238E27FC236}">
                  <a16:creationId xmlns:a16="http://schemas.microsoft.com/office/drawing/2014/main" id="{AD2A4614-8824-40A4-212E-EEF22B446376}"/>
                </a:ext>
              </a:extLst>
            </p:cNvPr>
            <p:cNvSpPr/>
            <p:nvPr/>
          </p:nvSpPr>
          <p:spPr bwMode="auto">
            <a:xfrm>
              <a:off x="4246208" y="2162351"/>
              <a:ext cx="733002" cy="268986"/>
            </a:xfrm>
            <a:prstGeom prst="roundRect">
              <a:avLst>
                <a:gd name="adj" fmla="val 4951"/>
              </a:avLst>
            </a:prstGeom>
            <a:pattFill prst="wdDnDiag">
              <a:fgClr>
                <a:schemeClr val="accent1">
                  <a:lumMod val="75000"/>
                </a:schemeClr>
              </a:fgClr>
              <a:bgClr>
                <a:srgbClr val="005EA4"/>
              </a:bgClr>
            </a:pattFill>
            <a:ln w="9525" cap="flat" cmpd="sng" algn="ctr">
              <a:solidFill>
                <a:schemeClr val="accent1">
                  <a:lumMod val="75000"/>
                </a:schemeClr>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11" name="Graphic 410">
              <a:extLst>
                <a:ext uri="{FF2B5EF4-FFF2-40B4-BE49-F238E27FC236}">
                  <a16:creationId xmlns:a16="http://schemas.microsoft.com/office/drawing/2014/main" id="{6CAFE110-7482-FA1F-5D67-9BE364BCF869}"/>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443894" y="2050791"/>
              <a:ext cx="325031" cy="216686"/>
            </a:xfrm>
            <a:prstGeom prst="rect">
              <a:avLst/>
            </a:prstGeom>
          </p:spPr>
        </p:pic>
      </p:grpSp>
      <p:sp>
        <p:nvSpPr>
          <p:cNvPr id="417" name="Freeform: Shape 416">
            <a:extLst>
              <a:ext uri="{FF2B5EF4-FFF2-40B4-BE49-F238E27FC236}">
                <a16:creationId xmlns:a16="http://schemas.microsoft.com/office/drawing/2014/main" id="{DB1517FA-4C41-CBF2-1876-EB48FAE8A5CF}"/>
              </a:ext>
            </a:extLst>
          </p:cNvPr>
          <p:cNvSpPr/>
          <p:nvPr/>
        </p:nvSpPr>
        <p:spPr>
          <a:xfrm>
            <a:off x="8574778" y="2442440"/>
            <a:ext cx="152400" cy="152400"/>
          </a:xfrm>
          <a:custGeom>
            <a:avLst/>
            <a:gdLst>
              <a:gd name="connsiteX0" fmla="*/ 0 w 152400"/>
              <a:gd name="connsiteY0" fmla="*/ 0 h 152400"/>
              <a:gd name="connsiteX1" fmla="*/ 152400 w 152400"/>
              <a:gd name="connsiteY1" fmla="*/ 0 h 152400"/>
              <a:gd name="connsiteX2" fmla="*/ 152400 w 152400"/>
              <a:gd name="connsiteY2" fmla="*/ 152400 h 152400"/>
              <a:gd name="connsiteX3" fmla="*/ 0 w 152400"/>
              <a:gd name="connsiteY3" fmla="*/ 152400 h 152400"/>
            </a:gdLst>
            <a:ahLst/>
            <a:cxnLst>
              <a:cxn ang="0">
                <a:pos x="connsiteX0" y="connsiteY0"/>
              </a:cxn>
              <a:cxn ang="0">
                <a:pos x="connsiteX1" y="connsiteY1"/>
              </a:cxn>
              <a:cxn ang="0">
                <a:pos x="connsiteX2" y="connsiteY2"/>
              </a:cxn>
              <a:cxn ang="0">
                <a:pos x="connsiteX3" y="connsiteY3"/>
              </a:cxn>
            </a:cxnLst>
            <a:rect l="l" t="t" r="r" b="b"/>
            <a:pathLst>
              <a:path w="152400" h="152400">
                <a:moveTo>
                  <a:pt x="0" y="0"/>
                </a:moveTo>
                <a:lnTo>
                  <a:pt x="152400" y="0"/>
                </a:lnTo>
                <a:lnTo>
                  <a:pt x="152400" y="152400"/>
                </a:lnTo>
                <a:lnTo>
                  <a:pt x="0" y="152400"/>
                </a:lnTo>
                <a:close/>
              </a:path>
            </a:pathLst>
          </a:custGeom>
          <a:noFill/>
          <a:ln w="9525" cap="flat">
            <a:noFill/>
            <a:prstDash val="solid"/>
            <a:miter/>
          </a:ln>
        </p:spPr>
        <p:txBody>
          <a:bodyPr rtlCol="0" anchor="ctr"/>
          <a:lstStyle/>
          <a:p>
            <a:endParaRPr lang="en-CA"/>
          </a:p>
        </p:txBody>
      </p:sp>
      <p:sp>
        <p:nvSpPr>
          <p:cNvPr id="426" name="Rectangle 425">
            <a:extLst>
              <a:ext uri="{FF2B5EF4-FFF2-40B4-BE49-F238E27FC236}">
                <a16:creationId xmlns:a16="http://schemas.microsoft.com/office/drawing/2014/main" id="{93B10889-7FDA-5CF9-DBED-648156E28730}"/>
              </a:ext>
            </a:extLst>
          </p:cNvPr>
          <p:cNvSpPr/>
          <p:nvPr/>
        </p:nvSpPr>
        <p:spPr bwMode="auto">
          <a:xfrm>
            <a:off x="8429409" y="1469343"/>
            <a:ext cx="1003328"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00B0F0"/>
                    </a:gs>
                    <a:gs pos="100000">
                      <a:srgbClr val="50E6FF"/>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Watcher</a:t>
            </a:r>
          </a:p>
          <a:p>
            <a:pPr algn="ctr" defTabSz="932472" fontAlgn="base">
              <a:spcBef>
                <a:spcPct val="0"/>
              </a:spcBef>
              <a:spcAft>
                <a:spcPct val="0"/>
              </a:spcAft>
              <a:defRPr/>
            </a:pPr>
            <a:r>
              <a:rPr kumimoji="0" lang="en-US" sz="400" b="0" i="0" u="none" strike="noStrike" kern="0" cap="none" spc="0" normalizeH="0" baseline="0" noProof="0" dirty="0">
                <a:ln>
                  <a:noFill/>
                </a:ln>
                <a:solidFill>
                  <a:srgbClr val="FFFFFF">
                    <a:lumMod val="95000"/>
                  </a:srgbClr>
                </a:solidFill>
                <a:effectLst/>
                <a:uLnTx/>
                <a:uFillTx/>
                <a:latin typeface="Segoe UI"/>
                <a:ea typeface="Segoe UI" pitchFamily="34" charset="0"/>
                <a:cs typeface="Cascadia Code" panose="020B0609020000020004" pitchFamily="49" charset="0"/>
              </a:rPr>
              <a:t>Pod events etc.</a:t>
            </a:r>
            <a:endParaRPr kumimoji="0" lang="en-US" sz="800" b="1" i="0" u="none" strike="noStrike" kern="0" cap="none" spc="0" normalizeH="0" baseline="0" noProof="0" dirty="0">
              <a:ln>
                <a:noFill/>
              </a:ln>
              <a:solidFill>
                <a:srgbClr val="FFFFFF">
                  <a:lumMod val="95000"/>
                </a:srgbClr>
              </a:solidFill>
              <a:effectLst/>
              <a:uLnTx/>
              <a:uFillTx/>
              <a:latin typeface="Segoe UI"/>
              <a:ea typeface="Segoe UI" pitchFamily="34" charset="0"/>
              <a:cs typeface="Segoe UI Semibold" panose="020B0702040204020203" pitchFamily="34" charset="0"/>
            </a:endParaRPr>
          </a:p>
        </p:txBody>
      </p:sp>
      <p:cxnSp>
        <p:nvCxnSpPr>
          <p:cNvPr id="427" name="Straight Connector 426">
            <a:extLst>
              <a:ext uri="{FF2B5EF4-FFF2-40B4-BE49-F238E27FC236}">
                <a16:creationId xmlns:a16="http://schemas.microsoft.com/office/drawing/2014/main" id="{4A1733B1-9A11-E4D3-AC1C-2BCBAA34BEE8}"/>
              </a:ext>
            </a:extLst>
          </p:cNvPr>
          <p:cNvCxnSpPr>
            <a:cxnSpLocks/>
          </p:cNvCxnSpPr>
          <p:nvPr/>
        </p:nvCxnSpPr>
        <p:spPr>
          <a:xfrm>
            <a:off x="7637652" y="2158212"/>
            <a:ext cx="2717122" cy="0"/>
          </a:xfrm>
          <a:prstGeom prst="line">
            <a:avLst/>
          </a:prstGeom>
          <a:ln>
            <a:solidFill>
              <a:schemeClr val="tx1">
                <a:alpha val="26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35" name="Titel 2">
            <a:extLst>
              <a:ext uri="{FF2B5EF4-FFF2-40B4-BE49-F238E27FC236}">
                <a16:creationId xmlns:a16="http://schemas.microsoft.com/office/drawing/2014/main" id="{0D46AEDE-8E9A-99F3-FAE7-1334BC4B1EE0}"/>
              </a:ext>
            </a:extLst>
          </p:cNvPr>
          <p:cNvSpPr txBox="1">
            <a:spLocks/>
          </p:cNvSpPr>
          <p:nvPr/>
        </p:nvSpPr>
        <p:spPr>
          <a:xfrm>
            <a:off x="8188793" y="1884608"/>
            <a:ext cx="1445428" cy="200055"/>
          </a:xfrm>
          <a:prstGeom prst="rect">
            <a:avLst/>
          </a:prstGeom>
        </p:spPr>
        <p:txBody>
          <a:bodyPr vert="horz" wrap="square" lIns="0" tIns="0" rIns="0" bIns="0" rtlCol="0" anchor="t">
            <a:spAutoFit/>
          </a:bodyPr>
          <a:lstStyle>
            <a:lvl1pPr algn="l" defTabSz="815963" rtl="0" eaLnBrk="1" latinLnBrk="0" hangingPunct="1">
              <a:lnSpc>
                <a:spcPct val="100000"/>
              </a:lnSpc>
              <a:spcBef>
                <a:spcPct val="0"/>
              </a:spcBef>
              <a:buNone/>
              <a:defRPr lang="en-US" sz="3149" b="0" kern="1200" cap="none" spc="-44"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de-DE" sz="1300" dirty="0"/>
              <a:t>API SERVER</a:t>
            </a:r>
          </a:p>
        </p:txBody>
      </p:sp>
      <p:grpSp>
        <p:nvGrpSpPr>
          <p:cNvPr id="438" name="Group 437">
            <a:extLst>
              <a:ext uri="{FF2B5EF4-FFF2-40B4-BE49-F238E27FC236}">
                <a16:creationId xmlns:a16="http://schemas.microsoft.com/office/drawing/2014/main" id="{C6F842B3-C48F-4C8F-D091-121C56E26314}"/>
              </a:ext>
            </a:extLst>
          </p:cNvPr>
          <p:cNvGrpSpPr/>
          <p:nvPr/>
        </p:nvGrpSpPr>
        <p:grpSpPr>
          <a:xfrm>
            <a:off x="6654272" y="4388534"/>
            <a:ext cx="1003328" cy="404075"/>
            <a:chOff x="4109508" y="2100111"/>
            <a:chExt cx="1003328" cy="404075"/>
          </a:xfrm>
        </p:grpSpPr>
        <p:sp>
          <p:nvSpPr>
            <p:cNvPr id="439" name="Rectangle: Rounded Corners 438">
              <a:extLst>
                <a:ext uri="{FF2B5EF4-FFF2-40B4-BE49-F238E27FC236}">
                  <a16:creationId xmlns:a16="http://schemas.microsoft.com/office/drawing/2014/main" id="{B11F120B-7716-082F-634B-40CD4823944E}"/>
                </a:ext>
              </a:extLst>
            </p:cNvPr>
            <p:cNvSpPr/>
            <p:nvPr/>
          </p:nvSpPr>
          <p:spPr bwMode="auto">
            <a:xfrm>
              <a:off x="4246208" y="2162351"/>
              <a:ext cx="733002" cy="268986"/>
            </a:xfrm>
            <a:prstGeom prst="roundRect">
              <a:avLst>
                <a:gd name="adj" fmla="val 4951"/>
              </a:avLst>
            </a:prstGeom>
            <a:pattFill prst="wdDnDiag">
              <a:fgClr>
                <a:srgbClr val="2A3F03"/>
              </a:fgClr>
              <a:bgClr>
                <a:srgbClr val="2D4503"/>
              </a:bgClr>
            </a:pattFill>
            <a:ln w="9525" cap="flat" cmpd="sng" algn="ctr">
              <a:gradFill>
                <a:gsLst>
                  <a:gs pos="0">
                    <a:srgbClr val="9BF00B"/>
                  </a:gs>
                  <a:gs pos="100000">
                    <a:srgbClr val="74B408"/>
                  </a:gs>
                </a:gsLst>
                <a:lin ang="5400000" scaled="1"/>
              </a:gra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40" name="Rectangle 439">
              <a:extLst>
                <a:ext uri="{FF2B5EF4-FFF2-40B4-BE49-F238E27FC236}">
                  <a16:creationId xmlns:a16="http://schemas.microsoft.com/office/drawing/2014/main" id="{4B990172-9123-7DBD-8F3B-2F00A066624E}"/>
                </a:ext>
              </a:extLst>
            </p:cNvPr>
            <p:cNvSpPr/>
            <p:nvPr/>
          </p:nvSpPr>
          <p:spPr bwMode="auto">
            <a:xfrm>
              <a:off x="4109508" y="2100111"/>
              <a:ext cx="1003328"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err="1">
                  <a:ln>
                    <a:noFill/>
                  </a:ln>
                  <a:solidFill>
                    <a:schemeClr val="accent4"/>
                  </a:soli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fsmState</a:t>
              </a:r>
              <a:endParaRPr kumimoji="0" lang="en-US" sz="500" b="1" i="0" u="none" strike="noStrike" kern="0" cap="none" spc="0" normalizeH="0" baseline="0" noProof="0" dirty="0">
                <a:ln>
                  <a:noFill/>
                </a:ln>
                <a:solidFill>
                  <a:schemeClr val="accent4"/>
                </a:solidFill>
                <a:effectLst/>
                <a:uLnTx/>
                <a:uFill>
                  <a:solidFill>
                    <a:srgbClr val="50E6FF"/>
                  </a:solidFill>
                </a:uFill>
                <a:latin typeface="Cascadia Code" panose="020B0609020000020004" pitchFamily="49" charset="0"/>
                <a:ea typeface="Segoe UI" pitchFamily="34" charset="0"/>
                <a:cs typeface="Cascadia Code" panose="020B0609020000020004" pitchFamily="49" charset="0"/>
              </a:endParaRPr>
            </a:p>
          </p:txBody>
        </p:sp>
      </p:grpSp>
      <p:grpSp>
        <p:nvGrpSpPr>
          <p:cNvPr id="441" name="Group 440">
            <a:extLst>
              <a:ext uri="{FF2B5EF4-FFF2-40B4-BE49-F238E27FC236}">
                <a16:creationId xmlns:a16="http://schemas.microsoft.com/office/drawing/2014/main" id="{2FAA3F71-E628-B825-7508-90ADEBD2A264}"/>
              </a:ext>
            </a:extLst>
          </p:cNvPr>
          <p:cNvGrpSpPr/>
          <p:nvPr/>
        </p:nvGrpSpPr>
        <p:grpSpPr>
          <a:xfrm>
            <a:off x="7054184" y="4373163"/>
            <a:ext cx="136376" cy="141431"/>
            <a:chOff x="4468605" y="4806807"/>
            <a:chExt cx="186813" cy="193737"/>
          </a:xfrm>
        </p:grpSpPr>
        <p:sp>
          <p:nvSpPr>
            <p:cNvPr id="442" name="Freeform: Shape 441">
              <a:extLst>
                <a:ext uri="{FF2B5EF4-FFF2-40B4-BE49-F238E27FC236}">
                  <a16:creationId xmlns:a16="http://schemas.microsoft.com/office/drawing/2014/main" id="{AD2F14F8-CBE4-78B1-A27D-0ED949B3E052}"/>
                </a:ext>
              </a:extLst>
            </p:cNvPr>
            <p:cNvSpPr/>
            <p:nvPr/>
          </p:nvSpPr>
          <p:spPr>
            <a:xfrm>
              <a:off x="4468605" y="4806807"/>
              <a:ext cx="186813" cy="193737"/>
            </a:xfrm>
            <a:custGeom>
              <a:avLst/>
              <a:gdLst>
                <a:gd name="connsiteX0" fmla="*/ 124104 w 249941"/>
                <a:gd name="connsiteY0" fmla="*/ 13 h 144450"/>
                <a:gd name="connsiteX1" fmla="*/ 117736 w 249941"/>
                <a:gd name="connsiteY1" fmla="*/ 972 h 144450"/>
                <a:gd name="connsiteX2" fmla="*/ 30845 w 249941"/>
                <a:gd name="connsiteY2" fmla="*/ 25702 h 144450"/>
                <a:gd name="connsiteX3" fmla="*/ 21854 w 249941"/>
                <a:gd name="connsiteY3" fmla="*/ 32361 h 144450"/>
                <a:gd name="connsiteX4" fmla="*/ 418 w 249941"/>
                <a:gd name="connsiteY4" fmla="*/ 87909 h 144450"/>
                <a:gd name="connsiteX5" fmla="*/ 2673 w 249941"/>
                <a:gd name="connsiteY5" fmla="*/ 95435 h 144450"/>
                <a:gd name="connsiteX6" fmla="*/ 3618 w 249941"/>
                <a:gd name="connsiteY6" fmla="*/ 96216 h 144450"/>
                <a:gd name="connsiteX7" fmla="*/ 63761 w 249941"/>
                <a:gd name="connsiteY7" fmla="*/ 140757 h 144450"/>
                <a:gd name="connsiteX8" fmla="*/ 76752 w 249941"/>
                <a:gd name="connsiteY8" fmla="*/ 144450 h 144450"/>
                <a:gd name="connsiteX9" fmla="*/ 173202 w 249941"/>
                <a:gd name="connsiteY9" fmla="*/ 144437 h 144450"/>
                <a:gd name="connsiteX10" fmla="*/ 186192 w 249941"/>
                <a:gd name="connsiteY10" fmla="*/ 140750 h 144450"/>
                <a:gd name="connsiteX11" fmla="*/ 246314 w 249941"/>
                <a:gd name="connsiteY11" fmla="*/ 96203 h 144450"/>
                <a:gd name="connsiteX12" fmla="*/ 249525 w 249941"/>
                <a:gd name="connsiteY12" fmla="*/ 87896 h 144450"/>
                <a:gd name="connsiteX13" fmla="*/ 228055 w 249941"/>
                <a:gd name="connsiteY13" fmla="*/ 32347 h 144450"/>
                <a:gd name="connsiteX14" fmla="*/ 219065 w 249941"/>
                <a:gd name="connsiteY14" fmla="*/ 25689 h 144450"/>
                <a:gd name="connsiteX15" fmla="*/ 132161 w 249941"/>
                <a:gd name="connsiteY15" fmla="*/ 972 h 144450"/>
                <a:gd name="connsiteX16" fmla="*/ 124104 w 249941"/>
                <a:gd name="connsiteY16" fmla="*/ 13 h 144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9941" h="144450">
                  <a:moveTo>
                    <a:pt x="124104" y="13"/>
                  </a:moveTo>
                  <a:cubicBezTo>
                    <a:pt x="121895" y="79"/>
                    <a:pt x="119730" y="405"/>
                    <a:pt x="117736" y="972"/>
                  </a:cubicBezTo>
                  <a:lnTo>
                    <a:pt x="30845" y="25702"/>
                  </a:lnTo>
                  <a:cubicBezTo>
                    <a:pt x="26289" y="26998"/>
                    <a:pt x="22980" y="29449"/>
                    <a:pt x="21854" y="32361"/>
                  </a:cubicBezTo>
                  <a:lnTo>
                    <a:pt x="418" y="87909"/>
                  </a:lnTo>
                  <a:cubicBezTo>
                    <a:pt x="-583" y="90495"/>
                    <a:pt x="231" y="93210"/>
                    <a:pt x="2673" y="95435"/>
                  </a:cubicBezTo>
                  <a:cubicBezTo>
                    <a:pt x="2966" y="95705"/>
                    <a:pt x="3282" y="95965"/>
                    <a:pt x="3618" y="96216"/>
                  </a:cubicBezTo>
                  <a:lnTo>
                    <a:pt x="63761" y="140757"/>
                  </a:lnTo>
                  <a:cubicBezTo>
                    <a:pt x="66915" y="143091"/>
                    <a:pt x="71696" y="144451"/>
                    <a:pt x="76752" y="144450"/>
                  </a:cubicBezTo>
                  <a:lnTo>
                    <a:pt x="173202" y="144437"/>
                  </a:lnTo>
                  <a:cubicBezTo>
                    <a:pt x="178256" y="144439"/>
                    <a:pt x="183037" y="143082"/>
                    <a:pt x="186192" y="140750"/>
                  </a:cubicBezTo>
                  <a:lnTo>
                    <a:pt x="246314" y="96203"/>
                  </a:lnTo>
                  <a:cubicBezTo>
                    <a:pt x="249469" y="93867"/>
                    <a:pt x="250651" y="90809"/>
                    <a:pt x="249525" y="87896"/>
                  </a:cubicBezTo>
                  <a:lnTo>
                    <a:pt x="228055" y="32347"/>
                  </a:lnTo>
                  <a:cubicBezTo>
                    <a:pt x="226929" y="29435"/>
                    <a:pt x="223620" y="26985"/>
                    <a:pt x="219065" y="25689"/>
                  </a:cubicBezTo>
                  <a:lnTo>
                    <a:pt x="132161" y="972"/>
                  </a:lnTo>
                  <a:cubicBezTo>
                    <a:pt x="129654" y="259"/>
                    <a:pt x="126883" y="-71"/>
                    <a:pt x="124104" y="13"/>
                  </a:cubicBezTo>
                  <a:close/>
                </a:path>
              </a:pathLst>
            </a:custGeom>
            <a:solidFill>
              <a:srgbClr val="00B050"/>
            </a:solidFill>
            <a:ln w="354" cap="flat">
              <a:noFill/>
              <a:prstDash val="solid"/>
              <a:miter/>
            </a:ln>
          </p:spPr>
          <p:txBody>
            <a:bodyPr rtlCol="0" anchor="ctr"/>
            <a:lstStyle/>
            <a:p>
              <a:endParaRPr lang="en-CA"/>
            </a:p>
          </p:txBody>
        </p:sp>
        <p:sp>
          <p:nvSpPr>
            <p:cNvPr id="443" name="Freeform: Shape 442">
              <a:extLst>
                <a:ext uri="{FF2B5EF4-FFF2-40B4-BE49-F238E27FC236}">
                  <a16:creationId xmlns:a16="http://schemas.microsoft.com/office/drawing/2014/main" id="{8FAD4083-A612-8D0E-023E-C98EA42CC165}"/>
                </a:ext>
              </a:extLst>
            </p:cNvPr>
            <p:cNvSpPr/>
            <p:nvPr/>
          </p:nvSpPr>
          <p:spPr>
            <a:xfrm>
              <a:off x="4490455" y="4827863"/>
              <a:ext cx="136954" cy="142996"/>
            </a:xfrm>
            <a:custGeom>
              <a:avLst/>
              <a:gdLst>
                <a:gd name="connsiteX0" fmla="*/ 91612 w 183233"/>
                <a:gd name="connsiteY0" fmla="*/ 0 h 106617"/>
                <a:gd name="connsiteX1" fmla="*/ 86411 w 183233"/>
                <a:gd name="connsiteY1" fmla="*/ 3442 h 106617"/>
                <a:gd name="connsiteX2" fmla="*/ 86422 w 183233"/>
                <a:gd name="connsiteY2" fmla="*/ 3528 h 106617"/>
                <a:gd name="connsiteX3" fmla="*/ 86411 w 183233"/>
                <a:gd name="connsiteY3" fmla="*/ 4322 h 106617"/>
                <a:gd name="connsiteX4" fmla="*/ 87122 w 183233"/>
                <a:gd name="connsiteY4" fmla="*/ 7268 h 106617"/>
                <a:gd name="connsiteX5" fmla="*/ 87700 w 183233"/>
                <a:gd name="connsiteY5" fmla="*/ 12888 h 106617"/>
                <a:gd name="connsiteX6" fmla="*/ 86011 w 183233"/>
                <a:gd name="connsiteY6" fmla="*/ 14489 h 106617"/>
                <a:gd name="connsiteX7" fmla="*/ 85888 w 183233"/>
                <a:gd name="connsiteY7" fmla="*/ 15800 h 106617"/>
                <a:gd name="connsiteX8" fmla="*/ 76487 w 183233"/>
                <a:gd name="connsiteY8" fmla="*/ 16660 h 106617"/>
                <a:gd name="connsiteX9" fmla="*/ 42503 w 183233"/>
                <a:gd name="connsiteY9" fmla="*/ 28224 h 106617"/>
                <a:gd name="connsiteX10" fmla="*/ 40625 w 183233"/>
                <a:gd name="connsiteY10" fmla="*/ 27430 h 106617"/>
                <a:gd name="connsiteX11" fmla="*/ 37536 w 183233"/>
                <a:gd name="connsiteY11" fmla="*/ 27251 h 106617"/>
                <a:gd name="connsiteX12" fmla="*/ 30524 w 183233"/>
                <a:gd name="connsiteY12" fmla="*/ 23478 h 106617"/>
                <a:gd name="connsiteX13" fmla="*/ 27101 w 183233"/>
                <a:gd name="connsiteY13" fmla="*/ 21314 h 106617"/>
                <a:gd name="connsiteX14" fmla="*/ 25945 w 183233"/>
                <a:gd name="connsiteY14" fmla="*/ 20764 h 106617"/>
                <a:gd name="connsiteX15" fmla="*/ 22322 w 183233"/>
                <a:gd name="connsiteY15" fmla="*/ 19950 h 106617"/>
                <a:gd name="connsiteX16" fmla="*/ 18177 w 183233"/>
                <a:gd name="connsiteY16" fmla="*/ 21042 h 106617"/>
                <a:gd name="connsiteX17" fmla="*/ 19455 w 183233"/>
                <a:gd name="connsiteY17" fmla="*/ 25610 h 106617"/>
                <a:gd name="connsiteX18" fmla="*/ 19533 w 183233"/>
                <a:gd name="connsiteY18" fmla="*/ 25643 h 106617"/>
                <a:gd name="connsiteX19" fmla="*/ 20611 w 183233"/>
                <a:gd name="connsiteY19" fmla="*/ 26159 h 106617"/>
                <a:gd name="connsiteX20" fmla="*/ 24923 w 183233"/>
                <a:gd name="connsiteY20" fmla="*/ 27662 h 106617"/>
                <a:gd name="connsiteX21" fmla="*/ 32657 w 183233"/>
                <a:gd name="connsiteY21" fmla="*/ 30898 h 106617"/>
                <a:gd name="connsiteX22" fmla="*/ 33702 w 183233"/>
                <a:gd name="connsiteY22" fmla="*/ 32686 h 106617"/>
                <a:gd name="connsiteX23" fmla="*/ 35369 w 183233"/>
                <a:gd name="connsiteY23" fmla="*/ 33573 h 106617"/>
                <a:gd name="connsiteX24" fmla="*/ 24756 w 183233"/>
                <a:gd name="connsiteY24" fmla="*/ 61519 h 106617"/>
                <a:gd name="connsiteX25" fmla="*/ 22578 w 183233"/>
                <a:gd name="connsiteY25" fmla="*/ 61896 h 106617"/>
                <a:gd name="connsiteX26" fmla="*/ 20344 w 183233"/>
                <a:gd name="connsiteY26" fmla="*/ 63240 h 106617"/>
                <a:gd name="connsiteX27" fmla="*/ 11021 w 183233"/>
                <a:gd name="connsiteY27" fmla="*/ 64153 h 106617"/>
                <a:gd name="connsiteX28" fmla="*/ 6031 w 183233"/>
                <a:gd name="connsiteY28" fmla="*/ 64392 h 106617"/>
                <a:gd name="connsiteX29" fmla="*/ 4642 w 183233"/>
                <a:gd name="connsiteY29" fmla="*/ 64583 h 106617"/>
                <a:gd name="connsiteX30" fmla="*/ 4597 w 183233"/>
                <a:gd name="connsiteY30" fmla="*/ 64590 h 106617"/>
                <a:gd name="connsiteX31" fmla="*/ 4519 w 183233"/>
                <a:gd name="connsiteY31" fmla="*/ 64603 h 106617"/>
                <a:gd name="connsiteX32" fmla="*/ 119 w 183233"/>
                <a:gd name="connsiteY32" fmla="*/ 68376 h 106617"/>
                <a:gd name="connsiteX33" fmla="*/ 6831 w 183233"/>
                <a:gd name="connsiteY33" fmla="*/ 70640 h 106617"/>
                <a:gd name="connsiteX34" fmla="*/ 6909 w 183233"/>
                <a:gd name="connsiteY34" fmla="*/ 70633 h 106617"/>
                <a:gd name="connsiteX35" fmla="*/ 7009 w 183233"/>
                <a:gd name="connsiteY35" fmla="*/ 70614 h 106617"/>
                <a:gd name="connsiteX36" fmla="*/ 8354 w 183233"/>
                <a:gd name="connsiteY36" fmla="*/ 70435 h 106617"/>
                <a:gd name="connsiteX37" fmla="*/ 13021 w 183233"/>
                <a:gd name="connsiteY37" fmla="*/ 69369 h 106617"/>
                <a:gd name="connsiteX38" fmla="*/ 22089 w 183233"/>
                <a:gd name="connsiteY38" fmla="*/ 67781 h 106617"/>
                <a:gd name="connsiteX39" fmla="*/ 25078 w 183233"/>
                <a:gd name="connsiteY39" fmla="*/ 68409 h 106617"/>
                <a:gd name="connsiteX40" fmla="*/ 27345 w 183233"/>
                <a:gd name="connsiteY40" fmla="*/ 68178 h 106617"/>
                <a:gd name="connsiteX41" fmla="*/ 57339 w 183233"/>
                <a:gd name="connsiteY41" fmla="*/ 90485 h 106617"/>
                <a:gd name="connsiteX42" fmla="*/ 56394 w 183233"/>
                <a:gd name="connsiteY42" fmla="*/ 91835 h 106617"/>
                <a:gd name="connsiteX43" fmla="*/ 56857 w 183233"/>
                <a:gd name="connsiteY43" fmla="*/ 93587 h 106617"/>
                <a:gd name="connsiteX44" fmla="*/ 52150 w 183233"/>
                <a:gd name="connsiteY44" fmla="*/ 98626 h 106617"/>
                <a:gd name="connsiteX45" fmla="*/ 49360 w 183233"/>
                <a:gd name="connsiteY45" fmla="*/ 101102 h 106617"/>
                <a:gd name="connsiteX46" fmla="*/ 48693 w 183233"/>
                <a:gd name="connsiteY46" fmla="*/ 101936 h 106617"/>
                <a:gd name="connsiteX47" fmla="*/ 50905 w 183233"/>
                <a:gd name="connsiteY47" fmla="*/ 106338 h 106617"/>
                <a:gd name="connsiteX48" fmla="*/ 58084 w 183233"/>
                <a:gd name="connsiteY48" fmla="*/ 104590 h 106617"/>
                <a:gd name="connsiteX49" fmla="*/ 58095 w 183233"/>
                <a:gd name="connsiteY49" fmla="*/ 104583 h 106617"/>
                <a:gd name="connsiteX50" fmla="*/ 58095 w 183233"/>
                <a:gd name="connsiteY50" fmla="*/ 104577 h 106617"/>
                <a:gd name="connsiteX51" fmla="*/ 58739 w 183233"/>
                <a:gd name="connsiteY51" fmla="*/ 103789 h 106617"/>
                <a:gd name="connsiteX52" fmla="*/ 60240 w 183233"/>
                <a:gd name="connsiteY52" fmla="*/ 100949 h 106617"/>
                <a:gd name="connsiteX53" fmla="*/ 64266 w 183233"/>
                <a:gd name="connsiteY53" fmla="*/ 95384 h 106617"/>
                <a:gd name="connsiteX54" fmla="*/ 66507 w 183233"/>
                <a:gd name="connsiteY54" fmla="*/ 94734 h 106617"/>
                <a:gd name="connsiteX55" fmla="*/ 67685 w 183233"/>
                <a:gd name="connsiteY55" fmla="*/ 93463 h 106617"/>
                <a:gd name="connsiteX56" fmla="*/ 106758 w 183233"/>
                <a:gd name="connsiteY56" fmla="*/ 95138 h 106617"/>
                <a:gd name="connsiteX57" fmla="*/ 115682 w 183233"/>
                <a:gd name="connsiteY57" fmla="*/ 93536 h 106617"/>
                <a:gd name="connsiteX58" fmla="*/ 116793 w 183233"/>
                <a:gd name="connsiteY58" fmla="*/ 94727 h 106617"/>
                <a:gd name="connsiteX59" fmla="*/ 119449 w 183233"/>
                <a:gd name="connsiteY59" fmla="*/ 95687 h 106617"/>
                <a:gd name="connsiteX60" fmla="*/ 123017 w 183233"/>
                <a:gd name="connsiteY60" fmla="*/ 100896 h 106617"/>
                <a:gd name="connsiteX61" fmla="*/ 124528 w 183233"/>
                <a:gd name="connsiteY61" fmla="*/ 103736 h 106617"/>
                <a:gd name="connsiteX62" fmla="*/ 125173 w 183233"/>
                <a:gd name="connsiteY62" fmla="*/ 104530 h 106617"/>
                <a:gd name="connsiteX63" fmla="*/ 132362 w 183233"/>
                <a:gd name="connsiteY63" fmla="*/ 106285 h 106617"/>
                <a:gd name="connsiteX64" fmla="*/ 134574 w 183233"/>
                <a:gd name="connsiteY64" fmla="*/ 101883 h 106617"/>
                <a:gd name="connsiteX65" fmla="*/ 133896 w 183233"/>
                <a:gd name="connsiteY65" fmla="*/ 101049 h 106617"/>
                <a:gd name="connsiteX66" fmla="*/ 131107 w 183233"/>
                <a:gd name="connsiteY66" fmla="*/ 98580 h 106617"/>
                <a:gd name="connsiteX67" fmla="*/ 126495 w 183233"/>
                <a:gd name="connsiteY67" fmla="*/ 93662 h 106617"/>
                <a:gd name="connsiteX68" fmla="*/ 126895 w 183233"/>
                <a:gd name="connsiteY68" fmla="*/ 91835 h 106617"/>
                <a:gd name="connsiteX69" fmla="*/ 126028 w 183233"/>
                <a:gd name="connsiteY69" fmla="*/ 90584 h 106617"/>
                <a:gd name="connsiteX70" fmla="*/ 156011 w 183233"/>
                <a:gd name="connsiteY70" fmla="*/ 68118 h 106617"/>
                <a:gd name="connsiteX71" fmla="*/ 158233 w 183233"/>
                <a:gd name="connsiteY71" fmla="*/ 68350 h 106617"/>
                <a:gd name="connsiteX72" fmla="*/ 161145 w 183233"/>
                <a:gd name="connsiteY72" fmla="*/ 67708 h 106617"/>
                <a:gd name="connsiteX73" fmla="*/ 170213 w 183233"/>
                <a:gd name="connsiteY73" fmla="*/ 69297 h 106617"/>
                <a:gd name="connsiteX74" fmla="*/ 174881 w 183233"/>
                <a:gd name="connsiteY74" fmla="*/ 70369 h 106617"/>
                <a:gd name="connsiteX75" fmla="*/ 176225 w 183233"/>
                <a:gd name="connsiteY75" fmla="*/ 70541 h 106617"/>
                <a:gd name="connsiteX76" fmla="*/ 176325 w 183233"/>
                <a:gd name="connsiteY76" fmla="*/ 70561 h 106617"/>
                <a:gd name="connsiteX77" fmla="*/ 176403 w 183233"/>
                <a:gd name="connsiteY77" fmla="*/ 70567 h 106617"/>
                <a:gd name="connsiteX78" fmla="*/ 183115 w 183233"/>
                <a:gd name="connsiteY78" fmla="*/ 68304 h 106617"/>
                <a:gd name="connsiteX79" fmla="*/ 178715 w 183233"/>
                <a:gd name="connsiteY79" fmla="*/ 64531 h 106617"/>
                <a:gd name="connsiteX80" fmla="*/ 177203 w 183233"/>
                <a:gd name="connsiteY80" fmla="*/ 64319 h 106617"/>
                <a:gd name="connsiteX81" fmla="*/ 172214 w 183233"/>
                <a:gd name="connsiteY81" fmla="*/ 64081 h 106617"/>
                <a:gd name="connsiteX82" fmla="*/ 162890 w 183233"/>
                <a:gd name="connsiteY82" fmla="*/ 63167 h 106617"/>
                <a:gd name="connsiteX83" fmla="*/ 160645 w 183233"/>
                <a:gd name="connsiteY83" fmla="*/ 61823 h 106617"/>
                <a:gd name="connsiteX84" fmla="*/ 158545 w 183233"/>
                <a:gd name="connsiteY84" fmla="*/ 61459 h 106617"/>
                <a:gd name="connsiteX85" fmla="*/ 157456 w 183233"/>
                <a:gd name="connsiteY85" fmla="*/ 46996 h 106617"/>
                <a:gd name="connsiteX86" fmla="*/ 147710 w 183233"/>
                <a:gd name="connsiteY86" fmla="*/ 33579 h 106617"/>
                <a:gd name="connsiteX87" fmla="*/ 149554 w 183233"/>
                <a:gd name="connsiteY87" fmla="*/ 32593 h 106617"/>
                <a:gd name="connsiteX88" fmla="*/ 150532 w 183233"/>
                <a:gd name="connsiteY88" fmla="*/ 30839 h 106617"/>
                <a:gd name="connsiteX89" fmla="*/ 158267 w 183233"/>
                <a:gd name="connsiteY89" fmla="*/ 27602 h 106617"/>
                <a:gd name="connsiteX90" fmla="*/ 162590 w 183233"/>
                <a:gd name="connsiteY90" fmla="*/ 26100 h 106617"/>
                <a:gd name="connsiteX91" fmla="*/ 163735 w 183233"/>
                <a:gd name="connsiteY91" fmla="*/ 25550 h 106617"/>
                <a:gd name="connsiteX92" fmla="*/ 165012 w 183233"/>
                <a:gd name="connsiteY92" fmla="*/ 20983 h 106617"/>
                <a:gd name="connsiteX93" fmla="*/ 157255 w 183233"/>
                <a:gd name="connsiteY93" fmla="*/ 20705 h 106617"/>
                <a:gd name="connsiteX94" fmla="*/ 156100 w 183233"/>
                <a:gd name="connsiteY94" fmla="*/ 21254 h 106617"/>
                <a:gd name="connsiteX95" fmla="*/ 152666 w 183233"/>
                <a:gd name="connsiteY95" fmla="*/ 23419 h 106617"/>
                <a:gd name="connsiteX96" fmla="*/ 145654 w 183233"/>
                <a:gd name="connsiteY96" fmla="*/ 27198 h 106617"/>
                <a:gd name="connsiteX97" fmla="*/ 142497 w 183233"/>
                <a:gd name="connsiteY97" fmla="*/ 27403 h 106617"/>
                <a:gd name="connsiteX98" fmla="*/ 140520 w 183233"/>
                <a:gd name="connsiteY98" fmla="*/ 28244 h 106617"/>
                <a:gd name="connsiteX99" fmla="*/ 97346 w 183233"/>
                <a:gd name="connsiteY99" fmla="*/ 15820 h 106617"/>
                <a:gd name="connsiteX100" fmla="*/ 97224 w 183233"/>
                <a:gd name="connsiteY100" fmla="*/ 14436 h 106617"/>
                <a:gd name="connsiteX101" fmla="*/ 95523 w 183233"/>
                <a:gd name="connsiteY101" fmla="*/ 12888 h 106617"/>
                <a:gd name="connsiteX102" fmla="*/ 96112 w 183233"/>
                <a:gd name="connsiteY102" fmla="*/ 7268 h 106617"/>
                <a:gd name="connsiteX103" fmla="*/ 96823 w 183233"/>
                <a:gd name="connsiteY103" fmla="*/ 4322 h 106617"/>
                <a:gd name="connsiteX104" fmla="*/ 96812 w 183233"/>
                <a:gd name="connsiteY104" fmla="*/ 3442 h 106617"/>
                <a:gd name="connsiteX105" fmla="*/ 91612 w 183233"/>
                <a:gd name="connsiteY105" fmla="*/ 0 h 106617"/>
                <a:gd name="connsiteX106" fmla="*/ 85099 w 183233"/>
                <a:gd name="connsiteY106" fmla="*/ 24028 h 106617"/>
                <a:gd name="connsiteX107" fmla="*/ 83555 w 183233"/>
                <a:gd name="connsiteY107" fmla="*/ 40278 h 106617"/>
                <a:gd name="connsiteX108" fmla="*/ 83444 w 183233"/>
                <a:gd name="connsiteY108" fmla="*/ 40311 h 106617"/>
                <a:gd name="connsiteX109" fmla="*/ 78865 w 183233"/>
                <a:gd name="connsiteY109" fmla="*/ 42925 h 106617"/>
                <a:gd name="connsiteX110" fmla="*/ 76164 w 183233"/>
                <a:gd name="connsiteY110" fmla="*/ 42403 h 106617"/>
                <a:gd name="connsiteX111" fmla="*/ 76120 w 183233"/>
                <a:gd name="connsiteY111" fmla="*/ 42416 h 106617"/>
                <a:gd name="connsiteX112" fmla="*/ 53750 w 183233"/>
                <a:gd name="connsiteY112" fmla="*/ 32970 h 106617"/>
                <a:gd name="connsiteX113" fmla="*/ 79554 w 183233"/>
                <a:gd name="connsiteY113" fmla="*/ 24597 h 106617"/>
                <a:gd name="connsiteX114" fmla="*/ 85099 w 183233"/>
                <a:gd name="connsiteY114" fmla="*/ 24028 h 106617"/>
                <a:gd name="connsiteX115" fmla="*/ 98135 w 183233"/>
                <a:gd name="connsiteY115" fmla="*/ 24028 h 106617"/>
                <a:gd name="connsiteX116" fmla="*/ 129296 w 183233"/>
                <a:gd name="connsiteY116" fmla="*/ 32977 h 106617"/>
                <a:gd name="connsiteX117" fmla="*/ 107070 w 183233"/>
                <a:gd name="connsiteY117" fmla="*/ 42363 h 106617"/>
                <a:gd name="connsiteX118" fmla="*/ 106992 w 183233"/>
                <a:gd name="connsiteY118" fmla="*/ 42343 h 106617"/>
                <a:gd name="connsiteX119" fmla="*/ 100702 w 183233"/>
                <a:gd name="connsiteY119" fmla="*/ 41840 h 106617"/>
                <a:gd name="connsiteX120" fmla="*/ 99702 w 183233"/>
                <a:gd name="connsiteY120" fmla="*/ 40258 h 106617"/>
                <a:gd name="connsiteX121" fmla="*/ 99679 w 183233"/>
                <a:gd name="connsiteY121" fmla="*/ 40251 h 106617"/>
                <a:gd name="connsiteX122" fmla="*/ 45638 w 183233"/>
                <a:gd name="connsiteY122" fmla="*/ 39040 h 106617"/>
                <a:gd name="connsiteX123" fmla="*/ 66063 w 183233"/>
                <a:gd name="connsiteY123" fmla="*/ 49922 h 106617"/>
                <a:gd name="connsiteX124" fmla="*/ 66041 w 183233"/>
                <a:gd name="connsiteY124" fmla="*/ 49988 h 106617"/>
                <a:gd name="connsiteX125" fmla="*/ 66619 w 183233"/>
                <a:gd name="connsiteY125" fmla="*/ 53748 h 106617"/>
                <a:gd name="connsiteX126" fmla="*/ 64240 w 183233"/>
                <a:gd name="connsiteY126" fmla="*/ 54681 h 106617"/>
                <a:gd name="connsiteX127" fmla="*/ 64218 w 183233"/>
                <a:gd name="connsiteY127" fmla="*/ 54734 h 106617"/>
                <a:gd name="connsiteX128" fmla="*/ 38036 w 183233"/>
                <a:gd name="connsiteY128" fmla="*/ 59235 h 106617"/>
                <a:gd name="connsiteX129" fmla="*/ 45638 w 183233"/>
                <a:gd name="connsiteY129" fmla="*/ 39040 h 106617"/>
                <a:gd name="connsiteX130" fmla="*/ 137441 w 183233"/>
                <a:gd name="connsiteY130" fmla="*/ 39046 h 106617"/>
                <a:gd name="connsiteX131" fmla="*/ 144143 w 183233"/>
                <a:gd name="connsiteY131" fmla="*/ 48797 h 106617"/>
                <a:gd name="connsiteX132" fmla="*/ 145276 w 183233"/>
                <a:gd name="connsiteY132" fmla="*/ 59182 h 106617"/>
                <a:gd name="connsiteX133" fmla="*/ 118960 w 183233"/>
                <a:gd name="connsiteY133" fmla="*/ 54668 h 106617"/>
                <a:gd name="connsiteX134" fmla="*/ 118938 w 183233"/>
                <a:gd name="connsiteY134" fmla="*/ 54602 h 106617"/>
                <a:gd name="connsiteX135" fmla="*/ 115682 w 183233"/>
                <a:gd name="connsiteY135" fmla="*/ 51358 h 106617"/>
                <a:gd name="connsiteX136" fmla="*/ 117138 w 183233"/>
                <a:gd name="connsiteY136" fmla="*/ 49909 h 106617"/>
                <a:gd name="connsiteX137" fmla="*/ 117127 w 183233"/>
                <a:gd name="connsiteY137" fmla="*/ 49876 h 106617"/>
                <a:gd name="connsiteX138" fmla="*/ 137441 w 183233"/>
                <a:gd name="connsiteY138" fmla="*/ 39047 h 106617"/>
                <a:gd name="connsiteX139" fmla="*/ 87422 w 183233"/>
                <a:gd name="connsiteY139" fmla="*/ 50763 h 106617"/>
                <a:gd name="connsiteX140" fmla="*/ 95790 w 183233"/>
                <a:gd name="connsiteY140" fmla="*/ 50763 h 106617"/>
                <a:gd name="connsiteX141" fmla="*/ 100991 w 183233"/>
                <a:gd name="connsiteY141" fmla="*/ 54635 h 106617"/>
                <a:gd name="connsiteX142" fmla="*/ 99124 w 183233"/>
                <a:gd name="connsiteY142" fmla="*/ 59467 h 106617"/>
                <a:gd name="connsiteX143" fmla="*/ 91612 w 183233"/>
                <a:gd name="connsiteY143" fmla="*/ 61618 h 106617"/>
                <a:gd name="connsiteX144" fmla="*/ 84077 w 183233"/>
                <a:gd name="connsiteY144" fmla="*/ 59460 h 106617"/>
                <a:gd name="connsiteX145" fmla="*/ 82210 w 183233"/>
                <a:gd name="connsiteY145" fmla="*/ 54628 h 106617"/>
                <a:gd name="connsiteX146" fmla="*/ 114249 w 183233"/>
                <a:gd name="connsiteY146" fmla="*/ 64014 h 106617"/>
                <a:gd name="connsiteX147" fmla="*/ 115304 w 183233"/>
                <a:gd name="connsiteY147" fmla="*/ 64061 h 106617"/>
                <a:gd name="connsiteX148" fmla="*/ 115349 w 183233"/>
                <a:gd name="connsiteY148" fmla="*/ 64027 h 106617"/>
                <a:gd name="connsiteX149" fmla="*/ 142431 w 183233"/>
                <a:gd name="connsiteY149" fmla="*/ 66755 h 106617"/>
                <a:gd name="connsiteX150" fmla="*/ 120750 w 183233"/>
                <a:gd name="connsiteY150" fmla="*/ 82978 h 106617"/>
                <a:gd name="connsiteX151" fmla="*/ 110237 w 183233"/>
                <a:gd name="connsiteY151" fmla="*/ 67853 h 106617"/>
                <a:gd name="connsiteX152" fmla="*/ 110270 w 183233"/>
                <a:gd name="connsiteY152" fmla="*/ 67827 h 106617"/>
                <a:gd name="connsiteX153" fmla="*/ 112493 w 183233"/>
                <a:gd name="connsiteY153" fmla="*/ 64286 h 106617"/>
                <a:gd name="connsiteX154" fmla="*/ 114249 w 183233"/>
                <a:gd name="connsiteY154" fmla="*/ 64014 h 106617"/>
                <a:gd name="connsiteX155" fmla="*/ 68763 w 183233"/>
                <a:gd name="connsiteY155" fmla="*/ 64080 h 106617"/>
                <a:gd name="connsiteX156" fmla="*/ 73164 w 183233"/>
                <a:gd name="connsiteY156" fmla="*/ 66205 h 106617"/>
                <a:gd name="connsiteX157" fmla="*/ 72908 w 183233"/>
                <a:gd name="connsiteY157" fmla="*/ 67886 h 106617"/>
                <a:gd name="connsiteX158" fmla="*/ 72986 w 183233"/>
                <a:gd name="connsiteY158" fmla="*/ 67946 h 106617"/>
                <a:gd name="connsiteX159" fmla="*/ 62585 w 183233"/>
                <a:gd name="connsiteY159" fmla="*/ 82919 h 106617"/>
                <a:gd name="connsiteX160" fmla="*/ 40970 w 183233"/>
                <a:gd name="connsiteY160" fmla="*/ 66807 h 106617"/>
                <a:gd name="connsiteX161" fmla="*/ 67819 w 183233"/>
                <a:gd name="connsiteY161" fmla="*/ 64094 h 106617"/>
                <a:gd name="connsiteX162" fmla="*/ 67863 w 183233"/>
                <a:gd name="connsiteY162" fmla="*/ 64127 h 106617"/>
                <a:gd name="connsiteX163" fmla="*/ 68763 w 183233"/>
                <a:gd name="connsiteY163" fmla="*/ 64080 h 106617"/>
                <a:gd name="connsiteX164" fmla="*/ 91445 w 183233"/>
                <a:gd name="connsiteY164" fmla="*/ 70640 h 106617"/>
                <a:gd name="connsiteX165" fmla="*/ 93590 w 183233"/>
                <a:gd name="connsiteY165" fmla="*/ 70911 h 106617"/>
                <a:gd name="connsiteX166" fmla="*/ 95646 w 183233"/>
                <a:gd name="connsiteY166" fmla="*/ 72076 h 106617"/>
                <a:gd name="connsiteX167" fmla="*/ 95745 w 183233"/>
                <a:gd name="connsiteY167" fmla="*/ 72076 h 106617"/>
                <a:gd name="connsiteX168" fmla="*/ 108981 w 183233"/>
                <a:gd name="connsiteY168" fmla="*/ 86321 h 106617"/>
                <a:gd name="connsiteX169" fmla="*/ 103691 w 183233"/>
                <a:gd name="connsiteY169" fmla="*/ 87201 h 106617"/>
                <a:gd name="connsiteX170" fmla="*/ 74342 w 183233"/>
                <a:gd name="connsiteY170" fmla="*/ 86301 h 106617"/>
                <a:gd name="connsiteX171" fmla="*/ 87544 w 183233"/>
                <a:gd name="connsiteY171" fmla="*/ 72083 h 106617"/>
                <a:gd name="connsiteX172" fmla="*/ 87567 w 183233"/>
                <a:gd name="connsiteY172" fmla="*/ 72083 h 106617"/>
                <a:gd name="connsiteX173" fmla="*/ 91445 w 183233"/>
                <a:gd name="connsiteY173" fmla="*/ 70640 h 106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Lst>
              <a:rect l="l" t="t" r="r" b="b"/>
              <a:pathLst>
                <a:path w="183233" h="106617">
                  <a:moveTo>
                    <a:pt x="91612" y="0"/>
                  </a:moveTo>
                  <a:cubicBezTo>
                    <a:pt x="88739" y="0"/>
                    <a:pt x="86410" y="1541"/>
                    <a:pt x="86411" y="3442"/>
                  </a:cubicBezTo>
                  <a:cubicBezTo>
                    <a:pt x="86411" y="3471"/>
                    <a:pt x="86421" y="3499"/>
                    <a:pt x="86422" y="3528"/>
                  </a:cubicBezTo>
                  <a:cubicBezTo>
                    <a:pt x="86418" y="3786"/>
                    <a:pt x="86397" y="4098"/>
                    <a:pt x="86411" y="4322"/>
                  </a:cubicBezTo>
                  <a:cubicBezTo>
                    <a:pt x="86479" y="5419"/>
                    <a:pt x="86880" y="6258"/>
                    <a:pt x="87122" y="7268"/>
                  </a:cubicBezTo>
                  <a:cubicBezTo>
                    <a:pt x="87559" y="9430"/>
                    <a:pt x="87926" y="11222"/>
                    <a:pt x="87700" y="12888"/>
                  </a:cubicBezTo>
                  <a:cubicBezTo>
                    <a:pt x="87480" y="13516"/>
                    <a:pt x="86703" y="14090"/>
                    <a:pt x="86011" y="14489"/>
                  </a:cubicBezTo>
                  <a:lnTo>
                    <a:pt x="85888" y="15800"/>
                  </a:lnTo>
                  <a:cubicBezTo>
                    <a:pt x="82724" y="15955"/>
                    <a:pt x="79583" y="16243"/>
                    <a:pt x="76487" y="16660"/>
                  </a:cubicBezTo>
                  <a:cubicBezTo>
                    <a:pt x="62983" y="18487"/>
                    <a:pt x="51356" y="22630"/>
                    <a:pt x="42503" y="28224"/>
                  </a:cubicBezTo>
                  <a:cubicBezTo>
                    <a:pt x="41872" y="27964"/>
                    <a:pt x="41246" y="27700"/>
                    <a:pt x="40625" y="27430"/>
                  </a:cubicBezTo>
                  <a:cubicBezTo>
                    <a:pt x="39697" y="27505"/>
                    <a:pt x="38759" y="27675"/>
                    <a:pt x="37536" y="27251"/>
                  </a:cubicBezTo>
                  <a:cubicBezTo>
                    <a:pt x="35208" y="26318"/>
                    <a:pt x="33089" y="25030"/>
                    <a:pt x="30524" y="23478"/>
                  </a:cubicBezTo>
                  <a:cubicBezTo>
                    <a:pt x="29348" y="22736"/>
                    <a:pt x="28497" y="22029"/>
                    <a:pt x="27101" y="21314"/>
                  </a:cubicBezTo>
                  <a:cubicBezTo>
                    <a:pt x="26784" y="21151"/>
                    <a:pt x="26300" y="20932"/>
                    <a:pt x="25945" y="20764"/>
                  </a:cubicBezTo>
                  <a:cubicBezTo>
                    <a:pt x="24853" y="20246"/>
                    <a:pt x="23566" y="19976"/>
                    <a:pt x="22322" y="19950"/>
                  </a:cubicBezTo>
                  <a:cubicBezTo>
                    <a:pt x="20724" y="19918"/>
                    <a:pt x="19184" y="20290"/>
                    <a:pt x="18177" y="21042"/>
                  </a:cubicBezTo>
                  <a:cubicBezTo>
                    <a:pt x="16386" y="22380"/>
                    <a:pt x="16960" y="24425"/>
                    <a:pt x="19455" y="25610"/>
                  </a:cubicBezTo>
                  <a:cubicBezTo>
                    <a:pt x="19481" y="25622"/>
                    <a:pt x="19507" y="25631"/>
                    <a:pt x="19533" y="25643"/>
                  </a:cubicBezTo>
                  <a:cubicBezTo>
                    <a:pt x="19876" y="25808"/>
                    <a:pt x="20296" y="26021"/>
                    <a:pt x="20611" y="26159"/>
                  </a:cubicBezTo>
                  <a:cubicBezTo>
                    <a:pt x="22093" y="26811"/>
                    <a:pt x="23447" y="27144"/>
                    <a:pt x="24923" y="27662"/>
                  </a:cubicBezTo>
                  <a:cubicBezTo>
                    <a:pt x="28033" y="28806"/>
                    <a:pt x="30612" y="29754"/>
                    <a:pt x="32657" y="30898"/>
                  </a:cubicBezTo>
                  <a:cubicBezTo>
                    <a:pt x="33456" y="31405"/>
                    <a:pt x="33596" y="32299"/>
                    <a:pt x="33702" y="32686"/>
                  </a:cubicBezTo>
                  <a:lnTo>
                    <a:pt x="35369" y="33573"/>
                  </a:lnTo>
                  <a:cubicBezTo>
                    <a:pt x="26445" y="41572"/>
                    <a:pt x="22316" y="51452"/>
                    <a:pt x="24756" y="61519"/>
                  </a:cubicBezTo>
                  <a:lnTo>
                    <a:pt x="22578" y="61896"/>
                  </a:lnTo>
                  <a:cubicBezTo>
                    <a:pt x="22004" y="62338"/>
                    <a:pt x="21193" y="63033"/>
                    <a:pt x="20344" y="63240"/>
                  </a:cubicBezTo>
                  <a:cubicBezTo>
                    <a:pt x="17668" y="63742"/>
                    <a:pt x="14656" y="63926"/>
                    <a:pt x="11021" y="64153"/>
                  </a:cubicBezTo>
                  <a:cubicBezTo>
                    <a:pt x="9314" y="64238"/>
                    <a:pt x="7841" y="64187"/>
                    <a:pt x="6031" y="64392"/>
                  </a:cubicBezTo>
                  <a:cubicBezTo>
                    <a:pt x="5632" y="64436"/>
                    <a:pt x="5078" y="64523"/>
                    <a:pt x="4642" y="64583"/>
                  </a:cubicBezTo>
                  <a:lnTo>
                    <a:pt x="4597" y="64590"/>
                  </a:lnTo>
                  <a:cubicBezTo>
                    <a:pt x="4573" y="64593"/>
                    <a:pt x="4542" y="64600"/>
                    <a:pt x="4519" y="64603"/>
                  </a:cubicBezTo>
                  <a:cubicBezTo>
                    <a:pt x="1454" y="65045"/>
                    <a:pt x="-515" y="66723"/>
                    <a:pt x="119" y="68376"/>
                  </a:cubicBezTo>
                  <a:cubicBezTo>
                    <a:pt x="753" y="70030"/>
                    <a:pt x="3747" y="71036"/>
                    <a:pt x="6831" y="70640"/>
                  </a:cubicBezTo>
                  <a:cubicBezTo>
                    <a:pt x="6853" y="70637"/>
                    <a:pt x="6886" y="70636"/>
                    <a:pt x="6909" y="70633"/>
                  </a:cubicBezTo>
                  <a:cubicBezTo>
                    <a:pt x="6944" y="70629"/>
                    <a:pt x="6974" y="70619"/>
                    <a:pt x="7009" y="70614"/>
                  </a:cubicBezTo>
                  <a:cubicBezTo>
                    <a:pt x="7439" y="70557"/>
                    <a:pt x="7977" y="70495"/>
                    <a:pt x="8354" y="70435"/>
                  </a:cubicBezTo>
                  <a:cubicBezTo>
                    <a:pt x="10133" y="70151"/>
                    <a:pt x="11421" y="69734"/>
                    <a:pt x="13021" y="69369"/>
                  </a:cubicBezTo>
                  <a:cubicBezTo>
                    <a:pt x="16462" y="68634"/>
                    <a:pt x="19312" y="68020"/>
                    <a:pt x="22089" y="67781"/>
                  </a:cubicBezTo>
                  <a:cubicBezTo>
                    <a:pt x="23248" y="67727"/>
                    <a:pt x="24471" y="68207"/>
                    <a:pt x="25078" y="68409"/>
                  </a:cubicBezTo>
                  <a:lnTo>
                    <a:pt x="27345" y="68178"/>
                  </a:lnTo>
                  <a:cubicBezTo>
                    <a:pt x="32562" y="77812"/>
                    <a:pt x="43495" y="85598"/>
                    <a:pt x="57339" y="90485"/>
                  </a:cubicBezTo>
                  <a:lnTo>
                    <a:pt x="56394" y="91835"/>
                  </a:lnTo>
                  <a:cubicBezTo>
                    <a:pt x="56735" y="92359"/>
                    <a:pt x="57111" y="93068"/>
                    <a:pt x="56857" y="93587"/>
                  </a:cubicBezTo>
                  <a:cubicBezTo>
                    <a:pt x="55848" y="95145"/>
                    <a:pt x="54119" y="96791"/>
                    <a:pt x="52150" y="98626"/>
                  </a:cubicBezTo>
                  <a:cubicBezTo>
                    <a:pt x="51196" y="99474"/>
                    <a:pt x="50220" y="100132"/>
                    <a:pt x="49360" y="101102"/>
                  </a:cubicBezTo>
                  <a:cubicBezTo>
                    <a:pt x="49154" y="101334"/>
                    <a:pt x="48892" y="101691"/>
                    <a:pt x="48693" y="101936"/>
                  </a:cubicBezTo>
                  <a:cubicBezTo>
                    <a:pt x="47357" y="103639"/>
                    <a:pt x="48337" y="105601"/>
                    <a:pt x="50905" y="106338"/>
                  </a:cubicBezTo>
                  <a:cubicBezTo>
                    <a:pt x="53489" y="107078"/>
                    <a:pt x="56696" y="106297"/>
                    <a:pt x="58084" y="104590"/>
                  </a:cubicBezTo>
                  <a:cubicBezTo>
                    <a:pt x="58086" y="104588"/>
                    <a:pt x="58093" y="104586"/>
                    <a:pt x="58095" y="104583"/>
                  </a:cubicBezTo>
                  <a:cubicBezTo>
                    <a:pt x="58096" y="104581"/>
                    <a:pt x="58094" y="104579"/>
                    <a:pt x="58095" y="104577"/>
                  </a:cubicBezTo>
                  <a:cubicBezTo>
                    <a:pt x="58293" y="104335"/>
                    <a:pt x="58573" y="104017"/>
                    <a:pt x="58739" y="103789"/>
                  </a:cubicBezTo>
                  <a:cubicBezTo>
                    <a:pt x="59476" y="102784"/>
                    <a:pt x="59722" y="101922"/>
                    <a:pt x="60240" y="100949"/>
                  </a:cubicBezTo>
                  <a:cubicBezTo>
                    <a:pt x="61616" y="98891"/>
                    <a:pt x="62372" y="96730"/>
                    <a:pt x="64266" y="95384"/>
                  </a:cubicBezTo>
                  <a:cubicBezTo>
                    <a:pt x="64785" y="95016"/>
                    <a:pt x="65630" y="94874"/>
                    <a:pt x="66507" y="94734"/>
                  </a:cubicBezTo>
                  <a:lnTo>
                    <a:pt x="67685" y="93463"/>
                  </a:lnTo>
                  <a:cubicBezTo>
                    <a:pt x="79754" y="96222"/>
                    <a:pt x="93263" y="96963"/>
                    <a:pt x="106758" y="95138"/>
                  </a:cubicBezTo>
                  <a:cubicBezTo>
                    <a:pt x="109791" y="94727"/>
                    <a:pt x="112773" y="94192"/>
                    <a:pt x="115682" y="93536"/>
                  </a:cubicBezTo>
                  <a:cubicBezTo>
                    <a:pt x="116013" y="93886"/>
                    <a:pt x="116628" y="94558"/>
                    <a:pt x="116793" y="94727"/>
                  </a:cubicBezTo>
                  <a:cubicBezTo>
                    <a:pt x="117685" y="94900"/>
                    <a:pt x="118657" y="94989"/>
                    <a:pt x="119449" y="95687"/>
                  </a:cubicBezTo>
                  <a:cubicBezTo>
                    <a:pt x="120867" y="97130"/>
                    <a:pt x="121836" y="98836"/>
                    <a:pt x="123017" y="100896"/>
                  </a:cubicBezTo>
                  <a:cubicBezTo>
                    <a:pt x="123535" y="101869"/>
                    <a:pt x="123791" y="102731"/>
                    <a:pt x="124528" y="103736"/>
                  </a:cubicBezTo>
                  <a:cubicBezTo>
                    <a:pt x="124696" y="103965"/>
                    <a:pt x="124975" y="104288"/>
                    <a:pt x="125173" y="104530"/>
                  </a:cubicBezTo>
                  <a:cubicBezTo>
                    <a:pt x="126557" y="106243"/>
                    <a:pt x="129775" y="107027"/>
                    <a:pt x="132362" y="106285"/>
                  </a:cubicBezTo>
                  <a:cubicBezTo>
                    <a:pt x="134930" y="105548"/>
                    <a:pt x="135911" y="103586"/>
                    <a:pt x="134574" y="101883"/>
                  </a:cubicBezTo>
                  <a:cubicBezTo>
                    <a:pt x="134375" y="101637"/>
                    <a:pt x="134102" y="101281"/>
                    <a:pt x="133896" y="101049"/>
                  </a:cubicBezTo>
                  <a:cubicBezTo>
                    <a:pt x="133036" y="100079"/>
                    <a:pt x="132060" y="99427"/>
                    <a:pt x="131107" y="98580"/>
                  </a:cubicBezTo>
                  <a:cubicBezTo>
                    <a:pt x="129138" y="96745"/>
                    <a:pt x="127504" y="95221"/>
                    <a:pt x="126495" y="93662"/>
                  </a:cubicBezTo>
                  <a:cubicBezTo>
                    <a:pt x="126073" y="92857"/>
                    <a:pt x="126566" y="92357"/>
                    <a:pt x="126895" y="91835"/>
                  </a:cubicBezTo>
                  <a:cubicBezTo>
                    <a:pt x="126698" y="91700"/>
                    <a:pt x="126277" y="90941"/>
                    <a:pt x="126028" y="90584"/>
                  </a:cubicBezTo>
                  <a:cubicBezTo>
                    <a:pt x="140415" y="85524"/>
                    <a:pt x="151027" y="77447"/>
                    <a:pt x="156011" y="68118"/>
                  </a:cubicBezTo>
                  <a:cubicBezTo>
                    <a:pt x="156684" y="68181"/>
                    <a:pt x="157854" y="68305"/>
                    <a:pt x="158233" y="68350"/>
                  </a:cubicBezTo>
                  <a:cubicBezTo>
                    <a:pt x="159016" y="68043"/>
                    <a:pt x="159735" y="67642"/>
                    <a:pt x="161145" y="67708"/>
                  </a:cubicBezTo>
                  <a:cubicBezTo>
                    <a:pt x="163922" y="67947"/>
                    <a:pt x="166772" y="68562"/>
                    <a:pt x="170213" y="69297"/>
                  </a:cubicBezTo>
                  <a:cubicBezTo>
                    <a:pt x="171813" y="69661"/>
                    <a:pt x="173102" y="70085"/>
                    <a:pt x="174881" y="70369"/>
                  </a:cubicBezTo>
                  <a:cubicBezTo>
                    <a:pt x="175257" y="70429"/>
                    <a:pt x="175795" y="70485"/>
                    <a:pt x="176225" y="70541"/>
                  </a:cubicBezTo>
                  <a:cubicBezTo>
                    <a:pt x="176260" y="70546"/>
                    <a:pt x="176290" y="70556"/>
                    <a:pt x="176325" y="70561"/>
                  </a:cubicBezTo>
                  <a:cubicBezTo>
                    <a:pt x="176349" y="70564"/>
                    <a:pt x="176381" y="70564"/>
                    <a:pt x="176403" y="70567"/>
                  </a:cubicBezTo>
                  <a:cubicBezTo>
                    <a:pt x="179487" y="70963"/>
                    <a:pt x="182482" y="69957"/>
                    <a:pt x="183115" y="68304"/>
                  </a:cubicBezTo>
                  <a:cubicBezTo>
                    <a:pt x="183748" y="66650"/>
                    <a:pt x="181780" y="64971"/>
                    <a:pt x="178715" y="64531"/>
                  </a:cubicBezTo>
                  <a:cubicBezTo>
                    <a:pt x="178269" y="64470"/>
                    <a:pt x="177636" y="64368"/>
                    <a:pt x="177203" y="64319"/>
                  </a:cubicBezTo>
                  <a:cubicBezTo>
                    <a:pt x="175394" y="64115"/>
                    <a:pt x="173921" y="64165"/>
                    <a:pt x="172214" y="64081"/>
                  </a:cubicBezTo>
                  <a:cubicBezTo>
                    <a:pt x="168577" y="63854"/>
                    <a:pt x="165566" y="63669"/>
                    <a:pt x="162890" y="63167"/>
                  </a:cubicBezTo>
                  <a:cubicBezTo>
                    <a:pt x="161799" y="62915"/>
                    <a:pt x="161023" y="62142"/>
                    <a:pt x="160645" y="61823"/>
                  </a:cubicBezTo>
                  <a:lnTo>
                    <a:pt x="158545" y="61459"/>
                  </a:lnTo>
                  <a:cubicBezTo>
                    <a:pt x="159634" y="56767"/>
                    <a:pt x="159340" y="51883"/>
                    <a:pt x="157456" y="46996"/>
                  </a:cubicBezTo>
                  <a:cubicBezTo>
                    <a:pt x="155553" y="42064"/>
                    <a:pt x="152193" y="37554"/>
                    <a:pt x="147710" y="33579"/>
                  </a:cubicBezTo>
                  <a:cubicBezTo>
                    <a:pt x="148248" y="33287"/>
                    <a:pt x="149266" y="32751"/>
                    <a:pt x="149554" y="32593"/>
                  </a:cubicBezTo>
                  <a:cubicBezTo>
                    <a:pt x="149639" y="32037"/>
                    <a:pt x="149566" y="31454"/>
                    <a:pt x="150532" y="30839"/>
                  </a:cubicBezTo>
                  <a:cubicBezTo>
                    <a:pt x="152577" y="29695"/>
                    <a:pt x="155156" y="28746"/>
                    <a:pt x="158267" y="27602"/>
                  </a:cubicBezTo>
                  <a:cubicBezTo>
                    <a:pt x="159743" y="27085"/>
                    <a:pt x="161108" y="26751"/>
                    <a:pt x="162590" y="26100"/>
                  </a:cubicBezTo>
                  <a:cubicBezTo>
                    <a:pt x="162925" y="25952"/>
                    <a:pt x="163383" y="25719"/>
                    <a:pt x="163735" y="25550"/>
                  </a:cubicBezTo>
                  <a:cubicBezTo>
                    <a:pt x="166229" y="24365"/>
                    <a:pt x="166804" y="22320"/>
                    <a:pt x="165012" y="20983"/>
                  </a:cubicBezTo>
                  <a:cubicBezTo>
                    <a:pt x="163221" y="19646"/>
                    <a:pt x="159750" y="19519"/>
                    <a:pt x="157255" y="20705"/>
                  </a:cubicBezTo>
                  <a:cubicBezTo>
                    <a:pt x="156901" y="20872"/>
                    <a:pt x="156419" y="21091"/>
                    <a:pt x="156100" y="21254"/>
                  </a:cubicBezTo>
                  <a:cubicBezTo>
                    <a:pt x="154704" y="21970"/>
                    <a:pt x="153841" y="22676"/>
                    <a:pt x="152666" y="23419"/>
                  </a:cubicBezTo>
                  <a:cubicBezTo>
                    <a:pt x="150101" y="24971"/>
                    <a:pt x="147981" y="26265"/>
                    <a:pt x="145654" y="27198"/>
                  </a:cubicBezTo>
                  <a:cubicBezTo>
                    <a:pt x="144645" y="27548"/>
                    <a:pt x="143168" y="27427"/>
                    <a:pt x="142497" y="27403"/>
                  </a:cubicBezTo>
                  <a:lnTo>
                    <a:pt x="140520" y="28244"/>
                  </a:lnTo>
                  <a:cubicBezTo>
                    <a:pt x="129240" y="21199"/>
                    <a:pt x="113882" y="16695"/>
                    <a:pt x="97346" y="15820"/>
                  </a:cubicBezTo>
                  <a:cubicBezTo>
                    <a:pt x="97300" y="15407"/>
                    <a:pt x="97239" y="14661"/>
                    <a:pt x="97224" y="14436"/>
                  </a:cubicBezTo>
                  <a:cubicBezTo>
                    <a:pt x="96546" y="14051"/>
                    <a:pt x="95729" y="13721"/>
                    <a:pt x="95523" y="12888"/>
                  </a:cubicBezTo>
                  <a:cubicBezTo>
                    <a:pt x="95297" y="11222"/>
                    <a:pt x="95675" y="9430"/>
                    <a:pt x="96112" y="7268"/>
                  </a:cubicBezTo>
                  <a:cubicBezTo>
                    <a:pt x="96354" y="6258"/>
                    <a:pt x="96755" y="5419"/>
                    <a:pt x="96823" y="4322"/>
                  </a:cubicBezTo>
                  <a:cubicBezTo>
                    <a:pt x="96839" y="4073"/>
                    <a:pt x="96814" y="3711"/>
                    <a:pt x="96812" y="3442"/>
                  </a:cubicBezTo>
                  <a:cubicBezTo>
                    <a:pt x="96812" y="1541"/>
                    <a:pt x="94484" y="0"/>
                    <a:pt x="91612" y="0"/>
                  </a:cubicBezTo>
                  <a:close/>
                  <a:moveTo>
                    <a:pt x="85099" y="24028"/>
                  </a:moveTo>
                  <a:lnTo>
                    <a:pt x="83555" y="40278"/>
                  </a:lnTo>
                  <a:lnTo>
                    <a:pt x="83444" y="40311"/>
                  </a:lnTo>
                  <a:cubicBezTo>
                    <a:pt x="83340" y="41765"/>
                    <a:pt x="81331" y="42925"/>
                    <a:pt x="78865" y="42925"/>
                  </a:cubicBezTo>
                  <a:cubicBezTo>
                    <a:pt x="77855" y="42925"/>
                    <a:pt x="76922" y="42732"/>
                    <a:pt x="76164" y="42403"/>
                  </a:cubicBezTo>
                  <a:lnTo>
                    <a:pt x="76120" y="42416"/>
                  </a:lnTo>
                  <a:lnTo>
                    <a:pt x="53750" y="32970"/>
                  </a:lnTo>
                  <a:cubicBezTo>
                    <a:pt x="60625" y="28944"/>
                    <a:pt x="69419" y="25968"/>
                    <a:pt x="79554" y="24597"/>
                  </a:cubicBezTo>
                  <a:cubicBezTo>
                    <a:pt x="81385" y="24351"/>
                    <a:pt x="83236" y="24161"/>
                    <a:pt x="85099" y="24028"/>
                  </a:cubicBezTo>
                  <a:close/>
                  <a:moveTo>
                    <a:pt x="98135" y="24028"/>
                  </a:moveTo>
                  <a:cubicBezTo>
                    <a:pt x="109967" y="24895"/>
                    <a:pt x="120910" y="28086"/>
                    <a:pt x="129296" y="32977"/>
                  </a:cubicBezTo>
                  <a:lnTo>
                    <a:pt x="107070" y="42363"/>
                  </a:lnTo>
                  <a:lnTo>
                    <a:pt x="106992" y="42343"/>
                  </a:lnTo>
                  <a:cubicBezTo>
                    <a:pt x="105019" y="43201"/>
                    <a:pt x="102239" y="42988"/>
                    <a:pt x="100702" y="41840"/>
                  </a:cubicBezTo>
                  <a:cubicBezTo>
                    <a:pt x="100094" y="41390"/>
                    <a:pt x="99744" y="40835"/>
                    <a:pt x="99702" y="40258"/>
                  </a:cubicBezTo>
                  <a:lnTo>
                    <a:pt x="99679" y="40251"/>
                  </a:lnTo>
                  <a:close/>
                  <a:moveTo>
                    <a:pt x="45638" y="39040"/>
                  </a:moveTo>
                  <a:lnTo>
                    <a:pt x="66063" y="49922"/>
                  </a:lnTo>
                  <a:lnTo>
                    <a:pt x="66041" y="49988"/>
                  </a:lnTo>
                  <a:cubicBezTo>
                    <a:pt x="67884" y="50943"/>
                    <a:pt x="68156" y="52599"/>
                    <a:pt x="66619" y="53748"/>
                  </a:cubicBezTo>
                  <a:cubicBezTo>
                    <a:pt x="66012" y="54201"/>
                    <a:pt x="65180" y="54528"/>
                    <a:pt x="64240" y="54681"/>
                  </a:cubicBezTo>
                  <a:lnTo>
                    <a:pt x="64218" y="54734"/>
                  </a:lnTo>
                  <a:lnTo>
                    <a:pt x="38036" y="59235"/>
                  </a:lnTo>
                  <a:cubicBezTo>
                    <a:pt x="36703" y="51977"/>
                    <a:pt x="39575" y="44922"/>
                    <a:pt x="45638" y="39040"/>
                  </a:cubicBezTo>
                  <a:close/>
                  <a:moveTo>
                    <a:pt x="137441" y="39046"/>
                  </a:moveTo>
                  <a:cubicBezTo>
                    <a:pt x="140476" y="41977"/>
                    <a:pt x="142774" y="45249"/>
                    <a:pt x="144143" y="48797"/>
                  </a:cubicBezTo>
                  <a:cubicBezTo>
                    <a:pt x="145494" y="52302"/>
                    <a:pt x="145833" y="55801"/>
                    <a:pt x="145276" y="59182"/>
                  </a:cubicBezTo>
                  <a:lnTo>
                    <a:pt x="118960" y="54668"/>
                  </a:lnTo>
                  <a:lnTo>
                    <a:pt x="118938" y="54602"/>
                  </a:lnTo>
                  <a:cubicBezTo>
                    <a:pt x="116582" y="54218"/>
                    <a:pt x="115133" y="52790"/>
                    <a:pt x="115682" y="51358"/>
                  </a:cubicBezTo>
                  <a:cubicBezTo>
                    <a:pt x="115895" y="50795"/>
                    <a:pt x="116406" y="50287"/>
                    <a:pt x="117138" y="49909"/>
                  </a:cubicBezTo>
                  <a:lnTo>
                    <a:pt x="117127" y="49876"/>
                  </a:lnTo>
                  <a:lnTo>
                    <a:pt x="137441" y="39047"/>
                  </a:lnTo>
                  <a:close/>
                  <a:moveTo>
                    <a:pt x="87422" y="50763"/>
                  </a:moveTo>
                  <a:lnTo>
                    <a:pt x="95790" y="50763"/>
                  </a:lnTo>
                  <a:lnTo>
                    <a:pt x="100991" y="54635"/>
                  </a:lnTo>
                  <a:lnTo>
                    <a:pt x="99124" y="59467"/>
                  </a:lnTo>
                  <a:lnTo>
                    <a:pt x="91612" y="61618"/>
                  </a:lnTo>
                  <a:lnTo>
                    <a:pt x="84077" y="59460"/>
                  </a:lnTo>
                  <a:lnTo>
                    <a:pt x="82210" y="54628"/>
                  </a:lnTo>
                  <a:close/>
                  <a:moveTo>
                    <a:pt x="114249" y="64014"/>
                  </a:moveTo>
                  <a:cubicBezTo>
                    <a:pt x="114604" y="64004"/>
                    <a:pt x="114958" y="64023"/>
                    <a:pt x="115304" y="64061"/>
                  </a:cubicBezTo>
                  <a:lnTo>
                    <a:pt x="115349" y="64027"/>
                  </a:lnTo>
                  <a:lnTo>
                    <a:pt x="142431" y="66755"/>
                  </a:lnTo>
                  <a:cubicBezTo>
                    <a:pt x="138468" y="73387"/>
                    <a:pt x="130883" y="79133"/>
                    <a:pt x="120750" y="82978"/>
                  </a:cubicBezTo>
                  <a:lnTo>
                    <a:pt x="110237" y="67853"/>
                  </a:lnTo>
                  <a:lnTo>
                    <a:pt x="110270" y="67827"/>
                  </a:lnTo>
                  <a:cubicBezTo>
                    <a:pt x="109304" y="66490"/>
                    <a:pt x="110271" y="64923"/>
                    <a:pt x="112493" y="64286"/>
                  </a:cubicBezTo>
                  <a:cubicBezTo>
                    <a:pt x="113062" y="64123"/>
                    <a:pt x="113656" y="64032"/>
                    <a:pt x="114249" y="64014"/>
                  </a:cubicBezTo>
                  <a:close/>
                  <a:moveTo>
                    <a:pt x="68763" y="64080"/>
                  </a:moveTo>
                  <a:cubicBezTo>
                    <a:pt x="70830" y="64098"/>
                    <a:pt x="72684" y="64952"/>
                    <a:pt x="73164" y="66205"/>
                  </a:cubicBezTo>
                  <a:cubicBezTo>
                    <a:pt x="73389" y="66792"/>
                    <a:pt x="73279" y="67373"/>
                    <a:pt x="72908" y="67886"/>
                  </a:cubicBezTo>
                  <a:lnTo>
                    <a:pt x="72986" y="67946"/>
                  </a:lnTo>
                  <a:lnTo>
                    <a:pt x="62585" y="82919"/>
                  </a:lnTo>
                  <a:cubicBezTo>
                    <a:pt x="52860" y="79202"/>
                    <a:pt x="45113" y="73636"/>
                    <a:pt x="40970" y="66807"/>
                  </a:cubicBezTo>
                  <a:lnTo>
                    <a:pt x="67819" y="64094"/>
                  </a:lnTo>
                  <a:lnTo>
                    <a:pt x="67863" y="64127"/>
                  </a:lnTo>
                  <a:cubicBezTo>
                    <a:pt x="68164" y="64094"/>
                    <a:pt x="68468" y="64078"/>
                    <a:pt x="68763" y="64080"/>
                  </a:cubicBezTo>
                  <a:close/>
                  <a:moveTo>
                    <a:pt x="91445" y="70640"/>
                  </a:moveTo>
                  <a:cubicBezTo>
                    <a:pt x="92186" y="70625"/>
                    <a:pt x="92922" y="70718"/>
                    <a:pt x="93590" y="70911"/>
                  </a:cubicBezTo>
                  <a:cubicBezTo>
                    <a:pt x="94500" y="71173"/>
                    <a:pt x="95203" y="71584"/>
                    <a:pt x="95646" y="72076"/>
                  </a:cubicBezTo>
                  <a:lnTo>
                    <a:pt x="95745" y="72076"/>
                  </a:lnTo>
                  <a:lnTo>
                    <a:pt x="108981" y="86321"/>
                  </a:lnTo>
                  <a:cubicBezTo>
                    <a:pt x="107244" y="86667"/>
                    <a:pt x="105478" y="86961"/>
                    <a:pt x="103691" y="87201"/>
                  </a:cubicBezTo>
                  <a:cubicBezTo>
                    <a:pt x="93569" y="88570"/>
                    <a:pt x="83478" y="88155"/>
                    <a:pt x="74342" y="86301"/>
                  </a:cubicBezTo>
                  <a:lnTo>
                    <a:pt x="87544" y="72083"/>
                  </a:lnTo>
                  <a:lnTo>
                    <a:pt x="87567" y="72083"/>
                  </a:lnTo>
                  <a:cubicBezTo>
                    <a:pt x="88336" y="71226"/>
                    <a:pt x="89813" y="70676"/>
                    <a:pt x="91445" y="70640"/>
                  </a:cubicBezTo>
                  <a:close/>
                </a:path>
              </a:pathLst>
            </a:custGeom>
            <a:solidFill>
              <a:srgbClr val="FFFFFF"/>
            </a:solidFill>
            <a:ln w="89" cap="flat">
              <a:solidFill>
                <a:srgbClr val="FFFFFF"/>
              </a:solidFill>
              <a:prstDash val="solid"/>
              <a:miter/>
            </a:ln>
          </p:spPr>
          <p:txBody>
            <a:bodyPr rtlCol="0" anchor="ctr"/>
            <a:lstStyle/>
            <a:p>
              <a:endParaRPr lang="en-CA"/>
            </a:p>
          </p:txBody>
        </p:sp>
      </p:grpSp>
      <p:cxnSp>
        <p:nvCxnSpPr>
          <p:cNvPr id="444" name="Connector: Elbow 443">
            <a:extLst>
              <a:ext uri="{FF2B5EF4-FFF2-40B4-BE49-F238E27FC236}">
                <a16:creationId xmlns:a16="http://schemas.microsoft.com/office/drawing/2014/main" id="{54677CA5-2C43-F580-490E-69815A790B02}"/>
              </a:ext>
            </a:extLst>
          </p:cNvPr>
          <p:cNvCxnSpPr>
            <a:cxnSpLocks/>
            <a:stCxn id="552" idx="3"/>
            <a:endCxn id="439" idx="3"/>
          </p:cNvCxnSpPr>
          <p:nvPr/>
        </p:nvCxnSpPr>
        <p:spPr>
          <a:xfrm flipH="1">
            <a:off x="7523974" y="3104701"/>
            <a:ext cx="2277993" cy="1480566"/>
          </a:xfrm>
          <a:prstGeom prst="bentConnector3">
            <a:avLst>
              <a:gd name="adj1" fmla="val -16168"/>
            </a:avLst>
          </a:prstGeom>
          <a:noFill/>
          <a:ln w="12700" cap="flat" cmpd="sng" algn="ctr">
            <a:solidFill>
              <a:schemeClr val="accent4"/>
            </a:solidFill>
            <a:prstDash val="solid"/>
            <a:headEnd type="none" w="lg" len="med"/>
            <a:tailEnd type="triangle" w="sm" len="sm"/>
          </a:ln>
          <a:effectLst>
            <a:outerShdw blurRad="50800" dist="38100" dir="2700000" algn="tl" rotWithShape="0">
              <a:prstClr val="black">
                <a:alpha val="40000"/>
              </a:prstClr>
            </a:outerShdw>
          </a:effectLst>
        </p:spPr>
      </p:cxnSp>
      <p:sp>
        <p:nvSpPr>
          <p:cNvPr id="1088" name="Rectangle 1087">
            <a:extLst>
              <a:ext uri="{FF2B5EF4-FFF2-40B4-BE49-F238E27FC236}">
                <a16:creationId xmlns:a16="http://schemas.microsoft.com/office/drawing/2014/main" id="{EF2DF401-46DC-9982-A4FC-D48B5996AB09}"/>
              </a:ext>
            </a:extLst>
          </p:cNvPr>
          <p:cNvSpPr/>
          <p:nvPr/>
        </p:nvSpPr>
        <p:spPr bwMode="auto">
          <a:xfrm>
            <a:off x="7800683" y="4431950"/>
            <a:ext cx="723566" cy="300415"/>
          </a:xfrm>
          <a:prstGeom prst="rect">
            <a:avLst/>
          </a:prstGeom>
          <a:solidFill>
            <a:srgbClr val="0279D5">
              <a:alpha val="10000"/>
            </a:srgbClr>
          </a:solidFill>
          <a:ln w="12700"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marL="0" marR="0" lvl="0" indent="0" algn="l" defTabSz="807757" rtl="0" eaLnBrk="1" fontAlgn="base" latinLnBrk="0" hangingPunct="1">
              <a:lnSpc>
                <a:spcPct val="100000"/>
              </a:lnSpc>
              <a:spcBef>
                <a:spcPct val="0"/>
              </a:spcBef>
              <a:spcAft>
                <a:spcPct val="0"/>
              </a:spcAft>
              <a:buClrTx/>
              <a:buSzTx/>
              <a:buFontTx/>
              <a:buNone/>
              <a:tabLst/>
              <a:defRPr/>
            </a:pPr>
            <a:endParaRPr kumimoji="0" lang="en-CA" sz="1732" b="0" i="0" u="none" strike="noStrike" kern="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pic>
        <p:nvPicPr>
          <p:cNvPr id="1089" name="Graphic 1088">
            <a:extLst>
              <a:ext uri="{FF2B5EF4-FFF2-40B4-BE49-F238E27FC236}">
                <a16:creationId xmlns:a16="http://schemas.microsoft.com/office/drawing/2014/main" id="{37D06E94-6B79-C210-E379-E91198B41E0A}"/>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8085445" y="4450603"/>
            <a:ext cx="120072" cy="120072"/>
          </a:xfrm>
          <a:prstGeom prst="rect">
            <a:avLst/>
          </a:prstGeom>
        </p:spPr>
      </p:pic>
      <p:sp>
        <p:nvSpPr>
          <p:cNvPr id="1090" name="Rectangle 1089">
            <a:extLst>
              <a:ext uri="{FF2B5EF4-FFF2-40B4-BE49-F238E27FC236}">
                <a16:creationId xmlns:a16="http://schemas.microsoft.com/office/drawing/2014/main" id="{DE6B2383-DDD8-95E1-A312-9928FE11C268}"/>
              </a:ext>
            </a:extLst>
          </p:cNvPr>
          <p:cNvSpPr/>
          <p:nvPr/>
        </p:nvSpPr>
        <p:spPr bwMode="auto">
          <a:xfrm>
            <a:off x="7665691" y="4443251"/>
            <a:ext cx="1003328"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US" sz="500" b="1" kern="0" dirty="0">
                <a:gradFill>
                  <a:gsLst>
                    <a:gs pos="0">
                      <a:schemeClr val="tx1"/>
                    </a:gs>
                    <a:gs pos="100000">
                      <a:schemeClr val="tx1">
                        <a:lumMod val="85000"/>
                      </a:schemeClr>
                    </a:gs>
                  </a:gsLst>
                  <a:lin ang="2700000" scaled="1"/>
                </a:gradFill>
                <a:uFill>
                  <a:solidFill>
                    <a:srgbClr val="50E6FF"/>
                  </a:solidFill>
                </a:uFill>
                <a:ea typeface="Segoe UI" pitchFamily="34" charset="0"/>
                <a:cs typeface="Cascadia Code" panose="020B0609020000020004" pitchFamily="49" charset="0"/>
              </a:rPr>
              <a:t>Read/Write FSM State</a:t>
            </a:r>
            <a:endParaRPr kumimoji="0" lang="en-US" sz="700" b="1" i="0" u="none" strike="noStrike" kern="0" cap="none" spc="0" normalizeH="0" baseline="0" noProof="0" dirty="0">
              <a:ln>
                <a:noFill/>
              </a:ln>
              <a:solidFill>
                <a:srgbClr val="FFFFFF">
                  <a:lumMod val="95000"/>
                </a:srgbClr>
              </a:solidFill>
              <a:effectLst/>
              <a:uLnTx/>
              <a:uFillTx/>
              <a:ea typeface="Segoe UI" pitchFamily="34" charset="0"/>
              <a:cs typeface="Segoe UI Semibold" panose="020B0702040204020203" pitchFamily="34" charset="0"/>
            </a:endParaRPr>
          </a:p>
        </p:txBody>
      </p:sp>
      <p:sp>
        <p:nvSpPr>
          <p:cNvPr id="1151" name="Rectangle: Rounded Corners 1150">
            <a:extLst>
              <a:ext uri="{FF2B5EF4-FFF2-40B4-BE49-F238E27FC236}">
                <a16:creationId xmlns:a16="http://schemas.microsoft.com/office/drawing/2014/main" id="{F85D3D52-A085-EC95-0115-6579348E7898}"/>
              </a:ext>
            </a:extLst>
          </p:cNvPr>
          <p:cNvSpPr/>
          <p:nvPr/>
        </p:nvSpPr>
        <p:spPr bwMode="auto">
          <a:xfrm>
            <a:off x="6769756" y="1883672"/>
            <a:ext cx="733002" cy="368553"/>
          </a:xfrm>
          <a:prstGeom prst="roundRect">
            <a:avLst>
              <a:gd name="adj" fmla="val 4951"/>
            </a:avLst>
          </a:prstGeom>
          <a:pattFill prst="wdDnDiag">
            <a:fgClr>
              <a:schemeClr val="accent1">
                <a:lumMod val="75000"/>
              </a:schemeClr>
            </a:fgClr>
            <a:bgClr>
              <a:srgbClr val="005EA4"/>
            </a:bgClr>
          </a:pattFill>
          <a:ln w="9525" cap="flat" cmpd="sng" algn="ctr">
            <a:solidFill>
              <a:schemeClr val="accent1">
                <a:lumMod val="75000"/>
              </a:schemeClr>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52" name="Rectangle 1151">
            <a:extLst>
              <a:ext uri="{FF2B5EF4-FFF2-40B4-BE49-F238E27FC236}">
                <a16:creationId xmlns:a16="http://schemas.microsoft.com/office/drawing/2014/main" id="{CFDB19BD-9A2A-14A1-5271-53A4F20C0BF3}"/>
              </a:ext>
            </a:extLst>
          </p:cNvPr>
          <p:cNvSpPr/>
          <p:nvPr/>
        </p:nvSpPr>
        <p:spPr bwMode="auto">
          <a:xfrm>
            <a:off x="6633056" y="1880456"/>
            <a:ext cx="1003328"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00B0F0"/>
                    </a:gs>
                    <a:gs pos="100000">
                      <a:srgbClr val="50E6FF"/>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agReplicaConfigs</a:t>
            </a:r>
          </a:p>
          <a:p>
            <a:pPr algn="ctr" defTabSz="932472" fontAlgn="base">
              <a:spcBef>
                <a:spcPct val="0"/>
              </a:spcBef>
              <a:spcAft>
                <a:spcPct val="0"/>
              </a:spcAft>
              <a:defRPr/>
            </a:pPr>
            <a:r>
              <a:rPr kumimoji="0" lang="en-US" sz="400" b="0" i="0" u="none" strike="noStrike" kern="0" cap="none" spc="0" normalizeH="0" baseline="0" noProof="0" dirty="0">
                <a:ln>
                  <a:noFill/>
                </a:ln>
                <a:solidFill>
                  <a:srgbClr val="FFFFFF">
                    <a:lumMod val="95000"/>
                  </a:srgbClr>
                </a:solidFill>
                <a:effectLst/>
                <a:uLnTx/>
                <a:uFillTx/>
                <a:latin typeface="Segoe UI"/>
                <a:ea typeface="Segoe UI" pitchFamily="34" charset="0"/>
                <a:cs typeface="Cascadia Code" panose="020B0609020000020004" pitchFamily="49" charset="0"/>
              </a:rPr>
              <a:t>Latest LSN from Primary</a:t>
            </a:r>
            <a:endParaRPr kumimoji="0" lang="en-US" sz="800" b="1" i="0" u="none" strike="noStrike" kern="0" cap="none" spc="0" normalizeH="0" baseline="0" noProof="0" dirty="0">
              <a:ln>
                <a:noFill/>
              </a:ln>
              <a:solidFill>
                <a:srgbClr val="FFFFFF">
                  <a:lumMod val="95000"/>
                </a:srgbClr>
              </a:solidFill>
              <a:effectLst/>
              <a:uLnTx/>
              <a:uFillTx/>
              <a:latin typeface="Segoe UI"/>
              <a:ea typeface="Segoe UI" pitchFamily="34" charset="0"/>
              <a:cs typeface="Segoe UI Semibold" panose="020B0702040204020203" pitchFamily="34" charset="0"/>
            </a:endParaRPr>
          </a:p>
        </p:txBody>
      </p:sp>
      <p:pic>
        <p:nvPicPr>
          <p:cNvPr id="1153" name="Graphic 1152">
            <a:extLst>
              <a:ext uri="{FF2B5EF4-FFF2-40B4-BE49-F238E27FC236}">
                <a16:creationId xmlns:a16="http://schemas.microsoft.com/office/drawing/2014/main" id="{1F3D4394-8973-C047-968D-750885A43955}"/>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972205" y="1772113"/>
            <a:ext cx="325031" cy="216686"/>
          </a:xfrm>
          <a:prstGeom prst="rect">
            <a:avLst/>
          </a:prstGeom>
        </p:spPr>
      </p:pic>
      <p:cxnSp>
        <p:nvCxnSpPr>
          <p:cNvPr id="1154" name="Connector: Elbow 1153">
            <a:extLst>
              <a:ext uri="{FF2B5EF4-FFF2-40B4-BE49-F238E27FC236}">
                <a16:creationId xmlns:a16="http://schemas.microsoft.com/office/drawing/2014/main" id="{27417526-0D9A-0A6A-E0E6-FB2E6E227D25}"/>
              </a:ext>
            </a:extLst>
          </p:cNvPr>
          <p:cNvCxnSpPr>
            <a:cxnSpLocks/>
            <a:stCxn id="479" idx="3"/>
            <a:endCxn id="1151" idx="1"/>
          </p:cNvCxnSpPr>
          <p:nvPr/>
        </p:nvCxnSpPr>
        <p:spPr>
          <a:xfrm>
            <a:off x="6371058" y="1489243"/>
            <a:ext cx="398698" cy="578706"/>
          </a:xfrm>
          <a:prstGeom prst="bentConnector3">
            <a:avLst>
              <a:gd name="adj1" fmla="val 65130"/>
            </a:avLst>
          </a:prstGeom>
          <a:noFill/>
          <a:ln w="12700" cap="flat" cmpd="sng" algn="ctr">
            <a:solidFill>
              <a:schemeClr val="accent2"/>
            </a:solidFill>
            <a:prstDash val="solid"/>
            <a:headEnd type="none" w="lg" len="med"/>
            <a:tailEnd type="triangle" w="sm" len="sm"/>
          </a:ln>
          <a:effectLst>
            <a:outerShdw blurRad="50800" dist="38100" dir="2700000" algn="tl" rotWithShape="0">
              <a:prstClr val="black">
                <a:alpha val="40000"/>
              </a:prstClr>
            </a:outerShdw>
          </a:effectLst>
        </p:spPr>
      </p:cxnSp>
      <p:cxnSp>
        <p:nvCxnSpPr>
          <p:cNvPr id="1169" name="Straight Connector 1168">
            <a:extLst>
              <a:ext uri="{FF2B5EF4-FFF2-40B4-BE49-F238E27FC236}">
                <a16:creationId xmlns:a16="http://schemas.microsoft.com/office/drawing/2014/main" id="{1694E4E7-8804-C82E-8AC3-0170E5782498}"/>
              </a:ext>
            </a:extLst>
          </p:cNvPr>
          <p:cNvCxnSpPr>
            <a:cxnSpLocks/>
          </p:cNvCxnSpPr>
          <p:nvPr/>
        </p:nvCxnSpPr>
        <p:spPr>
          <a:xfrm flipH="1" flipV="1">
            <a:off x="12121409" y="1313908"/>
            <a:ext cx="1" cy="187488"/>
          </a:xfrm>
          <a:prstGeom prst="line">
            <a:avLst/>
          </a:prstGeom>
          <a:ln>
            <a:solidFill>
              <a:schemeClr val="accent5">
                <a:alpha val="26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70" name="Connector: Elbow 1169">
            <a:extLst>
              <a:ext uri="{FF2B5EF4-FFF2-40B4-BE49-F238E27FC236}">
                <a16:creationId xmlns:a16="http://schemas.microsoft.com/office/drawing/2014/main" id="{A328C5DC-3356-B237-67B5-4DB3A7FA84D2}"/>
              </a:ext>
            </a:extLst>
          </p:cNvPr>
          <p:cNvCxnSpPr>
            <a:cxnSpLocks/>
            <a:stCxn id="1176" idx="1"/>
            <a:endCxn id="551" idx="1"/>
          </p:cNvCxnSpPr>
          <p:nvPr/>
        </p:nvCxnSpPr>
        <p:spPr>
          <a:xfrm rot="10800000" flipV="1">
            <a:off x="8511096" y="2160141"/>
            <a:ext cx="1459943" cy="947786"/>
          </a:xfrm>
          <a:prstGeom prst="bentConnector3">
            <a:avLst>
              <a:gd name="adj1" fmla="val 134361"/>
            </a:avLst>
          </a:prstGeom>
          <a:noFill/>
          <a:ln w="12700" cap="flat" cmpd="sng" algn="ctr">
            <a:solidFill>
              <a:schemeClr val="accent5">
                <a:alpha val="70000"/>
              </a:schemeClr>
            </a:solidFill>
            <a:prstDash val="dash"/>
            <a:headEnd type="none" w="lg" len="med"/>
            <a:tailEnd type="triangle" w="sm" len="sm"/>
          </a:ln>
          <a:effectLst>
            <a:outerShdw blurRad="50800" dist="38100" dir="2700000" algn="tl" rotWithShape="0">
              <a:prstClr val="black">
                <a:alpha val="40000"/>
              </a:prstClr>
            </a:outerShdw>
          </a:effectLst>
        </p:spPr>
      </p:cxnSp>
      <p:sp>
        <p:nvSpPr>
          <p:cNvPr id="1176" name="Rectangle 1175">
            <a:extLst>
              <a:ext uri="{FF2B5EF4-FFF2-40B4-BE49-F238E27FC236}">
                <a16:creationId xmlns:a16="http://schemas.microsoft.com/office/drawing/2014/main" id="{4AE2EC94-062A-A457-A3C2-021654023EE5}"/>
              </a:ext>
            </a:extLst>
          </p:cNvPr>
          <p:cNvSpPr/>
          <p:nvPr/>
        </p:nvSpPr>
        <p:spPr bwMode="auto">
          <a:xfrm>
            <a:off x="9971038" y="1922227"/>
            <a:ext cx="720943" cy="475828"/>
          </a:xfrm>
          <a:prstGeom prst="rect">
            <a:avLst/>
          </a:prstGeom>
          <a:solidFill>
            <a:srgbClr val="0279D5">
              <a:alpha val="10000"/>
            </a:srgbClr>
          </a:solidFill>
          <a:ln w="12700"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marL="0" marR="0" lvl="0" indent="0" algn="l" defTabSz="807757" rtl="0" eaLnBrk="1" fontAlgn="base" latinLnBrk="0" hangingPunct="1">
              <a:lnSpc>
                <a:spcPct val="100000"/>
              </a:lnSpc>
              <a:spcBef>
                <a:spcPct val="0"/>
              </a:spcBef>
              <a:spcAft>
                <a:spcPct val="0"/>
              </a:spcAft>
              <a:buClrTx/>
              <a:buSzTx/>
              <a:buFontTx/>
              <a:buNone/>
              <a:tabLst/>
              <a:defRPr/>
            </a:pPr>
            <a:endParaRPr kumimoji="0" lang="en-CA" sz="1732" b="0" i="0" u="none" strike="noStrike" kern="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1178" name="Rectangle 1177">
            <a:extLst>
              <a:ext uri="{FF2B5EF4-FFF2-40B4-BE49-F238E27FC236}">
                <a16:creationId xmlns:a16="http://schemas.microsoft.com/office/drawing/2014/main" id="{59A8A533-478E-58BA-AF76-B7996C615A48}"/>
              </a:ext>
            </a:extLst>
          </p:cNvPr>
          <p:cNvSpPr/>
          <p:nvPr/>
        </p:nvSpPr>
        <p:spPr bwMode="auto">
          <a:xfrm>
            <a:off x="9828975" y="2026315"/>
            <a:ext cx="1003328"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US" sz="500" b="1" kern="0" dirty="0">
                <a:gradFill>
                  <a:gsLst>
                    <a:gs pos="0">
                      <a:schemeClr val="tx1"/>
                    </a:gs>
                    <a:gs pos="100000">
                      <a:schemeClr val="tx1">
                        <a:lumMod val="85000"/>
                      </a:schemeClr>
                    </a:gs>
                  </a:gsLst>
                  <a:lin ang="2700000" scaled="1"/>
                </a:gradFill>
                <a:uFill>
                  <a:solidFill>
                    <a:srgbClr val="50E6FF"/>
                  </a:solidFill>
                </a:uFill>
                <a:ea typeface="Segoe UI" pitchFamily="34" charset="0"/>
                <a:cs typeface="Cascadia Code" panose="020B0609020000020004" pitchFamily="49" charset="0"/>
              </a:rPr>
              <a:t>SIGNALS</a:t>
            </a:r>
            <a:br>
              <a:rPr lang="en-US" sz="500" b="1" kern="0" dirty="0">
                <a:gradFill>
                  <a:gsLst>
                    <a:gs pos="0">
                      <a:schemeClr val="tx1"/>
                    </a:gs>
                    <a:gs pos="100000">
                      <a:schemeClr val="tx1">
                        <a:lumMod val="85000"/>
                      </a:schemeClr>
                    </a:gs>
                  </a:gsLst>
                  <a:lin ang="2700000" scaled="1"/>
                </a:gradFill>
                <a:uFill>
                  <a:solidFill>
                    <a:srgbClr val="50E6FF"/>
                  </a:solidFill>
                </a:uFill>
                <a:ea typeface="Segoe UI" pitchFamily="34" charset="0"/>
                <a:cs typeface="Cascadia Code" panose="020B0609020000020004" pitchFamily="49" charset="0"/>
              </a:rPr>
            </a:br>
            <a:r>
              <a:rPr lang="en-US" sz="500" b="1" kern="0" dirty="0">
                <a:gradFill>
                  <a:gsLst>
                    <a:gs pos="0">
                      <a:schemeClr val="tx1"/>
                    </a:gs>
                    <a:gs pos="100000">
                      <a:schemeClr val="tx1">
                        <a:lumMod val="85000"/>
                      </a:schemeClr>
                    </a:gs>
                  </a:gsLst>
                  <a:lin ang="2700000" scaled="1"/>
                </a:gradFill>
                <a:uFill>
                  <a:solidFill>
                    <a:srgbClr val="50E6FF"/>
                  </a:solidFill>
                </a:uFill>
                <a:ea typeface="Segoe UI" pitchFamily="34" charset="0"/>
                <a:cs typeface="Cascadia Code" panose="020B0609020000020004" pitchFamily="49" charset="0"/>
              </a:rPr>
              <a:t>Primary Candidate for </a:t>
            </a:r>
            <a:r>
              <a:rPr lang="en-US" sz="500" b="1" kern="0" dirty="0" err="1">
                <a:gradFill>
                  <a:gsLst>
                    <a:gs pos="0">
                      <a:schemeClr val="tx1"/>
                    </a:gs>
                    <a:gs pos="100000">
                      <a:schemeClr val="tx1">
                        <a:lumMod val="85000"/>
                      </a:schemeClr>
                    </a:gs>
                  </a:gsLst>
                  <a:lin ang="2700000" scaled="1"/>
                </a:gradFill>
                <a:uFill>
                  <a:solidFill>
                    <a:srgbClr val="50E6FF"/>
                  </a:solidFill>
                </a:uFill>
                <a:ea typeface="Segoe UI" pitchFamily="34" charset="0"/>
                <a:cs typeface="Cascadia Code" panose="020B0609020000020004" pitchFamily="49" charset="0"/>
              </a:rPr>
              <a:t>Paxos</a:t>
            </a:r>
            <a:endParaRPr kumimoji="0" lang="en-US" sz="700" b="1" i="0" u="none" strike="noStrike" kern="0" cap="none" spc="0" normalizeH="0" baseline="0" noProof="0" dirty="0">
              <a:ln>
                <a:noFill/>
              </a:ln>
              <a:solidFill>
                <a:srgbClr val="FFFFFF">
                  <a:lumMod val="95000"/>
                </a:srgbClr>
              </a:solidFill>
              <a:effectLst/>
              <a:uLnTx/>
              <a:uFillTx/>
              <a:ea typeface="Segoe UI" pitchFamily="34" charset="0"/>
              <a:cs typeface="Segoe UI Semibold" panose="020B0702040204020203" pitchFamily="34" charset="0"/>
            </a:endParaRPr>
          </a:p>
        </p:txBody>
      </p:sp>
      <p:grpSp>
        <p:nvGrpSpPr>
          <p:cNvPr id="1183" name="Graphic 398">
            <a:extLst>
              <a:ext uri="{FF2B5EF4-FFF2-40B4-BE49-F238E27FC236}">
                <a16:creationId xmlns:a16="http://schemas.microsoft.com/office/drawing/2014/main" id="{D38B98AD-F910-C728-A108-3622046AF9A1}"/>
              </a:ext>
            </a:extLst>
          </p:cNvPr>
          <p:cNvGrpSpPr/>
          <p:nvPr/>
        </p:nvGrpSpPr>
        <p:grpSpPr>
          <a:xfrm>
            <a:off x="7915648" y="3039207"/>
            <a:ext cx="162255" cy="166000"/>
            <a:chOff x="5411014" y="3518430"/>
            <a:chExt cx="162255" cy="166000"/>
          </a:xfrm>
        </p:grpSpPr>
        <p:sp>
          <p:nvSpPr>
            <p:cNvPr id="1184" name="Freeform: Shape 1183">
              <a:extLst>
                <a:ext uri="{FF2B5EF4-FFF2-40B4-BE49-F238E27FC236}">
                  <a16:creationId xmlns:a16="http://schemas.microsoft.com/office/drawing/2014/main" id="{0F3D6EEC-4076-5BD4-4357-FC569615155B}"/>
                </a:ext>
              </a:extLst>
            </p:cNvPr>
            <p:cNvSpPr/>
            <p:nvPr/>
          </p:nvSpPr>
          <p:spPr>
            <a:xfrm rot="-2700000">
              <a:off x="5404905" y="3633655"/>
              <a:ext cx="92665" cy="21104"/>
            </a:xfrm>
            <a:custGeom>
              <a:avLst/>
              <a:gdLst>
                <a:gd name="connsiteX0" fmla="*/ 82799 w 92665"/>
                <a:gd name="connsiteY0" fmla="*/ 0 h 21104"/>
                <a:gd name="connsiteX1" fmla="*/ 92666 w 92665"/>
                <a:gd name="connsiteY1" fmla="*/ 0 h 21104"/>
                <a:gd name="connsiteX2" fmla="*/ 92666 w 92665"/>
                <a:gd name="connsiteY2" fmla="*/ 21105 h 21104"/>
                <a:gd name="connsiteX3" fmla="*/ 82799 w 92665"/>
                <a:gd name="connsiteY3" fmla="*/ 21105 h 21104"/>
                <a:gd name="connsiteX4" fmla="*/ 9867 w 92665"/>
                <a:gd name="connsiteY4" fmla="*/ 21105 h 21104"/>
                <a:gd name="connsiteX5" fmla="*/ 0 w 92665"/>
                <a:gd name="connsiteY5" fmla="*/ 21105 h 21104"/>
                <a:gd name="connsiteX6" fmla="*/ 0 w 92665"/>
                <a:gd name="connsiteY6" fmla="*/ 0 h 21104"/>
                <a:gd name="connsiteX7" fmla="*/ 9867 w 92665"/>
                <a:gd name="connsiteY7" fmla="*/ 0 h 21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665" h="21104">
                  <a:moveTo>
                    <a:pt x="82799" y="0"/>
                  </a:moveTo>
                  <a:cubicBezTo>
                    <a:pt x="88248" y="0"/>
                    <a:pt x="92666" y="0"/>
                    <a:pt x="92666" y="0"/>
                  </a:cubicBezTo>
                  <a:lnTo>
                    <a:pt x="92666" y="21105"/>
                  </a:lnTo>
                  <a:cubicBezTo>
                    <a:pt x="92666" y="21105"/>
                    <a:pt x="88248" y="21105"/>
                    <a:pt x="82799" y="21105"/>
                  </a:cubicBezTo>
                  <a:lnTo>
                    <a:pt x="9867" y="21105"/>
                  </a:lnTo>
                  <a:cubicBezTo>
                    <a:pt x="4417" y="21105"/>
                    <a:pt x="0" y="21105"/>
                    <a:pt x="0" y="21105"/>
                  </a:cubicBezTo>
                  <a:lnTo>
                    <a:pt x="0" y="0"/>
                  </a:lnTo>
                  <a:cubicBezTo>
                    <a:pt x="0" y="0"/>
                    <a:pt x="4417" y="0"/>
                    <a:pt x="9867" y="0"/>
                  </a:cubicBezTo>
                  <a:close/>
                </a:path>
              </a:pathLst>
            </a:custGeom>
            <a:solidFill>
              <a:schemeClr val="accent5">
                <a:lumMod val="75000"/>
              </a:schemeClr>
            </a:solidFill>
            <a:ln w="8996" cap="flat">
              <a:noFill/>
              <a:prstDash val="solid"/>
              <a:miter/>
            </a:ln>
          </p:spPr>
          <p:txBody>
            <a:bodyPr rtlCol="0" anchor="ctr"/>
            <a:lstStyle/>
            <a:p>
              <a:endParaRPr lang="en-CA"/>
            </a:p>
          </p:txBody>
        </p:sp>
        <p:sp>
          <p:nvSpPr>
            <p:cNvPr id="1185" name="Freeform: Shape 1184">
              <a:extLst>
                <a:ext uri="{FF2B5EF4-FFF2-40B4-BE49-F238E27FC236}">
                  <a16:creationId xmlns:a16="http://schemas.microsoft.com/office/drawing/2014/main" id="{EF8D23EB-943C-EEC7-8705-AE4F8BB4464D}"/>
                </a:ext>
              </a:extLst>
            </p:cNvPr>
            <p:cNvSpPr/>
            <p:nvPr/>
          </p:nvSpPr>
          <p:spPr>
            <a:xfrm>
              <a:off x="5446128" y="3518430"/>
              <a:ext cx="127141" cy="127141"/>
            </a:xfrm>
            <a:custGeom>
              <a:avLst/>
              <a:gdLst>
                <a:gd name="connsiteX0" fmla="*/ 127142 w 127141"/>
                <a:gd name="connsiteY0" fmla="*/ 63571 h 127141"/>
                <a:gd name="connsiteX1" fmla="*/ 63571 w 127141"/>
                <a:gd name="connsiteY1" fmla="*/ 127142 h 127141"/>
                <a:gd name="connsiteX2" fmla="*/ 0 w 127141"/>
                <a:gd name="connsiteY2" fmla="*/ 63571 h 127141"/>
                <a:gd name="connsiteX3" fmla="*/ 63571 w 127141"/>
                <a:gd name="connsiteY3" fmla="*/ 0 h 127141"/>
                <a:gd name="connsiteX4" fmla="*/ 127142 w 127141"/>
                <a:gd name="connsiteY4" fmla="*/ 63571 h 127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141" h="127141">
                  <a:moveTo>
                    <a:pt x="127142" y="63571"/>
                  </a:moveTo>
                  <a:cubicBezTo>
                    <a:pt x="127142" y="98680"/>
                    <a:pt x="98680" y="127142"/>
                    <a:pt x="63571" y="127142"/>
                  </a:cubicBezTo>
                  <a:cubicBezTo>
                    <a:pt x="28462" y="127142"/>
                    <a:pt x="0" y="98680"/>
                    <a:pt x="0" y="63571"/>
                  </a:cubicBezTo>
                  <a:cubicBezTo>
                    <a:pt x="0" y="28462"/>
                    <a:pt x="28462" y="0"/>
                    <a:pt x="63571" y="0"/>
                  </a:cubicBezTo>
                  <a:cubicBezTo>
                    <a:pt x="98680" y="0"/>
                    <a:pt x="127142" y="28462"/>
                    <a:pt x="127142" y="63571"/>
                  </a:cubicBezTo>
                  <a:close/>
                </a:path>
              </a:pathLst>
            </a:custGeom>
            <a:solidFill>
              <a:schemeClr val="accent5"/>
            </a:solidFill>
            <a:ln w="8996" cap="flat">
              <a:noFill/>
              <a:prstDash val="solid"/>
              <a:miter/>
            </a:ln>
          </p:spPr>
          <p:txBody>
            <a:bodyPr rtlCol="0" anchor="ctr"/>
            <a:lstStyle/>
            <a:p>
              <a:endParaRPr lang="en-CA"/>
            </a:p>
          </p:txBody>
        </p:sp>
        <p:sp>
          <p:nvSpPr>
            <p:cNvPr id="1186" name="Freeform: Shape 1185">
              <a:extLst>
                <a:ext uri="{FF2B5EF4-FFF2-40B4-BE49-F238E27FC236}">
                  <a16:creationId xmlns:a16="http://schemas.microsoft.com/office/drawing/2014/main" id="{CB542BB2-F270-1D0A-8A0C-EA25253BD641}"/>
                </a:ext>
              </a:extLst>
            </p:cNvPr>
            <p:cNvSpPr/>
            <p:nvPr/>
          </p:nvSpPr>
          <p:spPr>
            <a:xfrm>
              <a:off x="5459633" y="3530935"/>
              <a:ext cx="99865" cy="99865"/>
            </a:xfrm>
            <a:custGeom>
              <a:avLst/>
              <a:gdLst>
                <a:gd name="connsiteX0" fmla="*/ 99866 w 99865"/>
                <a:gd name="connsiteY0" fmla="*/ 49933 h 99865"/>
                <a:gd name="connsiteX1" fmla="*/ 49933 w 99865"/>
                <a:gd name="connsiteY1" fmla="*/ 99866 h 99865"/>
                <a:gd name="connsiteX2" fmla="*/ 0 w 99865"/>
                <a:gd name="connsiteY2" fmla="*/ 49933 h 99865"/>
                <a:gd name="connsiteX3" fmla="*/ 49933 w 99865"/>
                <a:gd name="connsiteY3" fmla="*/ 0 h 99865"/>
                <a:gd name="connsiteX4" fmla="*/ 99866 w 99865"/>
                <a:gd name="connsiteY4" fmla="*/ 49933 h 99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865" h="99865">
                  <a:moveTo>
                    <a:pt x="99866" y="49933"/>
                  </a:moveTo>
                  <a:cubicBezTo>
                    <a:pt x="99866" y="77510"/>
                    <a:pt x="77510" y="99866"/>
                    <a:pt x="49933" y="99866"/>
                  </a:cubicBezTo>
                  <a:cubicBezTo>
                    <a:pt x="22356" y="99866"/>
                    <a:pt x="0" y="77510"/>
                    <a:pt x="0" y="49933"/>
                  </a:cubicBezTo>
                  <a:cubicBezTo>
                    <a:pt x="0" y="22356"/>
                    <a:pt x="22356" y="0"/>
                    <a:pt x="49933" y="0"/>
                  </a:cubicBezTo>
                  <a:cubicBezTo>
                    <a:pt x="77510" y="0"/>
                    <a:pt x="99866" y="22356"/>
                    <a:pt x="99866" y="49933"/>
                  </a:cubicBezTo>
                  <a:close/>
                </a:path>
              </a:pathLst>
            </a:custGeom>
            <a:solidFill>
              <a:srgbClr val="FFFFFF"/>
            </a:solidFill>
            <a:ln w="8996" cap="flat">
              <a:noFill/>
              <a:prstDash val="solid"/>
              <a:miter/>
            </a:ln>
          </p:spPr>
          <p:txBody>
            <a:bodyPr rtlCol="0" anchor="ctr"/>
            <a:lstStyle/>
            <a:p>
              <a:endParaRPr lang="en-CA"/>
            </a:p>
          </p:txBody>
        </p:sp>
        <p:sp>
          <p:nvSpPr>
            <p:cNvPr id="1187" name="Freeform: Shape 1186">
              <a:extLst>
                <a:ext uri="{FF2B5EF4-FFF2-40B4-BE49-F238E27FC236}">
                  <a16:creationId xmlns:a16="http://schemas.microsoft.com/office/drawing/2014/main" id="{E6419D26-4E96-7E03-09D5-EE3646A3EADE}"/>
                </a:ext>
              </a:extLst>
            </p:cNvPr>
            <p:cNvSpPr/>
            <p:nvPr/>
          </p:nvSpPr>
          <p:spPr>
            <a:xfrm>
              <a:off x="5459469" y="3530702"/>
              <a:ext cx="79249" cy="62517"/>
            </a:xfrm>
            <a:custGeom>
              <a:avLst/>
              <a:gdLst>
                <a:gd name="connsiteX0" fmla="*/ 1717 w 79249"/>
                <a:gd name="connsiteY0" fmla="*/ 62518 h 62517"/>
                <a:gd name="connsiteX1" fmla="*/ 79249 w 79249"/>
                <a:gd name="connsiteY1" fmla="*/ 9633 h 62517"/>
                <a:gd name="connsiteX2" fmla="*/ 20336 w 79249"/>
                <a:gd name="connsiteY2" fmla="*/ 10080 h 62517"/>
                <a:gd name="connsiteX3" fmla="*/ 1717 w 79249"/>
                <a:gd name="connsiteY3" fmla="*/ 62518 h 62517"/>
              </a:gdLst>
              <a:ahLst/>
              <a:cxnLst>
                <a:cxn ang="0">
                  <a:pos x="connsiteX0" y="connsiteY0"/>
                </a:cxn>
                <a:cxn ang="0">
                  <a:pos x="connsiteX1" y="connsiteY1"/>
                </a:cxn>
                <a:cxn ang="0">
                  <a:pos x="connsiteX2" y="connsiteY2"/>
                </a:cxn>
                <a:cxn ang="0">
                  <a:pos x="connsiteX3" y="connsiteY3"/>
                </a:cxn>
              </a:cxnLst>
              <a:rect l="l" t="t" r="r" b="b"/>
              <a:pathLst>
                <a:path w="79249" h="62517">
                  <a:moveTo>
                    <a:pt x="1717" y="62518"/>
                  </a:moveTo>
                  <a:cubicBezTo>
                    <a:pt x="1717" y="62518"/>
                    <a:pt x="15383" y="-5881"/>
                    <a:pt x="79249" y="9633"/>
                  </a:cubicBezTo>
                  <a:cubicBezTo>
                    <a:pt x="61710" y="-3375"/>
                    <a:pt x="37676" y="-3192"/>
                    <a:pt x="20336" y="10080"/>
                  </a:cubicBezTo>
                  <a:cubicBezTo>
                    <a:pt x="3789" y="21957"/>
                    <a:pt x="-3635" y="42866"/>
                    <a:pt x="1717" y="62518"/>
                  </a:cubicBezTo>
                  <a:close/>
                </a:path>
              </a:pathLst>
            </a:custGeom>
            <a:solidFill>
              <a:srgbClr val="C3F1FF"/>
            </a:solidFill>
            <a:ln w="8996" cap="flat">
              <a:noFill/>
              <a:prstDash val="solid"/>
              <a:miter/>
            </a:ln>
          </p:spPr>
          <p:txBody>
            <a:bodyPr rtlCol="0" anchor="ctr"/>
            <a:lstStyle/>
            <a:p>
              <a:endParaRPr lang="en-CA"/>
            </a:p>
          </p:txBody>
        </p:sp>
      </p:grpSp>
      <p:grpSp>
        <p:nvGrpSpPr>
          <p:cNvPr id="1193" name="Graphic 398">
            <a:extLst>
              <a:ext uri="{FF2B5EF4-FFF2-40B4-BE49-F238E27FC236}">
                <a16:creationId xmlns:a16="http://schemas.microsoft.com/office/drawing/2014/main" id="{4817170B-6A6B-9B50-7D4A-398A317BDAB6}"/>
              </a:ext>
            </a:extLst>
          </p:cNvPr>
          <p:cNvGrpSpPr/>
          <p:nvPr/>
        </p:nvGrpSpPr>
        <p:grpSpPr>
          <a:xfrm>
            <a:off x="5747993" y="3955754"/>
            <a:ext cx="162255" cy="166000"/>
            <a:chOff x="5411014" y="3518430"/>
            <a:chExt cx="162255" cy="166000"/>
          </a:xfrm>
        </p:grpSpPr>
        <p:sp>
          <p:nvSpPr>
            <p:cNvPr id="1194" name="Freeform: Shape 1193">
              <a:extLst>
                <a:ext uri="{FF2B5EF4-FFF2-40B4-BE49-F238E27FC236}">
                  <a16:creationId xmlns:a16="http://schemas.microsoft.com/office/drawing/2014/main" id="{8B5F8FDD-AA93-EF0E-5D03-F3285A171B84}"/>
                </a:ext>
              </a:extLst>
            </p:cNvPr>
            <p:cNvSpPr/>
            <p:nvPr/>
          </p:nvSpPr>
          <p:spPr>
            <a:xfrm rot="-2700000">
              <a:off x="5404905" y="3633655"/>
              <a:ext cx="92665" cy="21104"/>
            </a:xfrm>
            <a:custGeom>
              <a:avLst/>
              <a:gdLst>
                <a:gd name="connsiteX0" fmla="*/ 82799 w 92665"/>
                <a:gd name="connsiteY0" fmla="*/ 0 h 21104"/>
                <a:gd name="connsiteX1" fmla="*/ 92666 w 92665"/>
                <a:gd name="connsiteY1" fmla="*/ 0 h 21104"/>
                <a:gd name="connsiteX2" fmla="*/ 92666 w 92665"/>
                <a:gd name="connsiteY2" fmla="*/ 21105 h 21104"/>
                <a:gd name="connsiteX3" fmla="*/ 82799 w 92665"/>
                <a:gd name="connsiteY3" fmla="*/ 21105 h 21104"/>
                <a:gd name="connsiteX4" fmla="*/ 9867 w 92665"/>
                <a:gd name="connsiteY4" fmla="*/ 21105 h 21104"/>
                <a:gd name="connsiteX5" fmla="*/ 0 w 92665"/>
                <a:gd name="connsiteY5" fmla="*/ 21105 h 21104"/>
                <a:gd name="connsiteX6" fmla="*/ 0 w 92665"/>
                <a:gd name="connsiteY6" fmla="*/ 0 h 21104"/>
                <a:gd name="connsiteX7" fmla="*/ 9867 w 92665"/>
                <a:gd name="connsiteY7" fmla="*/ 0 h 21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665" h="21104">
                  <a:moveTo>
                    <a:pt x="82799" y="0"/>
                  </a:moveTo>
                  <a:cubicBezTo>
                    <a:pt x="88248" y="0"/>
                    <a:pt x="92666" y="0"/>
                    <a:pt x="92666" y="0"/>
                  </a:cubicBezTo>
                  <a:lnTo>
                    <a:pt x="92666" y="21105"/>
                  </a:lnTo>
                  <a:cubicBezTo>
                    <a:pt x="92666" y="21105"/>
                    <a:pt x="88248" y="21105"/>
                    <a:pt x="82799" y="21105"/>
                  </a:cubicBezTo>
                  <a:lnTo>
                    <a:pt x="9867" y="21105"/>
                  </a:lnTo>
                  <a:cubicBezTo>
                    <a:pt x="4417" y="21105"/>
                    <a:pt x="0" y="21105"/>
                    <a:pt x="0" y="21105"/>
                  </a:cubicBezTo>
                  <a:lnTo>
                    <a:pt x="0" y="0"/>
                  </a:lnTo>
                  <a:cubicBezTo>
                    <a:pt x="0" y="0"/>
                    <a:pt x="4417" y="0"/>
                    <a:pt x="9867" y="0"/>
                  </a:cubicBezTo>
                  <a:close/>
                </a:path>
              </a:pathLst>
            </a:custGeom>
            <a:solidFill>
              <a:schemeClr val="accent5">
                <a:lumMod val="75000"/>
              </a:schemeClr>
            </a:solidFill>
            <a:ln w="8996" cap="flat">
              <a:noFill/>
              <a:prstDash val="solid"/>
              <a:miter/>
            </a:ln>
          </p:spPr>
          <p:txBody>
            <a:bodyPr rtlCol="0" anchor="ctr"/>
            <a:lstStyle/>
            <a:p>
              <a:endParaRPr lang="en-CA"/>
            </a:p>
          </p:txBody>
        </p:sp>
        <p:sp>
          <p:nvSpPr>
            <p:cNvPr id="1195" name="Freeform: Shape 1194">
              <a:extLst>
                <a:ext uri="{FF2B5EF4-FFF2-40B4-BE49-F238E27FC236}">
                  <a16:creationId xmlns:a16="http://schemas.microsoft.com/office/drawing/2014/main" id="{C723EFE3-96B1-7226-E255-401ABD3CE859}"/>
                </a:ext>
              </a:extLst>
            </p:cNvPr>
            <p:cNvSpPr/>
            <p:nvPr/>
          </p:nvSpPr>
          <p:spPr>
            <a:xfrm>
              <a:off x="5446128" y="3518430"/>
              <a:ext cx="127141" cy="127141"/>
            </a:xfrm>
            <a:custGeom>
              <a:avLst/>
              <a:gdLst>
                <a:gd name="connsiteX0" fmla="*/ 127142 w 127141"/>
                <a:gd name="connsiteY0" fmla="*/ 63571 h 127141"/>
                <a:gd name="connsiteX1" fmla="*/ 63571 w 127141"/>
                <a:gd name="connsiteY1" fmla="*/ 127142 h 127141"/>
                <a:gd name="connsiteX2" fmla="*/ 0 w 127141"/>
                <a:gd name="connsiteY2" fmla="*/ 63571 h 127141"/>
                <a:gd name="connsiteX3" fmla="*/ 63571 w 127141"/>
                <a:gd name="connsiteY3" fmla="*/ 0 h 127141"/>
                <a:gd name="connsiteX4" fmla="*/ 127142 w 127141"/>
                <a:gd name="connsiteY4" fmla="*/ 63571 h 127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141" h="127141">
                  <a:moveTo>
                    <a:pt x="127142" y="63571"/>
                  </a:moveTo>
                  <a:cubicBezTo>
                    <a:pt x="127142" y="98680"/>
                    <a:pt x="98680" y="127142"/>
                    <a:pt x="63571" y="127142"/>
                  </a:cubicBezTo>
                  <a:cubicBezTo>
                    <a:pt x="28462" y="127142"/>
                    <a:pt x="0" y="98680"/>
                    <a:pt x="0" y="63571"/>
                  </a:cubicBezTo>
                  <a:cubicBezTo>
                    <a:pt x="0" y="28462"/>
                    <a:pt x="28462" y="0"/>
                    <a:pt x="63571" y="0"/>
                  </a:cubicBezTo>
                  <a:cubicBezTo>
                    <a:pt x="98680" y="0"/>
                    <a:pt x="127142" y="28462"/>
                    <a:pt x="127142" y="63571"/>
                  </a:cubicBezTo>
                  <a:close/>
                </a:path>
              </a:pathLst>
            </a:custGeom>
            <a:solidFill>
              <a:schemeClr val="accent5"/>
            </a:solidFill>
            <a:ln w="8996" cap="flat">
              <a:noFill/>
              <a:prstDash val="solid"/>
              <a:miter/>
            </a:ln>
          </p:spPr>
          <p:txBody>
            <a:bodyPr rtlCol="0" anchor="ctr"/>
            <a:lstStyle/>
            <a:p>
              <a:endParaRPr lang="en-CA"/>
            </a:p>
          </p:txBody>
        </p:sp>
        <p:sp>
          <p:nvSpPr>
            <p:cNvPr id="1196" name="Freeform: Shape 1195">
              <a:extLst>
                <a:ext uri="{FF2B5EF4-FFF2-40B4-BE49-F238E27FC236}">
                  <a16:creationId xmlns:a16="http://schemas.microsoft.com/office/drawing/2014/main" id="{5B979B89-0A40-3011-EC70-8BA55568C3F0}"/>
                </a:ext>
              </a:extLst>
            </p:cNvPr>
            <p:cNvSpPr/>
            <p:nvPr/>
          </p:nvSpPr>
          <p:spPr>
            <a:xfrm>
              <a:off x="5459633" y="3530935"/>
              <a:ext cx="99865" cy="99865"/>
            </a:xfrm>
            <a:custGeom>
              <a:avLst/>
              <a:gdLst>
                <a:gd name="connsiteX0" fmla="*/ 99866 w 99865"/>
                <a:gd name="connsiteY0" fmla="*/ 49933 h 99865"/>
                <a:gd name="connsiteX1" fmla="*/ 49933 w 99865"/>
                <a:gd name="connsiteY1" fmla="*/ 99866 h 99865"/>
                <a:gd name="connsiteX2" fmla="*/ 0 w 99865"/>
                <a:gd name="connsiteY2" fmla="*/ 49933 h 99865"/>
                <a:gd name="connsiteX3" fmla="*/ 49933 w 99865"/>
                <a:gd name="connsiteY3" fmla="*/ 0 h 99865"/>
                <a:gd name="connsiteX4" fmla="*/ 99866 w 99865"/>
                <a:gd name="connsiteY4" fmla="*/ 49933 h 99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865" h="99865">
                  <a:moveTo>
                    <a:pt x="99866" y="49933"/>
                  </a:moveTo>
                  <a:cubicBezTo>
                    <a:pt x="99866" y="77510"/>
                    <a:pt x="77510" y="99866"/>
                    <a:pt x="49933" y="99866"/>
                  </a:cubicBezTo>
                  <a:cubicBezTo>
                    <a:pt x="22356" y="99866"/>
                    <a:pt x="0" y="77510"/>
                    <a:pt x="0" y="49933"/>
                  </a:cubicBezTo>
                  <a:cubicBezTo>
                    <a:pt x="0" y="22356"/>
                    <a:pt x="22356" y="0"/>
                    <a:pt x="49933" y="0"/>
                  </a:cubicBezTo>
                  <a:cubicBezTo>
                    <a:pt x="77510" y="0"/>
                    <a:pt x="99866" y="22356"/>
                    <a:pt x="99866" y="49933"/>
                  </a:cubicBezTo>
                  <a:close/>
                </a:path>
              </a:pathLst>
            </a:custGeom>
            <a:solidFill>
              <a:srgbClr val="FFFFFF"/>
            </a:solidFill>
            <a:ln w="8996" cap="flat">
              <a:noFill/>
              <a:prstDash val="solid"/>
              <a:miter/>
            </a:ln>
          </p:spPr>
          <p:txBody>
            <a:bodyPr rtlCol="0" anchor="ctr"/>
            <a:lstStyle/>
            <a:p>
              <a:endParaRPr lang="en-CA"/>
            </a:p>
          </p:txBody>
        </p:sp>
        <p:sp>
          <p:nvSpPr>
            <p:cNvPr id="1197" name="Freeform: Shape 1196">
              <a:extLst>
                <a:ext uri="{FF2B5EF4-FFF2-40B4-BE49-F238E27FC236}">
                  <a16:creationId xmlns:a16="http://schemas.microsoft.com/office/drawing/2014/main" id="{AF158F89-2BEB-D967-14D8-6814224F5C01}"/>
                </a:ext>
              </a:extLst>
            </p:cNvPr>
            <p:cNvSpPr/>
            <p:nvPr/>
          </p:nvSpPr>
          <p:spPr>
            <a:xfrm>
              <a:off x="5459469" y="3530702"/>
              <a:ext cx="79249" cy="62517"/>
            </a:xfrm>
            <a:custGeom>
              <a:avLst/>
              <a:gdLst>
                <a:gd name="connsiteX0" fmla="*/ 1717 w 79249"/>
                <a:gd name="connsiteY0" fmla="*/ 62518 h 62517"/>
                <a:gd name="connsiteX1" fmla="*/ 79249 w 79249"/>
                <a:gd name="connsiteY1" fmla="*/ 9633 h 62517"/>
                <a:gd name="connsiteX2" fmla="*/ 20336 w 79249"/>
                <a:gd name="connsiteY2" fmla="*/ 10080 h 62517"/>
                <a:gd name="connsiteX3" fmla="*/ 1717 w 79249"/>
                <a:gd name="connsiteY3" fmla="*/ 62518 h 62517"/>
              </a:gdLst>
              <a:ahLst/>
              <a:cxnLst>
                <a:cxn ang="0">
                  <a:pos x="connsiteX0" y="connsiteY0"/>
                </a:cxn>
                <a:cxn ang="0">
                  <a:pos x="connsiteX1" y="connsiteY1"/>
                </a:cxn>
                <a:cxn ang="0">
                  <a:pos x="connsiteX2" y="connsiteY2"/>
                </a:cxn>
                <a:cxn ang="0">
                  <a:pos x="connsiteX3" y="connsiteY3"/>
                </a:cxn>
              </a:cxnLst>
              <a:rect l="l" t="t" r="r" b="b"/>
              <a:pathLst>
                <a:path w="79249" h="62517">
                  <a:moveTo>
                    <a:pt x="1717" y="62518"/>
                  </a:moveTo>
                  <a:cubicBezTo>
                    <a:pt x="1717" y="62518"/>
                    <a:pt x="15383" y="-5881"/>
                    <a:pt x="79249" y="9633"/>
                  </a:cubicBezTo>
                  <a:cubicBezTo>
                    <a:pt x="61710" y="-3375"/>
                    <a:pt x="37676" y="-3192"/>
                    <a:pt x="20336" y="10080"/>
                  </a:cubicBezTo>
                  <a:cubicBezTo>
                    <a:pt x="3789" y="21957"/>
                    <a:pt x="-3635" y="42866"/>
                    <a:pt x="1717" y="62518"/>
                  </a:cubicBezTo>
                  <a:close/>
                </a:path>
              </a:pathLst>
            </a:custGeom>
            <a:solidFill>
              <a:srgbClr val="C3F1FF"/>
            </a:solidFill>
            <a:ln w="8996" cap="flat">
              <a:noFill/>
              <a:prstDash val="solid"/>
              <a:miter/>
            </a:ln>
          </p:spPr>
          <p:txBody>
            <a:bodyPr rtlCol="0" anchor="ctr"/>
            <a:lstStyle/>
            <a:p>
              <a:endParaRPr lang="en-CA"/>
            </a:p>
          </p:txBody>
        </p:sp>
      </p:grpSp>
      <p:grpSp>
        <p:nvGrpSpPr>
          <p:cNvPr id="1198" name="Graphic 398">
            <a:extLst>
              <a:ext uri="{FF2B5EF4-FFF2-40B4-BE49-F238E27FC236}">
                <a16:creationId xmlns:a16="http://schemas.microsoft.com/office/drawing/2014/main" id="{46F457B7-EDE1-DD99-59A5-E6E9A7EF3ABB}"/>
              </a:ext>
            </a:extLst>
          </p:cNvPr>
          <p:cNvGrpSpPr/>
          <p:nvPr/>
        </p:nvGrpSpPr>
        <p:grpSpPr>
          <a:xfrm>
            <a:off x="10218602" y="1959486"/>
            <a:ext cx="162255" cy="166000"/>
            <a:chOff x="5411014" y="3518430"/>
            <a:chExt cx="162255" cy="166000"/>
          </a:xfrm>
        </p:grpSpPr>
        <p:sp>
          <p:nvSpPr>
            <p:cNvPr id="1199" name="Freeform: Shape 1198">
              <a:extLst>
                <a:ext uri="{FF2B5EF4-FFF2-40B4-BE49-F238E27FC236}">
                  <a16:creationId xmlns:a16="http://schemas.microsoft.com/office/drawing/2014/main" id="{7A7E32E1-7FA9-69ED-DB2A-D850E08F8D93}"/>
                </a:ext>
              </a:extLst>
            </p:cNvPr>
            <p:cNvSpPr/>
            <p:nvPr/>
          </p:nvSpPr>
          <p:spPr>
            <a:xfrm rot="-2700000">
              <a:off x="5404905" y="3633655"/>
              <a:ext cx="92665" cy="21104"/>
            </a:xfrm>
            <a:custGeom>
              <a:avLst/>
              <a:gdLst>
                <a:gd name="connsiteX0" fmla="*/ 82799 w 92665"/>
                <a:gd name="connsiteY0" fmla="*/ 0 h 21104"/>
                <a:gd name="connsiteX1" fmla="*/ 92666 w 92665"/>
                <a:gd name="connsiteY1" fmla="*/ 0 h 21104"/>
                <a:gd name="connsiteX2" fmla="*/ 92666 w 92665"/>
                <a:gd name="connsiteY2" fmla="*/ 21105 h 21104"/>
                <a:gd name="connsiteX3" fmla="*/ 82799 w 92665"/>
                <a:gd name="connsiteY3" fmla="*/ 21105 h 21104"/>
                <a:gd name="connsiteX4" fmla="*/ 9867 w 92665"/>
                <a:gd name="connsiteY4" fmla="*/ 21105 h 21104"/>
                <a:gd name="connsiteX5" fmla="*/ 0 w 92665"/>
                <a:gd name="connsiteY5" fmla="*/ 21105 h 21104"/>
                <a:gd name="connsiteX6" fmla="*/ 0 w 92665"/>
                <a:gd name="connsiteY6" fmla="*/ 0 h 21104"/>
                <a:gd name="connsiteX7" fmla="*/ 9867 w 92665"/>
                <a:gd name="connsiteY7" fmla="*/ 0 h 21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665" h="21104">
                  <a:moveTo>
                    <a:pt x="82799" y="0"/>
                  </a:moveTo>
                  <a:cubicBezTo>
                    <a:pt x="88248" y="0"/>
                    <a:pt x="92666" y="0"/>
                    <a:pt x="92666" y="0"/>
                  </a:cubicBezTo>
                  <a:lnTo>
                    <a:pt x="92666" y="21105"/>
                  </a:lnTo>
                  <a:cubicBezTo>
                    <a:pt x="92666" y="21105"/>
                    <a:pt x="88248" y="21105"/>
                    <a:pt x="82799" y="21105"/>
                  </a:cubicBezTo>
                  <a:lnTo>
                    <a:pt x="9867" y="21105"/>
                  </a:lnTo>
                  <a:cubicBezTo>
                    <a:pt x="4417" y="21105"/>
                    <a:pt x="0" y="21105"/>
                    <a:pt x="0" y="21105"/>
                  </a:cubicBezTo>
                  <a:lnTo>
                    <a:pt x="0" y="0"/>
                  </a:lnTo>
                  <a:cubicBezTo>
                    <a:pt x="0" y="0"/>
                    <a:pt x="4417" y="0"/>
                    <a:pt x="9867" y="0"/>
                  </a:cubicBezTo>
                  <a:close/>
                </a:path>
              </a:pathLst>
            </a:custGeom>
            <a:solidFill>
              <a:schemeClr val="accent5">
                <a:lumMod val="75000"/>
              </a:schemeClr>
            </a:solidFill>
            <a:ln w="8996" cap="flat">
              <a:noFill/>
              <a:prstDash val="solid"/>
              <a:miter/>
            </a:ln>
          </p:spPr>
          <p:txBody>
            <a:bodyPr rtlCol="0" anchor="ctr"/>
            <a:lstStyle/>
            <a:p>
              <a:endParaRPr lang="en-CA"/>
            </a:p>
          </p:txBody>
        </p:sp>
        <p:sp>
          <p:nvSpPr>
            <p:cNvPr id="1200" name="Freeform: Shape 1199">
              <a:extLst>
                <a:ext uri="{FF2B5EF4-FFF2-40B4-BE49-F238E27FC236}">
                  <a16:creationId xmlns:a16="http://schemas.microsoft.com/office/drawing/2014/main" id="{6F2EAED7-EC98-2D40-DEB7-9FC64978F93E}"/>
                </a:ext>
              </a:extLst>
            </p:cNvPr>
            <p:cNvSpPr/>
            <p:nvPr/>
          </p:nvSpPr>
          <p:spPr>
            <a:xfrm>
              <a:off x="5446128" y="3518430"/>
              <a:ext cx="127141" cy="127141"/>
            </a:xfrm>
            <a:custGeom>
              <a:avLst/>
              <a:gdLst>
                <a:gd name="connsiteX0" fmla="*/ 127142 w 127141"/>
                <a:gd name="connsiteY0" fmla="*/ 63571 h 127141"/>
                <a:gd name="connsiteX1" fmla="*/ 63571 w 127141"/>
                <a:gd name="connsiteY1" fmla="*/ 127142 h 127141"/>
                <a:gd name="connsiteX2" fmla="*/ 0 w 127141"/>
                <a:gd name="connsiteY2" fmla="*/ 63571 h 127141"/>
                <a:gd name="connsiteX3" fmla="*/ 63571 w 127141"/>
                <a:gd name="connsiteY3" fmla="*/ 0 h 127141"/>
                <a:gd name="connsiteX4" fmla="*/ 127142 w 127141"/>
                <a:gd name="connsiteY4" fmla="*/ 63571 h 127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141" h="127141">
                  <a:moveTo>
                    <a:pt x="127142" y="63571"/>
                  </a:moveTo>
                  <a:cubicBezTo>
                    <a:pt x="127142" y="98680"/>
                    <a:pt x="98680" y="127142"/>
                    <a:pt x="63571" y="127142"/>
                  </a:cubicBezTo>
                  <a:cubicBezTo>
                    <a:pt x="28462" y="127142"/>
                    <a:pt x="0" y="98680"/>
                    <a:pt x="0" y="63571"/>
                  </a:cubicBezTo>
                  <a:cubicBezTo>
                    <a:pt x="0" y="28462"/>
                    <a:pt x="28462" y="0"/>
                    <a:pt x="63571" y="0"/>
                  </a:cubicBezTo>
                  <a:cubicBezTo>
                    <a:pt x="98680" y="0"/>
                    <a:pt x="127142" y="28462"/>
                    <a:pt x="127142" y="63571"/>
                  </a:cubicBezTo>
                  <a:close/>
                </a:path>
              </a:pathLst>
            </a:custGeom>
            <a:solidFill>
              <a:schemeClr val="accent5"/>
            </a:solidFill>
            <a:ln w="8996" cap="flat">
              <a:noFill/>
              <a:prstDash val="solid"/>
              <a:miter/>
            </a:ln>
          </p:spPr>
          <p:txBody>
            <a:bodyPr rtlCol="0" anchor="ctr"/>
            <a:lstStyle/>
            <a:p>
              <a:endParaRPr lang="en-CA"/>
            </a:p>
          </p:txBody>
        </p:sp>
        <p:sp>
          <p:nvSpPr>
            <p:cNvPr id="1201" name="Freeform: Shape 1200">
              <a:extLst>
                <a:ext uri="{FF2B5EF4-FFF2-40B4-BE49-F238E27FC236}">
                  <a16:creationId xmlns:a16="http://schemas.microsoft.com/office/drawing/2014/main" id="{A3E0EA40-1FE4-0C3B-0FC9-DCBAB65338E9}"/>
                </a:ext>
              </a:extLst>
            </p:cNvPr>
            <p:cNvSpPr/>
            <p:nvPr/>
          </p:nvSpPr>
          <p:spPr>
            <a:xfrm>
              <a:off x="5459633" y="3530935"/>
              <a:ext cx="99865" cy="99865"/>
            </a:xfrm>
            <a:custGeom>
              <a:avLst/>
              <a:gdLst>
                <a:gd name="connsiteX0" fmla="*/ 99866 w 99865"/>
                <a:gd name="connsiteY0" fmla="*/ 49933 h 99865"/>
                <a:gd name="connsiteX1" fmla="*/ 49933 w 99865"/>
                <a:gd name="connsiteY1" fmla="*/ 99866 h 99865"/>
                <a:gd name="connsiteX2" fmla="*/ 0 w 99865"/>
                <a:gd name="connsiteY2" fmla="*/ 49933 h 99865"/>
                <a:gd name="connsiteX3" fmla="*/ 49933 w 99865"/>
                <a:gd name="connsiteY3" fmla="*/ 0 h 99865"/>
                <a:gd name="connsiteX4" fmla="*/ 99866 w 99865"/>
                <a:gd name="connsiteY4" fmla="*/ 49933 h 99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865" h="99865">
                  <a:moveTo>
                    <a:pt x="99866" y="49933"/>
                  </a:moveTo>
                  <a:cubicBezTo>
                    <a:pt x="99866" y="77510"/>
                    <a:pt x="77510" y="99866"/>
                    <a:pt x="49933" y="99866"/>
                  </a:cubicBezTo>
                  <a:cubicBezTo>
                    <a:pt x="22356" y="99866"/>
                    <a:pt x="0" y="77510"/>
                    <a:pt x="0" y="49933"/>
                  </a:cubicBezTo>
                  <a:cubicBezTo>
                    <a:pt x="0" y="22356"/>
                    <a:pt x="22356" y="0"/>
                    <a:pt x="49933" y="0"/>
                  </a:cubicBezTo>
                  <a:cubicBezTo>
                    <a:pt x="77510" y="0"/>
                    <a:pt x="99866" y="22356"/>
                    <a:pt x="99866" y="49933"/>
                  </a:cubicBezTo>
                  <a:close/>
                </a:path>
              </a:pathLst>
            </a:custGeom>
            <a:solidFill>
              <a:srgbClr val="FFFFFF"/>
            </a:solidFill>
            <a:ln w="8996" cap="flat">
              <a:noFill/>
              <a:prstDash val="solid"/>
              <a:miter/>
            </a:ln>
          </p:spPr>
          <p:txBody>
            <a:bodyPr rtlCol="0" anchor="ctr"/>
            <a:lstStyle/>
            <a:p>
              <a:endParaRPr lang="en-CA"/>
            </a:p>
          </p:txBody>
        </p:sp>
        <p:sp>
          <p:nvSpPr>
            <p:cNvPr id="1202" name="Freeform: Shape 1201">
              <a:extLst>
                <a:ext uri="{FF2B5EF4-FFF2-40B4-BE49-F238E27FC236}">
                  <a16:creationId xmlns:a16="http://schemas.microsoft.com/office/drawing/2014/main" id="{D31998D2-5BC2-E3A1-3F57-D6FB8F073F0B}"/>
                </a:ext>
              </a:extLst>
            </p:cNvPr>
            <p:cNvSpPr/>
            <p:nvPr/>
          </p:nvSpPr>
          <p:spPr>
            <a:xfrm>
              <a:off x="5459469" y="3530702"/>
              <a:ext cx="79249" cy="62517"/>
            </a:xfrm>
            <a:custGeom>
              <a:avLst/>
              <a:gdLst>
                <a:gd name="connsiteX0" fmla="*/ 1717 w 79249"/>
                <a:gd name="connsiteY0" fmla="*/ 62518 h 62517"/>
                <a:gd name="connsiteX1" fmla="*/ 79249 w 79249"/>
                <a:gd name="connsiteY1" fmla="*/ 9633 h 62517"/>
                <a:gd name="connsiteX2" fmla="*/ 20336 w 79249"/>
                <a:gd name="connsiteY2" fmla="*/ 10080 h 62517"/>
                <a:gd name="connsiteX3" fmla="*/ 1717 w 79249"/>
                <a:gd name="connsiteY3" fmla="*/ 62518 h 62517"/>
              </a:gdLst>
              <a:ahLst/>
              <a:cxnLst>
                <a:cxn ang="0">
                  <a:pos x="connsiteX0" y="connsiteY0"/>
                </a:cxn>
                <a:cxn ang="0">
                  <a:pos x="connsiteX1" y="connsiteY1"/>
                </a:cxn>
                <a:cxn ang="0">
                  <a:pos x="connsiteX2" y="connsiteY2"/>
                </a:cxn>
                <a:cxn ang="0">
                  <a:pos x="connsiteX3" y="connsiteY3"/>
                </a:cxn>
              </a:cxnLst>
              <a:rect l="l" t="t" r="r" b="b"/>
              <a:pathLst>
                <a:path w="79249" h="62517">
                  <a:moveTo>
                    <a:pt x="1717" y="62518"/>
                  </a:moveTo>
                  <a:cubicBezTo>
                    <a:pt x="1717" y="62518"/>
                    <a:pt x="15383" y="-5881"/>
                    <a:pt x="79249" y="9633"/>
                  </a:cubicBezTo>
                  <a:cubicBezTo>
                    <a:pt x="61710" y="-3375"/>
                    <a:pt x="37676" y="-3192"/>
                    <a:pt x="20336" y="10080"/>
                  </a:cubicBezTo>
                  <a:cubicBezTo>
                    <a:pt x="3789" y="21957"/>
                    <a:pt x="-3635" y="42866"/>
                    <a:pt x="1717" y="62518"/>
                  </a:cubicBezTo>
                  <a:close/>
                </a:path>
              </a:pathLst>
            </a:custGeom>
            <a:solidFill>
              <a:srgbClr val="C3F1FF"/>
            </a:solidFill>
            <a:ln w="8996" cap="flat">
              <a:noFill/>
              <a:prstDash val="solid"/>
              <a:miter/>
            </a:ln>
          </p:spPr>
          <p:txBody>
            <a:bodyPr rtlCol="0" anchor="ctr"/>
            <a:lstStyle/>
            <a:p>
              <a:endParaRPr lang="en-CA"/>
            </a:p>
          </p:txBody>
        </p:sp>
      </p:grpSp>
      <p:grpSp>
        <p:nvGrpSpPr>
          <p:cNvPr id="1228" name="Group 1227">
            <a:extLst>
              <a:ext uri="{FF2B5EF4-FFF2-40B4-BE49-F238E27FC236}">
                <a16:creationId xmlns:a16="http://schemas.microsoft.com/office/drawing/2014/main" id="{D3C9845B-0DBF-EE46-B9F2-A24E00577F02}"/>
              </a:ext>
            </a:extLst>
          </p:cNvPr>
          <p:cNvGrpSpPr/>
          <p:nvPr/>
        </p:nvGrpSpPr>
        <p:grpSpPr>
          <a:xfrm>
            <a:off x="3553040" y="1780620"/>
            <a:ext cx="661313" cy="404075"/>
            <a:chOff x="3405621" y="2223719"/>
            <a:chExt cx="661313" cy="404075"/>
          </a:xfrm>
        </p:grpSpPr>
        <p:grpSp>
          <p:nvGrpSpPr>
            <p:cNvPr id="1148" name="Group 1147">
              <a:extLst>
                <a:ext uri="{FF2B5EF4-FFF2-40B4-BE49-F238E27FC236}">
                  <a16:creationId xmlns:a16="http://schemas.microsoft.com/office/drawing/2014/main" id="{450C1143-4282-B741-5D42-FB64F0824348}"/>
                </a:ext>
              </a:extLst>
            </p:cNvPr>
            <p:cNvGrpSpPr/>
            <p:nvPr/>
          </p:nvGrpSpPr>
          <p:grpSpPr>
            <a:xfrm>
              <a:off x="3405621" y="2223719"/>
              <a:ext cx="661313" cy="404075"/>
              <a:chOff x="2119788" y="2227253"/>
              <a:chExt cx="1908101" cy="404075"/>
            </a:xfrm>
          </p:grpSpPr>
          <p:sp>
            <p:nvSpPr>
              <p:cNvPr id="1146" name="Rectangle: Rounded Corners 1145">
                <a:extLst>
                  <a:ext uri="{FF2B5EF4-FFF2-40B4-BE49-F238E27FC236}">
                    <a16:creationId xmlns:a16="http://schemas.microsoft.com/office/drawing/2014/main" id="{8246123F-E91E-AEDE-5BA3-19DF1D2C0F48}"/>
                  </a:ext>
                </a:extLst>
              </p:cNvPr>
              <p:cNvSpPr/>
              <p:nvPr/>
            </p:nvSpPr>
            <p:spPr bwMode="auto">
              <a:xfrm>
                <a:off x="2452120" y="2351085"/>
                <a:ext cx="1234719" cy="146869"/>
              </a:xfrm>
              <a:prstGeom prst="roundRect">
                <a:avLst/>
              </a:prstGeom>
              <a:solidFill>
                <a:schemeClr val="accent1"/>
              </a:solidFill>
              <a:ln w="19050">
                <a:solidFill>
                  <a:srgbClr val="50E6FF"/>
                </a:solidFill>
                <a:headEnd type="none" w="med" len="med"/>
                <a:tailEnd type="none" w="med" len="med"/>
              </a:ln>
              <a:effectLst>
                <a:glow rad="25400">
                  <a:srgbClr val="50E6FF">
                    <a:alpha val="20000"/>
                  </a:srgbClr>
                </a:glow>
                <a:outerShdw blurRad="508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6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47" name="Rectangle 1146">
                <a:extLst>
                  <a:ext uri="{FF2B5EF4-FFF2-40B4-BE49-F238E27FC236}">
                    <a16:creationId xmlns:a16="http://schemas.microsoft.com/office/drawing/2014/main" id="{83D0D7EC-E752-0AF3-51B9-58AA774FFC79}"/>
                  </a:ext>
                </a:extLst>
              </p:cNvPr>
              <p:cNvSpPr/>
              <p:nvPr/>
            </p:nvSpPr>
            <p:spPr bwMode="auto">
              <a:xfrm>
                <a:off x="2119788" y="2227253"/>
                <a:ext cx="1908101"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PRIMARY</a:t>
                </a:r>
              </a:p>
            </p:txBody>
          </p:sp>
        </p:grpSp>
        <p:pic>
          <p:nvPicPr>
            <p:cNvPr id="1223" name="Graphic 1222">
              <a:extLst>
                <a:ext uri="{FF2B5EF4-FFF2-40B4-BE49-F238E27FC236}">
                  <a16:creationId xmlns:a16="http://schemas.microsoft.com/office/drawing/2014/main" id="{F2539623-AA56-6396-F175-A3840479FFFB}"/>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598860" y="2235052"/>
              <a:ext cx="247381" cy="164920"/>
            </a:xfrm>
            <a:prstGeom prst="rect">
              <a:avLst/>
            </a:prstGeom>
          </p:spPr>
        </p:pic>
      </p:grpSp>
      <p:grpSp>
        <p:nvGrpSpPr>
          <p:cNvPr id="1239" name="Group 1238">
            <a:extLst>
              <a:ext uri="{FF2B5EF4-FFF2-40B4-BE49-F238E27FC236}">
                <a16:creationId xmlns:a16="http://schemas.microsoft.com/office/drawing/2014/main" id="{83DB238D-83A1-0F2C-1FFD-F9595E558A67}"/>
              </a:ext>
            </a:extLst>
          </p:cNvPr>
          <p:cNvGrpSpPr/>
          <p:nvPr/>
        </p:nvGrpSpPr>
        <p:grpSpPr>
          <a:xfrm>
            <a:off x="3553040" y="2714813"/>
            <a:ext cx="661313" cy="404075"/>
            <a:chOff x="1970876" y="3264408"/>
            <a:chExt cx="661313" cy="404075"/>
          </a:xfrm>
        </p:grpSpPr>
        <p:grpSp>
          <p:nvGrpSpPr>
            <p:cNvPr id="1224" name="Group 1223">
              <a:extLst>
                <a:ext uri="{FF2B5EF4-FFF2-40B4-BE49-F238E27FC236}">
                  <a16:creationId xmlns:a16="http://schemas.microsoft.com/office/drawing/2014/main" id="{D4BD09F8-323F-B98E-82B3-F7F9255E46D1}"/>
                </a:ext>
              </a:extLst>
            </p:cNvPr>
            <p:cNvGrpSpPr/>
            <p:nvPr/>
          </p:nvGrpSpPr>
          <p:grpSpPr>
            <a:xfrm>
              <a:off x="1970876" y="3264408"/>
              <a:ext cx="661313" cy="404075"/>
              <a:chOff x="2119788" y="2227253"/>
              <a:chExt cx="1908101" cy="404075"/>
            </a:xfrm>
          </p:grpSpPr>
          <p:sp>
            <p:nvSpPr>
              <p:cNvPr id="1225" name="Rectangle: Rounded Corners 1224">
                <a:extLst>
                  <a:ext uri="{FF2B5EF4-FFF2-40B4-BE49-F238E27FC236}">
                    <a16:creationId xmlns:a16="http://schemas.microsoft.com/office/drawing/2014/main" id="{1C516553-4A85-AE19-8AD4-C9B19229A446}"/>
                  </a:ext>
                </a:extLst>
              </p:cNvPr>
              <p:cNvSpPr/>
              <p:nvPr/>
            </p:nvSpPr>
            <p:spPr bwMode="auto">
              <a:xfrm>
                <a:off x="2536867" y="2365581"/>
                <a:ext cx="1067823" cy="127017"/>
              </a:xfrm>
              <a:prstGeom prst="roundRect">
                <a:avLst/>
              </a:prstGeom>
              <a:solidFill>
                <a:schemeClr val="accent1"/>
              </a:solidFill>
              <a:ln w="12700">
                <a:solidFill>
                  <a:srgbClr val="50E6FF"/>
                </a:solidFill>
                <a:headEnd type="none" w="med" len="med"/>
                <a:tailEnd type="none" w="med" len="med"/>
              </a:ln>
              <a:effectLst>
                <a:glow rad="25400">
                  <a:srgbClr val="50E6FF">
                    <a:alpha val="20000"/>
                  </a:srgbClr>
                </a:glow>
                <a:outerShdw blurRad="508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6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26" name="Rectangle 1225">
                <a:extLst>
                  <a:ext uri="{FF2B5EF4-FFF2-40B4-BE49-F238E27FC236}">
                    <a16:creationId xmlns:a16="http://schemas.microsoft.com/office/drawing/2014/main" id="{68EA60FB-881D-E850-A335-C3338CFB90B1}"/>
                  </a:ext>
                </a:extLst>
              </p:cNvPr>
              <p:cNvSpPr/>
              <p:nvPr/>
            </p:nvSpPr>
            <p:spPr bwMode="auto">
              <a:xfrm>
                <a:off x="2119788" y="2227253"/>
                <a:ext cx="1908101"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400" b="1" i="0" u="none" strike="noStrike" kern="0" cap="none" spc="0" normalizeH="0" baseline="0" noProof="0" dirty="0">
                    <a:ln>
                      <a:noFill/>
                    </a:ln>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SECONDARY</a:t>
                </a:r>
              </a:p>
            </p:txBody>
          </p:sp>
        </p:grpSp>
        <p:pic>
          <p:nvPicPr>
            <p:cNvPr id="1227" name="Graphic 1226">
              <a:extLst>
                <a:ext uri="{FF2B5EF4-FFF2-40B4-BE49-F238E27FC236}">
                  <a16:creationId xmlns:a16="http://schemas.microsoft.com/office/drawing/2014/main" id="{E6562ED2-2465-26E1-BA74-2434D1037079}"/>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177849" y="3295889"/>
              <a:ext cx="247381" cy="164920"/>
            </a:xfrm>
            <a:prstGeom prst="rect">
              <a:avLst/>
            </a:prstGeom>
          </p:spPr>
        </p:pic>
      </p:grpSp>
      <p:pic>
        <p:nvPicPr>
          <p:cNvPr id="1232" name="Picture 1231" descr="A picture containing text, sign, stop, outdoor&#10;&#10;Description automatically generated">
            <a:extLst>
              <a:ext uri="{FF2B5EF4-FFF2-40B4-BE49-F238E27FC236}">
                <a16:creationId xmlns:a16="http://schemas.microsoft.com/office/drawing/2014/main" id="{009E07A9-D98B-6004-E7E3-93C8DE0E14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52872" y="2223360"/>
            <a:ext cx="253560" cy="253560"/>
          </a:xfrm>
          <a:prstGeom prst="rect">
            <a:avLst/>
          </a:prstGeom>
        </p:spPr>
      </p:pic>
      <p:sp>
        <p:nvSpPr>
          <p:cNvPr id="1234" name="Rectangle 1233">
            <a:extLst>
              <a:ext uri="{FF2B5EF4-FFF2-40B4-BE49-F238E27FC236}">
                <a16:creationId xmlns:a16="http://schemas.microsoft.com/office/drawing/2014/main" id="{2B5282FD-8634-070A-5DCC-55077CFFA545}"/>
              </a:ext>
            </a:extLst>
          </p:cNvPr>
          <p:cNvSpPr/>
          <p:nvPr/>
        </p:nvSpPr>
        <p:spPr bwMode="auto">
          <a:xfrm>
            <a:off x="2604419" y="2430795"/>
            <a:ext cx="748572"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0" cap="none" spc="0" normalizeH="0" baseline="0" noProof="0" dirty="0">
                <a:ln>
                  <a:noFill/>
                </a:ln>
                <a:gradFill>
                  <a:gsLst>
                    <a:gs pos="0">
                      <a:schemeClr val="tx1"/>
                    </a:gs>
                    <a:gs pos="100000">
                      <a:schemeClr val="tx1">
                        <a:lumMod val="85000"/>
                      </a:schemeClr>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Service</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solidFill>
                  <a:srgbClr val="FFFFFF">
                    <a:lumMod val="95000"/>
                  </a:srgbClr>
                </a:solidFill>
                <a:effectLst/>
                <a:uLnTx/>
                <a:uFillTx/>
                <a:latin typeface="Segoe UI"/>
                <a:ea typeface="Segoe UI" pitchFamily="34" charset="0"/>
                <a:cs typeface="Cascadia Code" panose="020B0609020000020004" pitchFamily="49" charset="0"/>
              </a:rPr>
              <a:t>Primary</a:t>
            </a:r>
            <a:endParaRPr kumimoji="0" lang="en-US" sz="900" b="1" i="0" u="none" strike="noStrike" kern="0" cap="none" spc="0" normalizeH="0" baseline="0" noProof="0" dirty="0">
              <a:ln>
                <a:noFill/>
              </a:ln>
              <a:solidFill>
                <a:srgbClr val="FFFFFF">
                  <a:lumMod val="95000"/>
                </a:srgbClr>
              </a:solidFill>
              <a:effectLst/>
              <a:uLnTx/>
              <a:uFillTx/>
              <a:latin typeface="Segoe UI"/>
              <a:ea typeface="Segoe UI" pitchFamily="34" charset="0"/>
              <a:cs typeface="Segoe UI Semibold" panose="020B0702040204020203" pitchFamily="34" charset="0"/>
            </a:endParaRPr>
          </a:p>
        </p:txBody>
      </p:sp>
      <p:cxnSp>
        <p:nvCxnSpPr>
          <p:cNvPr id="1253" name="Connector: Elbow 1252">
            <a:extLst>
              <a:ext uri="{FF2B5EF4-FFF2-40B4-BE49-F238E27FC236}">
                <a16:creationId xmlns:a16="http://schemas.microsoft.com/office/drawing/2014/main" id="{25F539C6-BD62-2B6F-64FC-8F5EF24D839A}"/>
              </a:ext>
            </a:extLst>
          </p:cNvPr>
          <p:cNvCxnSpPr>
            <a:cxnSpLocks/>
            <a:stCxn id="553" idx="1"/>
            <a:endCxn id="1225" idx="3"/>
          </p:cNvCxnSpPr>
          <p:nvPr/>
        </p:nvCxnSpPr>
        <p:spPr>
          <a:xfrm rot="10800000">
            <a:off x="4067681" y="2916651"/>
            <a:ext cx="4381207" cy="3813"/>
          </a:xfrm>
          <a:prstGeom prst="bentConnector3">
            <a:avLst>
              <a:gd name="adj1" fmla="val 50000"/>
            </a:avLst>
          </a:prstGeom>
          <a:noFill/>
          <a:ln w="12700" cap="flat" cmpd="sng" algn="ctr">
            <a:solidFill>
              <a:schemeClr val="accent4">
                <a:alpha val="32000"/>
              </a:schemeClr>
            </a:solidFill>
            <a:prstDash val="solid"/>
            <a:headEnd type="none" w="lg" len="med"/>
            <a:tailEnd type="triangle" w="sm" len="sm"/>
          </a:ln>
          <a:effectLst>
            <a:outerShdw blurRad="50800" dist="38100" dir="2700000" algn="tl" rotWithShape="0">
              <a:prstClr val="black">
                <a:alpha val="40000"/>
              </a:prstClr>
            </a:outerShdw>
          </a:effectLst>
        </p:spPr>
      </p:cxnSp>
      <p:cxnSp>
        <p:nvCxnSpPr>
          <p:cNvPr id="1260" name="Connector: Elbow 1259">
            <a:extLst>
              <a:ext uri="{FF2B5EF4-FFF2-40B4-BE49-F238E27FC236}">
                <a16:creationId xmlns:a16="http://schemas.microsoft.com/office/drawing/2014/main" id="{36DCD2B7-98EE-9078-84F1-7ACA6F155530}"/>
              </a:ext>
            </a:extLst>
          </p:cNvPr>
          <p:cNvCxnSpPr>
            <a:cxnSpLocks/>
            <a:stCxn id="1232" idx="3"/>
            <a:endCxn id="1146" idx="1"/>
          </p:cNvCxnSpPr>
          <p:nvPr/>
        </p:nvCxnSpPr>
        <p:spPr>
          <a:xfrm flipV="1">
            <a:off x="3106432" y="1977887"/>
            <a:ext cx="561788" cy="372253"/>
          </a:xfrm>
          <a:prstGeom prst="bentConnector3">
            <a:avLst>
              <a:gd name="adj1" fmla="val 50000"/>
            </a:avLst>
          </a:prstGeom>
          <a:noFill/>
          <a:ln w="12700" cap="flat" cmpd="sng" algn="ctr">
            <a:solidFill>
              <a:srgbClr val="FB79E2"/>
            </a:solidFill>
            <a:prstDash val="solid"/>
            <a:headEnd type="none" w="lg" len="med"/>
            <a:tailEnd type="triangle" w="sm" len="sm"/>
          </a:ln>
          <a:effectLst>
            <a:outerShdw blurRad="50800" dist="38100" dir="2700000" algn="tl" rotWithShape="0">
              <a:prstClr val="black">
                <a:alpha val="40000"/>
              </a:prstClr>
            </a:outerShdw>
          </a:effectLst>
        </p:spPr>
      </p:cxnSp>
      <p:sp>
        <p:nvSpPr>
          <p:cNvPr id="1266" name="Titel 2">
            <a:extLst>
              <a:ext uri="{FF2B5EF4-FFF2-40B4-BE49-F238E27FC236}">
                <a16:creationId xmlns:a16="http://schemas.microsoft.com/office/drawing/2014/main" id="{6E678230-E0E4-7C77-66CA-2762EE4CA368}"/>
              </a:ext>
            </a:extLst>
          </p:cNvPr>
          <p:cNvSpPr txBox="1">
            <a:spLocks/>
          </p:cNvSpPr>
          <p:nvPr/>
        </p:nvSpPr>
        <p:spPr>
          <a:xfrm>
            <a:off x="2325848" y="5107907"/>
            <a:ext cx="1445428" cy="200055"/>
          </a:xfrm>
          <a:prstGeom prst="rect">
            <a:avLst/>
          </a:prstGeom>
        </p:spPr>
        <p:txBody>
          <a:bodyPr vert="horz" wrap="square" lIns="0" tIns="0" rIns="0" bIns="0" rtlCol="0" anchor="t">
            <a:spAutoFit/>
          </a:bodyPr>
          <a:lstStyle>
            <a:lvl1pPr algn="l" defTabSz="815963" rtl="0" eaLnBrk="1" latinLnBrk="0" hangingPunct="1">
              <a:lnSpc>
                <a:spcPct val="100000"/>
              </a:lnSpc>
              <a:spcBef>
                <a:spcPct val="0"/>
              </a:spcBef>
              <a:buNone/>
              <a:defRPr lang="en-US" sz="3149" b="0" kern="1200" cap="none" spc="-44"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de-DE" sz="1300" dirty="0"/>
              <a:t>ACCESS</a:t>
            </a:r>
          </a:p>
        </p:txBody>
      </p:sp>
      <p:grpSp>
        <p:nvGrpSpPr>
          <p:cNvPr id="45" name="Group 44">
            <a:extLst>
              <a:ext uri="{FF2B5EF4-FFF2-40B4-BE49-F238E27FC236}">
                <a16:creationId xmlns:a16="http://schemas.microsoft.com/office/drawing/2014/main" id="{D860D832-F38A-2843-FEF9-CEAAEC3548DB}"/>
              </a:ext>
            </a:extLst>
          </p:cNvPr>
          <p:cNvGrpSpPr/>
          <p:nvPr/>
        </p:nvGrpSpPr>
        <p:grpSpPr>
          <a:xfrm>
            <a:off x="940876" y="1434495"/>
            <a:ext cx="1304292" cy="483205"/>
            <a:chOff x="358505" y="1475801"/>
            <a:chExt cx="1304292" cy="483205"/>
          </a:xfrm>
        </p:grpSpPr>
        <p:grpSp>
          <p:nvGrpSpPr>
            <p:cNvPr id="15" name="Group 14">
              <a:extLst>
                <a:ext uri="{FF2B5EF4-FFF2-40B4-BE49-F238E27FC236}">
                  <a16:creationId xmlns:a16="http://schemas.microsoft.com/office/drawing/2014/main" id="{009F2DAB-7C2D-3DE6-6530-EABDC0A1C8BD}"/>
                </a:ext>
              </a:extLst>
            </p:cNvPr>
            <p:cNvGrpSpPr/>
            <p:nvPr/>
          </p:nvGrpSpPr>
          <p:grpSpPr>
            <a:xfrm>
              <a:off x="358505" y="1554931"/>
              <a:ext cx="1304292" cy="404075"/>
              <a:chOff x="3870732" y="2142040"/>
              <a:chExt cx="1304292" cy="404075"/>
            </a:xfrm>
          </p:grpSpPr>
          <p:sp>
            <p:nvSpPr>
              <p:cNvPr id="16" name="Rectangle: Rounded Corners 15">
                <a:extLst>
                  <a:ext uri="{FF2B5EF4-FFF2-40B4-BE49-F238E27FC236}">
                    <a16:creationId xmlns:a16="http://schemas.microsoft.com/office/drawing/2014/main" id="{7A6EE315-3A3D-0C8E-0FCA-D48C274E6FCF}"/>
                  </a:ext>
                </a:extLst>
              </p:cNvPr>
              <p:cNvSpPr/>
              <p:nvPr/>
            </p:nvSpPr>
            <p:spPr bwMode="auto">
              <a:xfrm>
                <a:off x="3986441" y="2162350"/>
                <a:ext cx="1062563" cy="341197"/>
              </a:xfrm>
              <a:prstGeom prst="roundRect">
                <a:avLst>
                  <a:gd name="adj" fmla="val 4951"/>
                </a:avLst>
              </a:prstGeom>
              <a:pattFill prst="wdDnDiag">
                <a:fgClr>
                  <a:schemeClr val="bg1">
                    <a:lumMod val="75000"/>
                    <a:lumOff val="25000"/>
                  </a:schemeClr>
                </a:fgClr>
                <a:bgClr>
                  <a:srgbClr val="3B3B3B"/>
                </a:bgClr>
              </a:pattFill>
              <a:ln w="9525" cap="flat" cmpd="sng" algn="ctr">
                <a:solidFill>
                  <a:schemeClr val="bg1">
                    <a:lumMod val="50000"/>
                    <a:lumOff val="50000"/>
                  </a:schemeClr>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 name="Rectangle 16">
                <a:extLst>
                  <a:ext uri="{FF2B5EF4-FFF2-40B4-BE49-F238E27FC236}">
                    <a16:creationId xmlns:a16="http://schemas.microsoft.com/office/drawing/2014/main" id="{23922680-1E06-990D-5D0B-727DE6BFA3B2}"/>
                  </a:ext>
                </a:extLst>
              </p:cNvPr>
              <p:cNvSpPr/>
              <p:nvPr/>
            </p:nvSpPr>
            <p:spPr bwMode="auto">
              <a:xfrm>
                <a:off x="3870732" y="2142040"/>
                <a:ext cx="1304292"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600" b="1" i="0" u="none" strike="noStrike" kern="0" cap="none" spc="0" normalizeH="0" baseline="0" noProof="0" dirty="0">
                    <a:ln>
                      <a:noFill/>
                    </a:ln>
                    <a:effectLst/>
                    <a:uLnTx/>
                    <a:uFill>
                      <a:solidFill>
                        <a:srgbClr val="50E6FF"/>
                      </a:solidFill>
                    </a:uFill>
                    <a:ea typeface="Segoe UI" pitchFamily="34" charset="0"/>
                    <a:cs typeface="Cascadia Code" panose="020B0609020000020004" pitchFamily="49" charset="0"/>
                  </a:rPr>
                  <a:t>Setup User DB, Table</a:t>
                </a:r>
              </a:p>
              <a:p>
                <a:pPr marL="0" marR="0" lvl="0" indent="0" algn="ctr" defTabSz="932472" rtl="0" eaLnBrk="1" fontAlgn="base" latinLnBrk="0" hangingPunct="1">
                  <a:lnSpc>
                    <a:spcPct val="100000"/>
                  </a:lnSpc>
                  <a:spcBef>
                    <a:spcPct val="0"/>
                  </a:spcBef>
                  <a:spcAft>
                    <a:spcPct val="0"/>
                  </a:spcAft>
                  <a:buClrTx/>
                  <a:buSzTx/>
                  <a:buFontTx/>
                  <a:buNone/>
                  <a:tabLst/>
                  <a:defRPr/>
                </a:pPr>
                <a:r>
                  <a:rPr lang="en-US" sz="500" kern="0" dirty="0">
                    <a:uFill>
                      <a:solidFill>
                        <a:srgbClr val="50E6FF"/>
                      </a:solidFill>
                    </a:uFill>
                    <a:latin typeface="+mn-lt"/>
                    <a:ea typeface="Segoe UI" pitchFamily="34" charset="0"/>
                    <a:cs typeface="Cascadia Code" panose="020B0609020000020004" pitchFamily="49" charset="0"/>
                  </a:rPr>
                  <a:t>To test with simulated end-user workloads</a:t>
                </a:r>
                <a:endParaRPr kumimoji="0" lang="en-US" sz="500" i="0" u="none" strike="noStrike" kern="0" cap="none" spc="0" normalizeH="0" baseline="0" noProof="0" dirty="0">
                  <a:ln>
                    <a:noFill/>
                  </a:ln>
                  <a:effectLst/>
                  <a:uLnTx/>
                  <a:uFill>
                    <a:solidFill>
                      <a:srgbClr val="50E6FF"/>
                    </a:solidFill>
                  </a:uFill>
                  <a:latin typeface="+mn-lt"/>
                  <a:ea typeface="Segoe UI" pitchFamily="34" charset="0"/>
                  <a:cs typeface="Cascadia Code" panose="020B0609020000020004" pitchFamily="49" charset="0"/>
                </a:endParaRPr>
              </a:p>
            </p:txBody>
          </p:sp>
        </p:grpSp>
        <p:pic>
          <p:nvPicPr>
            <p:cNvPr id="43" name="Picture 42" descr="Icon&#10;&#10;Description automatically generated">
              <a:extLst>
                <a:ext uri="{FF2B5EF4-FFF2-40B4-BE49-F238E27FC236}">
                  <a16:creationId xmlns:a16="http://schemas.microsoft.com/office/drawing/2014/main" id="{6F21F0C3-DB4F-1D95-F93B-FCFD6D12BF01}"/>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917382" y="1475801"/>
              <a:ext cx="135812" cy="135812"/>
            </a:xfrm>
            <a:prstGeom prst="rect">
              <a:avLst/>
            </a:prstGeom>
          </p:spPr>
        </p:pic>
      </p:grpSp>
      <p:grpSp>
        <p:nvGrpSpPr>
          <p:cNvPr id="448" name="Group 447">
            <a:extLst>
              <a:ext uri="{FF2B5EF4-FFF2-40B4-BE49-F238E27FC236}">
                <a16:creationId xmlns:a16="http://schemas.microsoft.com/office/drawing/2014/main" id="{23FEADAB-E426-48BA-CFD2-09854EC07484}"/>
              </a:ext>
            </a:extLst>
          </p:cNvPr>
          <p:cNvGrpSpPr/>
          <p:nvPr/>
        </p:nvGrpSpPr>
        <p:grpSpPr>
          <a:xfrm>
            <a:off x="943863" y="2077479"/>
            <a:ext cx="1304292" cy="483205"/>
            <a:chOff x="860642" y="2294520"/>
            <a:chExt cx="1304292" cy="483205"/>
          </a:xfrm>
        </p:grpSpPr>
        <p:sp>
          <p:nvSpPr>
            <p:cNvPr id="63" name="Rectangle: Rounded Corners 62">
              <a:extLst>
                <a:ext uri="{FF2B5EF4-FFF2-40B4-BE49-F238E27FC236}">
                  <a16:creationId xmlns:a16="http://schemas.microsoft.com/office/drawing/2014/main" id="{9110CAC8-CA46-AF34-A241-323F4C0FE131}"/>
                </a:ext>
              </a:extLst>
            </p:cNvPr>
            <p:cNvSpPr/>
            <p:nvPr/>
          </p:nvSpPr>
          <p:spPr bwMode="auto">
            <a:xfrm>
              <a:off x="1035887" y="2310161"/>
              <a:ext cx="1062563" cy="341197"/>
            </a:xfrm>
            <a:prstGeom prst="roundRect">
              <a:avLst>
                <a:gd name="adj" fmla="val 4951"/>
              </a:avLst>
            </a:prstGeom>
            <a:pattFill prst="wdDnDiag">
              <a:fgClr>
                <a:schemeClr val="bg1">
                  <a:lumMod val="75000"/>
                  <a:lumOff val="25000"/>
                </a:schemeClr>
              </a:fgClr>
              <a:bgClr>
                <a:srgbClr val="3B3B3B"/>
              </a:bgClr>
            </a:pattFill>
            <a:ln w="9525" cap="flat" cmpd="sng" algn="ctr">
              <a:solidFill>
                <a:schemeClr val="bg1">
                  <a:lumMod val="50000"/>
                  <a:lumOff val="50000"/>
                </a:schemeClr>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2" name="Rectangle: Rounded Corners 61">
              <a:extLst>
                <a:ext uri="{FF2B5EF4-FFF2-40B4-BE49-F238E27FC236}">
                  <a16:creationId xmlns:a16="http://schemas.microsoft.com/office/drawing/2014/main" id="{8736CD48-1855-D8D9-8934-3DB9C7F6FE07}"/>
                </a:ext>
              </a:extLst>
            </p:cNvPr>
            <p:cNvSpPr/>
            <p:nvPr/>
          </p:nvSpPr>
          <p:spPr bwMode="auto">
            <a:xfrm>
              <a:off x="1004821" y="2355226"/>
              <a:ext cx="1062563" cy="341197"/>
            </a:xfrm>
            <a:prstGeom prst="roundRect">
              <a:avLst>
                <a:gd name="adj" fmla="val 4951"/>
              </a:avLst>
            </a:prstGeom>
            <a:pattFill prst="wdDnDiag">
              <a:fgClr>
                <a:schemeClr val="bg1">
                  <a:lumMod val="75000"/>
                  <a:lumOff val="25000"/>
                </a:schemeClr>
              </a:fgClr>
              <a:bgClr>
                <a:srgbClr val="3B3B3B"/>
              </a:bgClr>
            </a:pattFill>
            <a:ln w="9525" cap="flat" cmpd="sng" algn="ctr">
              <a:solidFill>
                <a:schemeClr val="bg1">
                  <a:lumMod val="50000"/>
                  <a:lumOff val="50000"/>
                </a:schemeClr>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3" name="Group 52">
              <a:extLst>
                <a:ext uri="{FF2B5EF4-FFF2-40B4-BE49-F238E27FC236}">
                  <a16:creationId xmlns:a16="http://schemas.microsoft.com/office/drawing/2014/main" id="{9F5E47EF-E4F0-A060-8057-DA3A081E838A}"/>
                </a:ext>
              </a:extLst>
            </p:cNvPr>
            <p:cNvGrpSpPr/>
            <p:nvPr/>
          </p:nvGrpSpPr>
          <p:grpSpPr>
            <a:xfrm>
              <a:off x="860642" y="2294520"/>
              <a:ext cx="1304292" cy="483205"/>
              <a:chOff x="358505" y="1475801"/>
              <a:chExt cx="1304292" cy="483205"/>
            </a:xfrm>
          </p:grpSpPr>
          <p:grpSp>
            <p:nvGrpSpPr>
              <p:cNvPr id="54" name="Group 53">
                <a:extLst>
                  <a:ext uri="{FF2B5EF4-FFF2-40B4-BE49-F238E27FC236}">
                    <a16:creationId xmlns:a16="http://schemas.microsoft.com/office/drawing/2014/main" id="{E4CE6F91-F86B-1AED-2166-D6EC6F35427C}"/>
                  </a:ext>
                </a:extLst>
              </p:cNvPr>
              <p:cNvGrpSpPr/>
              <p:nvPr/>
            </p:nvGrpSpPr>
            <p:grpSpPr>
              <a:xfrm>
                <a:off x="358505" y="1554931"/>
                <a:ext cx="1304292" cy="404075"/>
                <a:chOff x="3870732" y="2142040"/>
                <a:chExt cx="1304292" cy="404075"/>
              </a:xfrm>
            </p:grpSpPr>
            <p:sp>
              <p:nvSpPr>
                <p:cNvPr id="58" name="Rectangle: Rounded Corners 57">
                  <a:extLst>
                    <a:ext uri="{FF2B5EF4-FFF2-40B4-BE49-F238E27FC236}">
                      <a16:creationId xmlns:a16="http://schemas.microsoft.com/office/drawing/2014/main" id="{0DDDD7A6-4897-4FCD-3A62-BC2473C6B7BE}"/>
                    </a:ext>
                  </a:extLst>
                </p:cNvPr>
                <p:cNvSpPr/>
                <p:nvPr/>
              </p:nvSpPr>
              <p:spPr bwMode="auto">
                <a:xfrm>
                  <a:off x="3986441" y="2162350"/>
                  <a:ext cx="1062563" cy="341197"/>
                </a:xfrm>
                <a:prstGeom prst="roundRect">
                  <a:avLst>
                    <a:gd name="adj" fmla="val 4951"/>
                  </a:avLst>
                </a:prstGeom>
                <a:pattFill prst="wdDnDiag">
                  <a:fgClr>
                    <a:schemeClr val="bg1">
                      <a:lumMod val="75000"/>
                      <a:lumOff val="25000"/>
                    </a:schemeClr>
                  </a:fgClr>
                  <a:bgClr>
                    <a:srgbClr val="3B3B3B"/>
                  </a:bgClr>
                </a:pattFill>
                <a:ln w="9525" cap="flat" cmpd="sng" algn="ctr">
                  <a:solidFill>
                    <a:schemeClr val="bg1">
                      <a:lumMod val="50000"/>
                      <a:lumOff val="50000"/>
                    </a:schemeClr>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9" name="Rectangle 58">
                  <a:extLst>
                    <a:ext uri="{FF2B5EF4-FFF2-40B4-BE49-F238E27FC236}">
                      <a16:creationId xmlns:a16="http://schemas.microsoft.com/office/drawing/2014/main" id="{55D027D6-BB69-0B2B-C8A7-1D1BE8A8C2D8}"/>
                    </a:ext>
                  </a:extLst>
                </p:cNvPr>
                <p:cNvSpPr/>
                <p:nvPr/>
              </p:nvSpPr>
              <p:spPr bwMode="auto">
                <a:xfrm>
                  <a:off x="3870732" y="2142040"/>
                  <a:ext cx="1304292"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600" b="1" i="0" u="none" strike="noStrike" kern="0" cap="none" spc="0" normalizeH="0" baseline="0" noProof="0" dirty="0">
                      <a:ln>
                        <a:noFill/>
                      </a:ln>
                      <a:effectLst/>
                      <a:uLnTx/>
                      <a:uFill>
                        <a:solidFill>
                          <a:srgbClr val="50E6FF"/>
                        </a:solidFill>
                      </a:uFill>
                      <a:ea typeface="Segoe UI" pitchFamily="34" charset="0"/>
                      <a:cs typeface="Cascadia Code" panose="020B0609020000020004" pitchFamily="49" charset="0"/>
                    </a:rPr>
                    <a:t>Transactions</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500" i="0" u="none" strike="noStrike" kern="0" cap="none" spc="0" normalizeH="0" baseline="0" noProof="0" dirty="0">
                      <a:ln>
                        <a:noFill/>
                      </a:ln>
                      <a:effectLst/>
                      <a:uLnTx/>
                      <a:uFill>
                        <a:solidFill>
                          <a:srgbClr val="50E6FF"/>
                        </a:solidFill>
                      </a:uFill>
                      <a:latin typeface="+mn-lt"/>
                      <a:ea typeface="Segoe UI" pitchFamily="34" charset="0"/>
                      <a:cs typeface="Cascadia Code" panose="020B0609020000020004" pitchFamily="49" charset="0"/>
                    </a:rPr>
                    <a:t>Continuous INSERTs, from </a:t>
                  </a:r>
                  <a:r>
                    <a:rPr lang="en-US" sz="500" kern="0" dirty="0">
                      <a:uFill>
                        <a:solidFill>
                          <a:srgbClr val="50E6FF"/>
                        </a:solidFill>
                      </a:uFill>
                      <a:latin typeface="+mn-lt"/>
                      <a:ea typeface="Segoe UI" pitchFamily="34" charset="0"/>
                      <a:cs typeface="Cascadia Code" panose="020B0609020000020004" pitchFamily="49" charset="0"/>
                    </a:rPr>
                    <a:t>parallel writers</a:t>
                  </a:r>
                  <a:endParaRPr kumimoji="0" lang="en-US" sz="500" i="0" u="none" strike="noStrike" kern="0" cap="none" spc="0" normalizeH="0" baseline="0" noProof="0" dirty="0">
                    <a:ln>
                      <a:noFill/>
                    </a:ln>
                    <a:effectLst/>
                    <a:uLnTx/>
                    <a:uFill>
                      <a:solidFill>
                        <a:srgbClr val="50E6FF"/>
                      </a:solidFill>
                    </a:uFill>
                    <a:latin typeface="+mn-lt"/>
                    <a:ea typeface="Segoe UI" pitchFamily="34" charset="0"/>
                    <a:cs typeface="Cascadia Code" panose="020B0609020000020004" pitchFamily="49" charset="0"/>
                  </a:endParaRPr>
                </a:p>
              </p:txBody>
            </p:sp>
          </p:grpSp>
          <p:pic>
            <p:nvPicPr>
              <p:cNvPr id="55" name="Picture 54" descr="Icon&#10;&#10;Description automatically generated">
                <a:extLst>
                  <a:ext uri="{FF2B5EF4-FFF2-40B4-BE49-F238E27FC236}">
                    <a16:creationId xmlns:a16="http://schemas.microsoft.com/office/drawing/2014/main" id="{8C14ED7F-3B3F-388D-DE73-8492DD5C678D}"/>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917382" y="1475801"/>
                <a:ext cx="135812" cy="135812"/>
              </a:xfrm>
              <a:prstGeom prst="rect">
                <a:avLst/>
              </a:prstGeom>
            </p:spPr>
          </p:pic>
        </p:grpSp>
      </p:grpSp>
      <p:cxnSp>
        <p:nvCxnSpPr>
          <p:cNvPr id="449" name="Connector: Elbow 448">
            <a:extLst>
              <a:ext uri="{FF2B5EF4-FFF2-40B4-BE49-F238E27FC236}">
                <a16:creationId xmlns:a16="http://schemas.microsoft.com/office/drawing/2014/main" id="{9960D99D-55EA-C8A9-61B4-B67016AF5BD5}"/>
              </a:ext>
            </a:extLst>
          </p:cNvPr>
          <p:cNvCxnSpPr>
            <a:cxnSpLocks/>
            <a:stCxn id="58" idx="3"/>
            <a:endCxn id="1232" idx="1"/>
          </p:cNvCxnSpPr>
          <p:nvPr/>
        </p:nvCxnSpPr>
        <p:spPr>
          <a:xfrm>
            <a:off x="2122135" y="2347518"/>
            <a:ext cx="730737" cy="2622"/>
          </a:xfrm>
          <a:prstGeom prst="bentConnector3">
            <a:avLst>
              <a:gd name="adj1" fmla="val 50000"/>
            </a:avLst>
          </a:prstGeom>
          <a:noFill/>
          <a:ln w="12700" cap="flat" cmpd="sng" algn="ctr">
            <a:solidFill>
              <a:srgbClr val="FB79E2"/>
            </a:solidFill>
            <a:prstDash val="solid"/>
            <a:headEnd type="none" w="lg" len="med"/>
            <a:tailEnd type="triangle" w="sm" len="sm"/>
          </a:ln>
          <a:effectLst>
            <a:outerShdw blurRad="50800" dist="38100" dir="2700000" algn="tl" rotWithShape="0">
              <a:prstClr val="black">
                <a:alpha val="40000"/>
              </a:prstClr>
            </a:outerShdw>
          </a:effectLst>
        </p:spPr>
      </p:cxnSp>
      <p:grpSp>
        <p:nvGrpSpPr>
          <p:cNvPr id="453" name="Group 452">
            <a:extLst>
              <a:ext uri="{FF2B5EF4-FFF2-40B4-BE49-F238E27FC236}">
                <a16:creationId xmlns:a16="http://schemas.microsoft.com/office/drawing/2014/main" id="{58E6F0B6-3923-D6B6-34AB-EFAAC778071D}"/>
              </a:ext>
            </a:extLst>
          </p:cNvPr>
          <p:cNvGrpSpPr/>
          <p:nvPr/>
        </p:nvGrpSpPr>
        <p:grpSpPr>
          <a:xfrm>
            <a:off x="946975" y="2777335"/>
            <a:ext cx="1304292" cy="426333"/>
            <a:chOff x="3870732" y="2162350"/>
            <a:chExt cx="1304292" cy="426333"/>
          </a:xfrm>
        </p:grpSpPr>
        <p:sp>
          <p:nvSpPr>
            <p:cNvPr id="458" name="Rectangle: Rounded Corners 457">
              <a:extLst>
                <a:ext uri="{FF2B5EF4-FFF2-40B4-BE49-F238E27FC236}">
                  <a16:creationId xmlns:a16="http://schemas.microsoft.com/office/drawing/2014/main" id="{60EF2C95-F639-8245-90A8-B333325F0387}"/>
                </a:ext>
              </a:extLst>
            </p:cNvPr>
            <p:cNvSpPr/>
            <p:nvPr/>
          </p:nvSpPr>
          <p:spPr bwMode="auto">
            <a:xfrm>
              <a:off x="3986441" y="2162350"/>
              <a:ext cx="1062563" cy="426333"/>
            </a:xfrm>
            <a:prstGeom prst="roundRect">
              <a:avLst>
                <a:gd name="adj" fmla="val 4951"/>
              </a:avLst>
            </a:prstGeom>
            <a:pattFill prst="wdDnDiag">
              <a:fgClr>
                <a:srgbClr val="9E0000"/>
              </a:fgClr>
              <a:bgClr>
                <a:srgbClr val="860000"/>
              </a:bgClr>
            </a:pattFill>
            <a:ln w="9525" cap="flat" cmpd="sng" algn="ctr">
              <a:solidFill>
                <a:schemeClr val="accent3"/>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9" name="Rectangle 458">
              <a:extLst>
                <a:ext uri="{FF2B5EF4-FFF2-40B4-BE49-F238E27FC236}">
                  <a16:creationId xmlns:a16="http://schemas.microsoft.com/office/drawing/2014/main" id="{10BC008C-3FDB-C16E-4A9C-E1357916DD0C}"/>
                </a:ext>
              </a:extLst>
            </p:cNvPr>
            <p:cNvSpPr/>
            <p:nvPr/>
          </p:nvSpPr>
          <p:spPr bwMode="auto">
            <a:xfrm>
              <a:off x="3870732" y="2182559"/>
              <a:ext cx="1304292"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600" b="1" i="0" u="none" strike="noStrike" kern="0" cap="none" spc="0" normalizeH="0" baseline="0" noProof="0" dirty="0">
                  <a:ln>
                    <a:noFill/>
                  </a:ln>
                  <a:effectLst/>
                  <a:uLnTx/>
                  <a:uFill>
                    <a:solidFill>
                      <a:srgbClr val="50E6FF"/>
                    </a:solidFill>
                  </a:uFill>
                  <a:ea typeface="Segoe UI" pitchFamily="34" charset="0"/>
                  <a:cs typeface="Cascadia Code" panose="020B0609020000020004" pitchFamily="49" charset="0"/>
                </a:rPr>
                <a:t>Force AG Failovers</a:t>
              </a:r>
            </a:p>
            <a:p>
              <a:pPr marL="0" marR="0" lvl="0" indent="0" algn="ctr" defTabSz="932472" rtl="0" eaLnBrk="1" fontAlgn="base" latinLnBrk="0" hangingPunct="1">
                <a:lnSpc>
                  <a:spcPct val="100000"/>
                </a:lnSpc>
                <a:spcBef>
                  <a:spcPct val="0"/>
                </a:spcBef>
                <a:spcAft>
                  <a:spcPct val="0"/>
                </a:spcAft>
                <a:buClrTx/>
                <a:buSzTx/>
                <a:buFontTx/>
                <a:buNone/>
                <a:tabLst/>
                <a:defRPr/>
              </a:pPr>
              <a:r>
                <a:rPr lang="en-US" sz="500" b="1" kern="0" dirty="0">
                  <a:uFill>
                    <a:solidFill>
                      <a:srgbClr val="50E6FF"/>
                    </a:solidFill>
                  </a:uFill>
                  <a:latin typeface="+mn-lt"/>
                  <a:ea typeface="Segoe UI" pitchFamily="34" charset="0"/>
                  <a:cs typeface="Cascadia Code" panose="020B0609020000020004" pitchFamily="49" charset="0"/>
                </a:rPr>
                <a:t>Force</a:t>
              </a:r>
              <a:r>
                <a:rPr lang="en-US" sz="500" kern="0" dirty="0">
                  <a:uFill>
                    <a:solidFill>
                      <a:srgbClr val="50E6FF"/>
                    </a:solidFill>
                  </a:uFill>
                  <a:latin typeface="+mn-lt"/>
                  <a:ea typeface="Segoe UI" pitchFamily="34" charset="0"/>
                  <a:cs typeface="Cascadia Code" panose="020B0609020000020004" pitchFamily="49" charset="0"/>
                </a:rPr>
                <a:t> failovers in continuous loops or injections, similar to a malicious end-user/tester</a:t>
              </a:r>
              <a:endParaRPr kumimoji="0" lang="en-US" sz="500" i="0" u="none" strike="noStrike" kern="0" cap="none" spc="0" normalizeH="0" baseline="0" noProof="0" dirty="0">
                <a:ln>
                  <a:noFill/>
                </a:ln>
                <a:effectLst/>
                <a:uLnTx/>
                <a:uFill>
                  <a:solidFill>
                    <a:srgbClr val="50E6FF"/>
                  </a:solidFill>
                </a:uFill>
                <a:latin typeface="+mn-lt"/>
                <a:ea typeface="Segoe UI" pitchFamily="34" charset="0"/>
                <a:cs typeface="Cascadia Code" panose="020B0609020000020004" pitchFamily="49" charset="0"/>
              </a:endParaRPr>
            </a:p>
          </p:txBody>
        </p:sp>
      </p:grpSp>
      <p:pic>
        <p:nvPicPr>
          <p:cNvPr id="461" name="Picture 460" descr="Logo, icon&#10;&#10;Description automatically generated">
            <a:extLst>
              <a:ext uri="{FF2B5EF4-FFF2-40B4-BE49-F238E27FC236}">
                <a16:creationId xmlns:a16="http://schemas.microsoft.com/office/drawing/2014/main" id="{738334BC-B002-EDD3-1BC1-3F3E9B5FED1E}"/>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499753" y="2669105"/>
            <a:ext cx="152838" cy="152838"/>
          </a:xfrm>
          <a:prstGeom prst="rect">
            <a:avLst/>
          </a:prstGeom>
        </p:spPr>
      </p:pic>
      <p:grpSp>
        <p:nvGrpSpPr>
          <p:cNvPr id="474" name="Group 473">
            <a:extLst>
              <a:ext uri="{FF2B5EF4-FFF2-40B4-BE49-F238E27FC236}">
                <a16:creationId xmlns:a16="http://schemas.microsoft.com/office/drawing/2014/main" id="{3323DADC-60B9-E15A-F7A4-A963F4BB24F0}"/>
              </a:ext>
            </a:extLst>
          </p:cNvPr>
          <p:cNvGrpSpPr/>
          <p:nvPr/>
        </p:nvGrpSpPr>
        <p:grpSpPr>
          <a:xfrm>
            <a:off x="948104" y="3377784"/>
            <a:ext cx="1304292" cy="483205"/>
            <a:chOff x="358505" y="1475801"/>
            <a:chExt cx="1304292" cy="483205"/>
          </a:xfrm>
        </p:grpSpPr>
        <p:grpSp>
          <p:nvGrpSpPr>
            <p:cNvPr id="476" name="Group 475">
              <a:extLst>
                <a:ext uri="{FF2B5EF4-FFF2-40B4-BE49-F238E27FC236}">
                  <a16:creationId xmlns:a16="http://schemas.microsoft.com/office/drawing/2014/main" id="{6DB69EB6-96E5-CB66-1EF7-895BD43C0D53}"/>
                </a:ext>
              </a:extLst>
            </p:cNvPr>
            <p:cNvGrpSpPr/>
            <p:nvPr/>
          </p:nvGrpSpPr>
          <p:grpSpPr>
            <a:xfrm>
              <a:off x="358505" y="1554931"/>
              <a:ext cx="1304292" cy="404075"/>
              <a:chOff x="3870732" y="2142040"/>
              <a:chExt cx="1304292" cy="404075"/>
            </a:xfrm>
          </p:grpSpPr>
          <p:sp>
            <p:nvSpPr>
              <p:cNvPr id="478" name="Rectangle: Rounded Corners 477">
                <a:extLst>
                  <a:ext uri="{FF2B5EF4-FFF2-40B4-BE49-F238E27FC236}">
                    <a16:creationId xmlns:a16="http://schemas.microsoft.com/office/drawing/2014/main" id="{B1610D18-B8AC-59CA-0F6F-DB96F1AD39E0}"/>
                  </a:ext>
                </a:extLst>
              </p:cNvPr>
              <p:cNvSpPr/>
              <p:nvPr/>
            </p:nvSpPr>
            <p:spPr bwMode="auto">
              <a:xfrm>
                <a:off x="3986441" y="2162350"/>
                <a:ext cx="1062563" cy="341197"/>
              </a:xfrm>
              <a:prstGeom prst="roundRect">
                <a:avLst>
                  <a:gd name="adj" fmla="val 4951"/>
                </a:avLst>
              </a:prstGeom>
              <a:pattFill prst="wdDnDiag">
                <a:fgClr>
                  <a:schemeClr val="bg1">
                    <a:lumMod val="75000"/>
                    <a:lumOff val="25000"/>
                  </a:schemeClr>
                </a:fgClr>
                <a:bgClr>
                  <a:srgbClr val="3B3B3B"/>
                </a:bgClr>
              </a:pattFill>
              <a:ln w="9525" cap="flat" cmpd="sng" algn="ctr">
                <a:solidFill>
                  <a:schemeClr val="bg1">
                    <a:lumMod val="50000"/>
                    <a:lumOff val="50000"/>
                  </a:schemeClr>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82" name="Rectangle 481">
                <a:extLst>
                  <a:ext uri="{FF2B5EF4-FFF2-40B4-BE49-F238E27FC236}">
                    <a16:creationId xmlns:a16="http://schemas.microsoft.com/office/drawing/2014/main" id="{06FF74A9-82D6-ED46-4A0F-36A3CE518254}"/>
                  </a:ext>
                </a:extLst>
              </p:cNvPr>
              <p:cNvSpPr/>
              <p:nvPr/>
            </p:nvSpPr>
            <p:spPr bwMode="auto">
              <a:xfrm>
                <a:off x="3870732" y="2142040"/>
                <a:ext cx="1304292"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600" b="1" i="0" u="none" strike="noStrike" kern="0" cap="none" spc="0" normalizeH="0" baseline="0" noProof="0" dirty="0">
                    <a:ln>
                      <a:noFill/>
                    </a:ln>
                    <a:effectLst/>
                    <a:uLnTx/>
                    <a:uFill>
                      <a:solidFill>
                        <a:srgbClr val="50E6FF"/>
                      </a:solidFill>
                    </a:uFill>
                    <a:ea typeface="Segoe UI" pitchFamily="34" charset="0"/>
                    <a:cs typeface="Cascadia Code" panose="020B0609020000020004" pitchFamily="49" charset="0"/>
                  </a:rPr>
                  <a:t>Read User Table</a:t>
                </a:r>
              </a:p>
              <a:p>
                <a:pPr marL="0" marR="0" lvl="0" indent="0" algn="ctr" defTabSz="932472" rtl="0" eaLnBrk="1" fontAlgn="base" latinLnBrk="0" hangingPunct="1">
                  <a:lnSpc>
                    <a:spcPct val="100000"/>
                  </a:lnSpc>
                  <a:spcBef>
                    <a:spcPct val="0"/>
                  </a:spcBef>
                  <a:spcAft>
                    <a:spcPct val="0"/>
                  </a:spcAft>
                  <a:buClrTx/>
                  <a:buSzTx/>
                  <a:buFontTx/>
                  <a:buNone/>
                  <a:tabLst/>
                  <a:defRPr/>
                </a:pPr>
                <a:r>
                  <a:rPr lang="en-US" sz="500" kern="0" dirty="0">
                    <a:uFill>
                      <a:solidFill>
                        <a:srgbClr val="50E6FF"/>
                      </a:solidFill>
                    </a:uFill>
                    <a:latin typeface="+mn-lt"/>
                    <a:ea typeface="Segoe UI" pitchFamily="34" charset="0"/>
                    <a:cs typeface="Cascadia Code" panose="020B0609020000020004" pitchFamily="49" charset="0"/>
                  </a:rPr>
                  <a:t>Read access from Secondary, if available</a:t>
                </a:r>
                <a:endParaRPr kumimoji="0" lang="en-US" sz="500" i="0" u="none" strike="noStrike" kern="0" cap="none" spc="0" normalizeH="0" baseline="0" noProof="0" dirty="0">
                  <a:ln>
                    <a:noFill/>
                  </a:ln>
                  <a:effectLst/>
                  <a:uLnTx/>
                  <a:uFill>
                    <a:solidFill>
                      <a:srgbClr val="50E6FF"/>
                    </a:solidFill>
                  </a:uFill>
                  <a:latin typeface="+mn-lt"/>
                  <a:ea typeface="Segoe UI" pitchFamily="34" charset="0"/>
                  <a:cs typeface="Cascadia Code" panose="020B0609020000020004" pitchFamily="49" charset="0"/>
                </a:endParaRPr>
              </a:p>
            </p:txBody>
          </p:sp>
        </p:grpSp>
        <p:pic>
          <p:nvPicPr>
            <p:cNvPr id="477" name="Picture 476" descr="Icon&#10;&#10;Description automatically generated">
              <a:extLst>
                <a:ext uri="{FF2B5EF4-FFF2-40B4-BE49-F238E27FC236}">
                  <a16:creationId xmlns:a16="http://schemas.microsoft.com/office/drawing/2014/main" id="{A8FADBC6-AEDA-4E9A-EF73-4D9DFC6301BD}"/>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917382" y="1475801"/>
              <a:ext cx="135812" cy="135812"/>
            </a:xfrm>
            <a:prstGeom prst="rect">
              <a:avLst/>
            </a:prstGeom>
          </p:spPr>
        </p:pic>
      </p:grpSp>
      <p:cxnSp>
        <p:nvCxnSpPr>
          <p:cNvPr id="489" name="Straight Connector 488">
            <a:extLst>
              <a:ext uri="{FF2B5EF4-FFF2-40B4-BE49-F238E27FC236}">
                <a16:creationId xmlns:a16="http://schemas.microsoft.com/office/drawing/2014/main" id="{626F40D1-B1F6-6C07-566F-3C86327E1432}"/>
              </a:ext>
            </a:extLst>
          </p:cNvPr>
          <p:cNvCxnSpPr>
            <a:cxnSpLocks/>
          </p:cNvCxnSpPr>
          <p:nvPr/>
        </p:nvCxnSpPr>
        <p:spPr>
          <a:xfrm flipH="1">
            <a:off x="3721930" y="3253381"/>
            <a:ext cx="2934514" cy="0"/>
          </a:xfrm>
          <a:prstGeom prst="line">
            <a:avLst/>
          </a:prstGeom>
          <a:ln>
            <a:solidFill>
              <a:schemeClr val="tx1">
                <a:alpha val="26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94" name="Straight Connector 493">
            <a:extLst>
              <a:ext uri="{FF2B5EF4-FFF2-40B4-BE49-F238E27FC236}">
                <a16:creationId xmlns:a16="http://schemas.microsoft.com/office/drawing/2014/main" id="{F2ACFCC0-70B0-4E1A-B1BD-A65946DD8190}"/>
              </a:ext>
            </a:extLst>
          </p:cNvPr>
          <p:cNvCxnSpPr>
            <a:cxnSpLocks/>
          </p:cNvCxnSpPr>
          <p:nvPr/>
        </p:nvCxnSpPr>
        <p:spPr>
          <a:xfrm flipH="1">
            <a:off x="3712831" y="2297753"/>
            <a:ext cx="2934514" cy="0"/>
          </a:xfrm>
          <a:prstGeom prst="line">
            <a:avLst/>
          </a:prstGeom>
          <a:ln>
            <a:solidFill>
              <a:schemeClr val="tx1">
                <a:alpha val="26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96" name="Rectangle 495">
            <a:extLst>
              <a:ext uri="{FF2B5EF4-FFF2-40B4-BE49-F238E27FC236}">
                <a16:creationId xmlns:a16="http://schemas.microsoft.com/office/drawing/2014/main" id="{07AD817D-2F58-20FE-6FDC-382B1ADC5D80}"/>
              </a:ext>
            </a:extLst>
          </p:cNvPr>
          <p:cNvSpPr/>
          <p:nvPr/>
        </p:nvSpPr>
        <p:spPr bwMode="auto">
          <a:xfrm>
            <a:off x="2717038" y="262063"/>
            <a:ext cx="8184667" cy="5596240"/>
          </a:xfrm>
          <a:prstGeom prst="rect">
            <a:avLst/>
          </a:prstGeom>
          <a:solidFill>
            <a:srgbClr val="1A202C">
              <a:alpha val="76000"/>
            </a:srgbClr>
          </a:solidFill>
          <a:ln w="222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CA"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497" name="Group 496">
            <a:extLst>
              <a:ext uri="{FF2B5EF4-FFF2-40B4-BE49-F238E27FC236}">
                <a16:creationId xmlns:a16="http://schemas.microsoft.com/office/drawing/2014/main" id="{F9C2FABC-1F6C-B0C4-E7A4-ACAA691F209F}"/>
              </a:ext>
            </a:extLst>
          </p:cNvPr>
          <p:cNvGrpSpPr/>
          <p:nvPr/>
        </p:nvGrpSpPr>
        <p:grpSpPr>
          <a:xfrm>
            <a:off x="2844584" y="453684"/>
            <a:ext cx="705268" cy="512029"/>
            <a:chOff x="2878393" y="275017"/>
            <a:chExt cx="705268" cy="512029"/>
          </a:xfrm>
        </p:grpSpPr>
        <p:sp>
          <p:nvSpPr>
            <p:cNvPr id="30" name="Rectangle 29">
              <a:extLst>
                <a:ext uri="{FF2B5EF4-FFF2-40B4-BE49-F238E27FC236}">
                  <a16:creationId xmlns:a16="http://schemas.microsoft.com/office/drawing/2014/main" id="{E0D6B57A-05D2-ABF2-B381-CA822D7E0A21}"/>
                </a:ext>
              </a:extLst>
            </p:cNvPr>
            <p:cNvSpPr/>
            <p:nvPr/>
          </p:nvSpPr>
          <p:spPr bwMode="auto">
            <a:xfrm>
              <a:off x="2889324" y="382971"/>
              <a:ext cx="694337"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defTabSz="932472" rtl="0" eaLnBrk="1" fontAlgn="base" latinLnBrk="0" hangingPunct="1">
                <a:lnSpc>
                  <a:spcPct val="100000"/>
                </a:lnSpc>
                <a:spcBef>
                  <a:spcPct val="0"/>
                </a:spcBef>
                <a:spcAft>
                  <a:spcPct val="0"/>
                </a:spcAft>
                <a:buClrTx/>
                <a:buSzTx/>
                <a:buFontTx/>
                <a:buNone/>
                <a:tabLst/>
                <a:defRPr/>
              </a:pPr>
              <a:r>
                <a:rPr lang="en-US" sz="500" b="1" kern="0" dirty="0">
                  <a:gradFill>
                    <a:gsLst>
                      <a:gs pos="0">
                        <a:schemeClr val="tx1"/>
                      </a:gs>
                      <a:gs pos="100000">
                        <a:schemeClr val="tx1">
                          <a:lumMod val="85000"/>
                        </a:schemeClr>
                      </a:gs>
                    </a:gsLst>
                    <a:lin ang="2700000" scaled="1"/>
                  </a:gradFill>
                  <a:uFill>
                    <a:solidFill>
                      <a:srgbClr val="50E6FF"/>
                    </a:solidFill>
                  </a:uFill>
                  <a:ea typeface="Segoe UI" pitchFamily="34" charset="0"/>
                  <a:cs typeface="Cascadia Code" panose="020B0609020000020004" pitchFamily="49" charset="0"/>
                </a:rPr>
                <a:t>Chaos</a:t>
              </a:r>
              <a:endParaRPr kumimoji="0" lang="en-US" sz="700" b="1" i="0" u="none" strike="noStrike" kern="0" cap="none" spc="0" normalizeH="0" baseline="0" noProof="0" dirty="0">
                <a:ln>
                  <a:noFill/>
                </a:ln>
                <a:solidFill>
                  <a:srgbClr val="FFFFFF">
                    <a:lumMod val="95000"/>
                  </a:srgbClr>
                </a:solidFill>
                <a:effectLst/>
                <a:uLnTx/>
                <a:uFillTx/>
                <a:ea typeface="Segoe UI" pitchFamily="34" charset="0"/>
                <a:cs typeface="Segoe UI Semibold" panose="020B0702040204020203" pitchFamily="34" charset="0"/>
              </a:endParaRPr>
            </a:p>
          </p:txBody>
        </p:sp>
        <p:grpSp>
          <p:nvGrpSpPr>
            <p:cNvPr id="40" name="Group 39">
              <a:extLst>
                <a:ext uri="{FF2B5EF4-FFF2-40B4-BE49-F238E27FC236}">
                  <a16:creationId xmlns:a16="http://schemas.microsoft.com/office/drawing/2014/main" id="{8D425E9F-397A-A580-E3D3-DE4488BAA4BD}"/>
                </a:ext>
              </a:extLst>
            </p:cNvPr>
            <p:cNvGrpSpPr/>
            <p:nvPr/>
          </p:nvGrpSpPr>
          <p:grpSpPr>
            <a:xfrm>
              <a:off x="2878393" y="275017"/>
              <a:ext cx="580826" cy="422579"/>
              <a:chOff x="2512032" y="215596"/>
              <a:chExt cx="580826" cy="422579"/>
            </a:xfrm>
          </p:grpSpPr>
          <p:sp>
            <p:nvSpPr>
              <p:cNvPr id="25" name="Rectangle 24">
                <a:extLst>
                  <a:ext uri="{FF2B5EF4-FFF2-40B4-BE49-F238E27FC236}">
                    <a16:creationId xmlns:a16="http://schemas.microsoft.com/office/drawing/2014/main" id="{192E29A2-EF08-5E84-7C66-3DF4B78B7B42}"/>
                  </a:ext>
                </a:extLst>
              </p:cNvPr>
              <p:cNvSpPr/>
              <p:nvPr/>
            </p:nvSpPr>
            <p:spPr bwMode="auto">
              <a:xfrm>
                <a:off x="2512032" y="323550"/>
                <a:ext cx="462149" cy="314625"/>
              </a:xfrm>
              <a:prstGeom prst="rect">
                <a:avLst/>
              </a:prstGeom>
              <a:solidFill>
                <a:srgbClr val="0279D5">
                  <a:alpha val="10000"/>
                </a:srgbClr>
              </a:solidFill>
              <a:ln w="12700" cap="flat" cmpd="sng" algn="ctr">
                <a:noFill/>
                <a:prstDash val="solid"/>
                <a:headEnd type="none" w="med" len="med"/>
                <a:tailEnd type="none" w="med" len="med"/>
              </a:ln>
              <a:effectLst>
                <a:outerShdw blurRad="50800" dist="38100" dir="2700000" algn="tl" rotWithShape="0">
                  <a:prstClr val="black">
                    <a:alpha val="40000"/>
                  </a:prstClr>
                </a:outerShdw>
              </a:effectLst>
            </p:spPr>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marL="0" marR="0" lvl="0" indent="0" algn="l" defTabSz="807757" rtl="0" eaLnBrk="1" fontAlgn="base" latinLnBrk="0" hangingPunct="1">
                  <a:lnSpc>
                    <a:spcPct val="100000"/>
                  </a:lnSpc>
                  <a:spcBef>
                    <a:spcPct val="0"/>
                  </a:spcBef>
                  <a:spcAft>
                    <a:spcPct val="0"/>
                  </a:spcAft>
                  <a:buClrTx/>
                  <a:buSzTx/>
                  <a:buFontTx/>
                  <a:buNone/>
                  <a:tabLst/>
                  <a:defRPr/>
                </a:pPr>
                <a:endParaRPr kumimoji="0" lang="en-CA" sz="1732" b="0" i="0" u="none" strike="noStrike" kern="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27" name="Rectangle 26">
                <a:extLst>
                  <a:ext uri="{FF2B5EF4-FFF2-40B4-BE49-F238E27FC236}">
                    <a16:creationId xmlns:a16="http://schemas.microsoft.com/office/drawing/2014/main" id="{BC796889-26F9-A02B-7A87-19E874519FDD}"/>
                  </a:ext>
                </a:extLst>
              </p:cNvPr>
              <p:cNvSpPr/>
              <p:nvPr/>
            </p:nvSpPr>
            <p:spPr bwMode="auto">
              <a:xfrm>
                <a:off x="2522319" y="215596"/>
                <a:ext cx="570539"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defTabSz="932472" rtl="0" eaLnBrk="1" fontAlgn="base" latinLnBrk="0" hangingPunct="1">
                  <a:lnSpc>
                    <a:spcPct val="100000"/>
                  </a:lnSpc>
                  <a:spcBef>
                    <a:spcPct val="0"/>
                  </a:spcBef>
                  <a:spcAft>
                    <a:spcPct val="0"/>
                  </a:spcAft>
                  <a:buClrTx/>
                  <a:buSzTx/>
                  <a:buFontTx/>
                  <a:buNone/>
                  <a:tabLst/>
                  <a:defRPr/>
                </a:pPr>
                <a:r>
                  <a:rPr lang="en-US" sz="500" b="1" kern="0" dirty="0">
                    <a:gradFill>
                      <a:gsLst>
                        <a:gs pos="0">
                          <a:schemeClr val="tx1"/>
                        </a:gs>
                        <a:gs pos="100000">
                          <a:schemeClr val="tx1">
                            <a:lumMod val="85000"/>
                          </a:schemeClr>
                        </a:gs>
                      </a:gsLst>
                      <a:lin ang="2700000" scaled="1"/>
                    </a:gradFill>
                    <a:uFill>
                      <a:solidFill>
                        <a:srgbClr val="50E6FF"/>
                      </a:solidFill>
                    </a:uFill>
                    <a:ea typeface="Segoe UI" pitchFamily="34" charset="0"/>
                    <a:cs typeface="Cascadia Code" panose="020B0609020000020004" pitchFamily="49" charset="0"/>
                  </a:rPr>
                  <a:t>Prep</a:t>
                </a:r>
                <a:endParaRPr kumimoji="0" lang="en-US" sz="700" b="1" i="0" u="none" strike="noStrike" kern="0" cap="none" spc="0" normalizeH="0" baseline="0" noProof="0" dirty="0">
                  <a:ln>
                    <a:noFill/>
                  </a:ln>
                  <a:solidFill>
                    <a:srgbClr val="FFFFFF">
                      <a:lumMod val="95000"/>
                    </a:srgbClr>
                  </a:solidFill>
                  <a:effectLst/>
                  <a:uLnTx/>
                  <a:uFillTx/>
                  <a:ea typeface="Segoe UI" pitchFamily="34" charset="0"/>
                  <a:cs typeface="Segoe UI Semibold" panose="020B0702040204020203" pitchFamily="34" charset="0"/>
                </a:endParaRPr>
              </a:p>
            </p:txBody>
          </p:sp>
          <p:pic>
            <p:nvPicPr>
              <p:cNvPr id="37" name="Picture 36" descr="Icon&#10;&#10;Description automatically generated">
                <a:extLst>
                  <a:ext uri="{FF2B5EF4-FFF2-40B4-BE49-F238E27FC236}">
                    <a16:creationId xmlns:a16="http://schemas.microsoft.com/office/drawing/2014/main" id="{7DF35D8F-2DB0-21FB-3529-A5B4007FA9B7}"/>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562906" y="375362"/>
                <a:ext cx="85079" cy="85079"/>
              </a:xfrm>
              <a:prstGeom prst="rect">
                <a:avLst/>
              </a:prstGeom>
            </p:spPr>
          </p:pic>
          <p:pic>
            <p:nvPicPr>
              <p:cNvPr id="38" name="Picture 37" descr="Logo, icon&#10;&#10;Description automatically generated">
                <a:extLst>
                  <a:ext uri="{FF2B5EF4-FFF2-40B4-BE49-F238E27FC236}">
                    <a16:creationId xmlns:a16="http://schemas.microsoft.com/office/drawing/2014/main" id="{27B1975C-3949-FBB0-44AF-626EA5D38502}"/>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2550584" y="466826"/>
                <a:ext cx="102695" cy="102695"/>
              </a:xfrm>
              <a:prstGeom prst="rect">
                <a:avLst/>
              </a:prstGeom>
            </p:spPr>
          </p:pic>
        </p:grpSp>
      </p:grpSp>
      <p:cxnSp>
        <p:nvCxnSpPr>
          <p:cNvPr id="47" name="Connector: Elbow 46">
            <a:extLst>
              <a:ext uri="{FF2B5EF4-FFF2-40B4-BE49-F238E27FC236}">
                <a16:creationId xmlns:a16="http://schemas.microsoft.com/office/drawing/2014/main" id="{4C7220DC-7D63-9DC0-DCC9-DC8631F2C829}"/>
              </a:ext>
            </a:extLst>
          </p:cNvPr>
          <p:cNvCxnSpPr>
            <a:cxnSpLocks/>
            <a:stCxn id="16" idx="3"/>
            <a:endCxn id="1232" idx="1"/>
          </p:cNvCxnSpPr>
          <p:nvPr/>
        </p:nvCxnSpPr>
        <p:spPr>
          <a:xfrm>
            <a:off x="2119148" y="1704534"/>
            <a:ext cx="733724" cy="645606"/>
          </a:xfrm>
          <a:prstGeom prst="bentConnector3">
            <a:avLst>
              <a:gd name="adj1" fmla="val 50000"/>
            </a:avLst>
          </a:prstGeom>
          <a:noFill/>
          <a:ln w="12700" cap="flat" cmpd="sng" algn="ctr">
            <a:solidFill>
              <a:srgbClr val="FB79E2"/>
            </a:solidFill>
            <a:prstDash val="solid"/>
            <a:headEnd type="none" w="lg" len="med"/>
            <a:tailEnd type="triangle" w="sm" len="sm"/>
          </a:ln>
          <a:effectLst>
            <a:outerShdw blurRad="50800" dist="38100" dir="2700000" algn="tl" rotWithShape="0">
              <a:prstClr val="black">
                <a:alpha val="40000"/>
              </a:prstClr>
            </a:outerShdw>
          </a:effectLst>
        </p:spPr>
      </p:cxnSp>
      <p:cxnSp>
        <p:nvCxnSpPr>
          <p:cNvPr id="462" name="Connector: Elbow 461">
            <a:extLst>
              <a:ext uri="{FF2B5EF4-FFF2-40B4-BE49-F238E27FC236}">
                <a16:creationId xmlns:a16="http://schemas.microsoft.com/office/drawing/2014/main" id="{0E3F84A2-76D3-2160-3778-F4B936CF85C9}"/>
              </a:ext>
            </a:extLst>
          </p:cNvPr>
          <p:cNvCxnSpPr>
            <a:cxnSpLocks/>
            <a:stCxn id="458" idx="3"/>
            <a:endCxn id="1232" idx="1"/>
          </p:cNvCxnSpPr>
          <p:nvPr/>
        </p:nvCxnSpPr>
        <p:spPr>
          <a:xfrm flipV="1">
            <a:off x="2125247" y="2350140"/>
            <a:ext cx="727625" cy="640362"/>
          </a:xfrm>
          <a:prstGeom prst="bentConnector3">
            <a:avLst>
              <a:gd name="adj1" fmla="val 50000"/>
            </a:avLst>
          </a:prstGeom>
          <a:noFill/>
          <a:ln w="12700" cap="flat" cmpd="sng" algn="ctr">
            <a:solidFill>
              <a:srgbClr val="FB79E2"/>
            </a:solidFill>
            <a:prstDash val="solid"/>
            <a:headEnd type="none" w="lg" len="med"/>
            <a:tailEnd type="triangle" w="sm" len="sm"/>
          </a:ln>
          <a:effectLst>
            <a:outerShdw blurRad="50800" dist="38100" dir="2700000" algn="tl" rotWithShape="0">
              <a:prstClr val="black">
                <a:alpha val="40000"/>
              </a:prstClr>
            </a:outerShdw>
          </a:effectLst>
        </p:spPr>
      </p:cxnSp>
      <p:cxnSp>
        <p:nvCxnSpPr>
          <p:cNvPr id="484" name="Connector: Elbow 483">
            <a:extLst>
              <a:ext uri="{FF2B5EF4-FFF2-40B4-BE49-F238E27FC236}">
                <a16:creationId xmlns:a16="http://schemas.microsoft.com/office/drawing/2014/main" id="{C88BFD47-3DA6-2703-2BAD-98E0676D77E5}"/>
              </a:ext>
            </a:extLst>
          </p:cNvPr>
          <p:cNvCxnSpPr>
            <a:cxnSpLocks/>
            <a:stCxn id="478" idx="3"/>
            <a:endCxn id="11" idx="1"/>
          </p:cNvCxnSpPr>
          <p:nvPr/>
        </p:nvCxnSpPr>
        <p:spPr>
          <a:xfrm flipV="1">
            <a:off x="2126376" y="3426153"/>
            <a:ext cx="715604" cy="221670"/>
          </a:xfrm>
          <a:prstGeom prst="bentConnector3">
            <a:avLst>
              <a:gd name="adj1" fmla="val 50000"/>
            </a:avLst>
          </a:prstGeom>
          <a:noFill/>
          <a:ln w="12700" cap="flat" cmpd="sng" algn="ctr">
            <a:solidFill>
              <a:srgbClr val="FB79E2"/>
            </a:solidFill>
            <a:prstDash val="solid"/>
            <a:headEnd type="none" w="lg" len="med"/>
            <a:tailEnd type="triangle" w="sm" len="sm"/>
          </a:ln>
          <a:effectLst>
            <a:outerShdw blurRad="50800" dist="38100" dir="2700000" algn="tl" rotWithShape="0">
              <a:prstClr val="black">
                <a:alpha val="40000"/>
              </a:prstClr>
            </a:outerShdw>
          </a:effectLst>
        </p:spPr>
      </p:cxnSp>
      <p:sp>
        <p:nvSpPr>
          <p:cNvPr id="500" name="Rectangle 499">
            <a:extLst>
              <a:ext uri="{FF2B5EF4-FFF2-40B4-BE49-F238E27FC236}">
                <a16:creationId xmlns:a16="http://schemas.microsoft.com/office/drawing/2014/main" id="{43946C97-1F1A-311F-51CF-13A8A21FC232}"/>
              </a:ext>
            </a:extLst>
          </p:cNvPr>
          <p:cNvSpPr/>
          <p:nvPr/>
        </p:nvSpPr>
        <p:spPr bwMode="auto">
          <a:xfrm>
            <a:off x="3736686" y="2272844"/>
            <a:ext cx="2912152" cy="45719"/>
          </a:xfrm>
          <a:prstGeom prst="rect">
            <a:avLst/>
          </a:prstGeom>
          <a:solidFill>
            <a:schemeClr val="accent3">
              <a:alpha val="29000"/>
            </a:schemeClr>
          </a:solidFill>
          <a:ln>
            <a:gradFill>
              <a:gsLst>
                <a:gs pos="0">
                  <a:srgbClr val="FF0000"/>
                </a:gs>
                <a:gs pos="100000">
                  <a:schemeClr val="accent3"/>
                </a:gs>
              </a:gsLst>
              <a:lin ang="5400000" scaled="1"/>
            </a:gradFill>
            <a:prstDash val="dash"/>
            <a:headEnd type="none" w="med" len="med"/>
            <a:tailEnd type="none" w="med" len="med"/>
          </a:ln>
          <a:effectLst>
            <a:glow rad="127000">
              <a:srgbClr val="FF5353">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CA"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502" name="Connector: Elbow 501">
            <a:extLst>
              <a:ext uri="{FF2B5EF4-FFF2-40B4-BE49-F238E27FC236}">
                <a16:creationId xmlns:a16="http://schemas.microsoft.com/office/drawing/2014/main" id="{E0C8658B-2508-0AF3-E000-46F879E6A785}"/>
              </a:ext>
            </a:extLst>
          </p:cNvPr>
          <p:cNvCxnSpPr>
            <a:cxnSpLocks/>
          </p:cNvCxnSpPr>
          <p:nvPr/>
        </p:nvCxnSpPr>
        <p:spPr>
          <a:xfrm rot="16200000" flipV="1">
            <a:off x="5096261" y="2311053"/>
            <a:ext cx="203733" cy="3"/>
          </a:xfrm>
          <a:prstGeom prst="bentConnector3">
            <a:avLst>
              <a:gd name="adj1" fmla="val 50000"/>
            </a:avLst>
          </a:prstGeom>
          <a:noFill/>
          <a:ln w="12700" cap="flat" cmpd="sng" algn="ctr">
            <a:solidFill>
              <a:srgbClr val="FF5353"/>
            </a:solidFill>
            <a:prstDash val="solid"/>
            <a:headEnd type="triangle" w="sm" len="sm"/>
            <a:tailEnd type="none" w="sm" len="sm"/>
          </a:ln>
          <a:effectLst>
            <a:outerShdw blurRad="50800" dist="38100" dir="2700000" algn="tl" rotWithShape="0">
              <a:prstClr val="black">
                <a:alpha val="40000"/>
              </a:prstClr>
            </a:outerShdw>
          </a:effectLst>
        </p:spPr>
      </p:cxnSp>
      <p:cxnSp>
        <p:nvCxnSpPr>
          <p:cNvPr id="504" name="Connector: Elbow 503">
            <a:extLst>
              <a:ext uri="{FF2B5EF4-FFF2-40B4-BE49-F238E27FC236}">
                <a16:creationId xmlns:a16="http://schemas.microsoft.com/office/drawing/2014/main" id="{A467B5C5-D534-B072-0421-C23FF7BE6E52}"/>
              </a:ext>
            </a:extLst>
          </p:cNvPr>
          <p:cNvCxnSpPr>
            <a:cxnSpLocks/>
          </p:cNvCxnSpPr>
          <p:nvPr/>
        </p:nvCxnSpPr>
        <p:spPr>
          <a:xfrm rot="16200000" flipV="1">
            <a:off x="5164436" y="2311053"/>
            <a:ext cx="203733" cy="3"/>
          </a:xfrm>
          <a:prstGeom prst="bentConnector3">
            <a:avLst>
              <a:gd name="adj1" fmla="val 50000"/>
            </a:avLst>
          </a:prstGeom>
          <a:noFill/>
          <a:ln w="12700" cap="flat" cmpd="sng" algn="ctr">
            <a:solidFill>
              <a:srgbClr val="FF5353"/>
            </a:solidFill>
            <a:prstDash val="solid"/>
            <a:headEnd type="none" w="sm" len="sm"/>
            <a:tailEnd type="triangle" w="sm" len="sm"/>
          </a:ln>
          <a:effectLst>
            <a:outerShdw blurRad="50800" dist="38100" dir="2700000" algn="tl" rotWithShape="0">
              <a:prstClr val="black">
                <a:alpha val="40000"/>
              </a:prstClr>
            </a:outerShdw>
          </a:effectLst>
        </p:spPr>
      </p:cxnSp>
      <p:sp>
        <p:nvSpPr>
          <p:cNvPr id="505" name="Rectangle 504">
            <a:extLst>
              <a:ext uri="{FF2B5EF4-FFF2-40B4-BE49-F238E27FC236}">
                <a16:creationId xmlns:a16="http://schemas.microsoft.com/office/drawing/2014/main" id="{869A3B30-3C40-9EBB-DFCA-CA8240DE67A9}"/>
              </a:ext>
            </a:extLst>
          </p:cNvPr>
          <p:cNvSpPr/>
          <p:nvPr/>
        </p:nvSpPr>
        <p:spPr bwMode="auto">
          <a:xfrm>
            <a:off x="3736686" y="3229448"/>
            <a:ext cx="2912152" cy="49808"/>
          </a:xfrm>
          <a:prstGeom prst="rect">
            <a:avLst/>
          </a:prstGeom>
          <a:solidFill>
            <a:schemeClr val="accent3">
              <a:alpha val="29000"/>
            </a:schemeClr>
          </a:solidFill>
          <a:ln>
            <a:gradFill>
              <a:gsLst>
                <a:gs pos="0">
                  <a:srgbClr val="FF0000"/>
                </a:gs>
                <a:gs pos="100000">
                  <a:schemeClr val="accent3"/>
                </a:gs>
              </a:gsLst>
              <a:lin ang="5400000" scaled="1"/>
            </a:gradFill>
            <a:prstDash val="dash"/>
            <a:headEnd type="none" w="med" len="med"/>
            <a:tailEnd type="none" w="med" len="med"/>
          </a:ln>
          <a:effectLst>
            <a:glow rad="127000">
              <a:srgbClr val="FF5353">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CA"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506" name="Connector: Elbow 505">
            <a:extLst>
              <a:ext uri="{FF2B5EF4-FFF2-40B4-BE49-F238E27FC236}">
                <a16:creationId xmlns:a16="http://schemas.microsoft.com/office/drawing/2014/main" id="{A2B35411-0059-442C-0915-7501CA54B3A4}"/>
              </a:ext>
            </a:extLst>
          </p:cNvPr>
          <p:cNvCxnSpPr>
            <a:cxnSpLocks/>
          </p:cNvCxnSpPr>
          <p:nvPr/>
        </p:nvCxnSpPr>
        <p:spPr>
          <a:xfrm rot="16200000" flipV="1">
            <a:off x="5096261" y="3266609"/>
            <a:ext cx="203733" cy="3"/>
          </a:xfrm>
          <a:prstGeom prst="bentConnector3">
            <a:avLst>
              <a:gd name="adj1" fmla="val 50000"/>
            </a:avLst>
          </a:prstGeom>
          <a:noFill/>
          <a:ln w="12700" cap="flat" cmpd="sng" algn="ctr">
            <a:solidFill>
              <a:srgbClr val="FF5353"/>
            </a:solidFill>
            <a:prstDash val="solid"/>
            <a:headEnd type="triangle" w="sm" len="sm"/>
            <a:tailEnd type="none" w="sm" len="sm"/>
          </a:ln>
          <a:effectLst>
            <a:outerShdw blurRad="50800" dist="38100" dir="2700000" algn="tl" rotWithShape="0">
              <a:prstClr val="black">
                <a:alpha val="40000"/>
              </a:prstClr>
            </a:outerShdw>
          </a:effectLst>
        </p:spPr>
      </p:cxnSp>
      <p:cxnSp>
        <p:nvCxnSpPr>
          <p:cNvPr id="508" name="Connector: Elbow 507">
            <a:extLst>
              <a:ext uri="{FF2B5EF4-FFF2-40B4-BE49-F238E27FC236}">
                <a16:creationId xmlns:a16="http://schemas.microsoft.com/office/drawing/2014/main" id="{89B65280-F45D-EB8D-3BDC-CD72BECAA858}"/>
              </a:ext>
            </a:extLst>
          </p:cNvPr>
          <p:cNvCxnSpPr>
            <a:cxnSpLocks/>
          </p:cNvCxnSpPr>
          <p:nvPr/>
        </p:nvCxnSpPr>
        <p:spPr>
          <a:xfrm rot="16200000" flipV="1">
            <a:off x="5164436" y="3266609"/>
            <a:ext cx="203733" cy="3"/>
          </a:xfrm>
          <a:prstGeom prst="bentConnector3">
            <a:avLst>
              <a:gd name="adj1" fmla="val 50000"/>
            </a:avLst>
          </a:prstGeom>
          <a:noFill/>
          <a:ln w="12700" cap="flat" cmpd="sng" algn="ctr">
            <a:solidFill>
              <a:srgbClr val="FF5353"/>
            </a:solidFill>
            <a:prstDash val="solid"/>
            <a:headEnd type="none" w="sm" len="sm"/>
            <a:tailEnd type="triangle" w="sm" len="sm"/>
          </a:ln>
          <a:effectLst>
            <a:outerShdw blurRad="50800" dist="38100" dir="2700000" algn="tl" rotWithShape="0">
              <a:prstClr val="black">
                <a:alpha val="40000"/>
              </a:prstClr>
            </a:outerShdw>
          </a:effectLst>
        </p:spPr>
      </p:cxnSp>
      <p:pic>
        <p:nvPicPr>
          <p:cNvPr id="510" name="Picture 509" descr="Icon&#10;&#10;Description automatically generated">
            <a:extLst>
              <a:ext uri="{FF2B5EF4-FFF2-40B4-BE49-F238E27FC236}">
                <a16:creationId xmlns:a16="http://schemas.microsoft.com/office/drawing/2014/main" id="{531BD1B9-4494-C9E7-3867-94A547960BBC}"/>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987921" y="2701374"/>
            <a:ext cx="163705" cy="163705"/>
          </a:xfrm>
          <a:prstGeom prst="rect">
            <a:avLst/>
          </a:prstGeom>
        </p:spPr>
      </p:pic>
      <p:pic>
        <p:nvPicPr>
          <p:cNvPr id="511" name="Picture 510" descr="Icon&#10;&#10;Description automatically generated">
            <a:extLst>
              <a:ext uri="{FF2B5EF4-FFF2-40B4-BE49-F238E27FC236}">
                <a16:creationId xmlns:a16="http://schemas.microsoft.com/office/drawing/2014/main" id="{6C1B2D56-562F-3C4D-AEE8-3D1641FC776B}"/>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980902" y="2088520"/>
            <a:ext cx="163705" cy="163705"/>
          </a:xfrm>
          <a:prstGeom prst="rect">
            <a:avLst/>
          </a:prstGeom>
        </p:spPr>
      </p:pic>
      <p:grpSp>
        <p:nvGrpSpPr>
          <p:cNvPr id="64" name="Group 63">
            <a:extLst>
              <a:ext uri="{FF2B5EF4-FFF2-40B4-BE49-F238E27FC236}">
                <a16:creationId xmlns:a16="http://schemas.microsoft.com/office/drawing/2014/main" id="{5D34AA61-30D1-C7B8-A6D0-B255EDFB503B}"/>
              </a:ext>
            </a:extLst>
          </p:cNvPr>
          <p:cNvGrpSpPr/>
          <p:nvPr/>
        </p:nvGrpSpPr>
        <p:grpSpPr>
          <a:xfrm>
            <a:off x="2161422" y="4118278"/>
            <a:ext cx="1304292" cy="426333"/>
            <a:chOff x="3870732" y="2162350"/>
            <a:chExt cx="1304292" cy="426333"/>
          </a:xfrm>
        </p:grpSpPr>
        <p:sp>
          <p:nvSpPr>
            <p:cNvPr id="66" name="Rectangle: Rounded Corners 65">
              <a:extLst>
                <a:ext uri="{FF2B5EF4-FFF2-40B4-BE49-F238E27FC236}">
                  <a16:creationId xmlns:a16="http://schemas.microsoft.com/office/drawing/2014/main" id="{7B0D9D15-F3AB-481E-7261-84C2A698A231}"/>
                </a:ext>
              </a:extLst>
            </p:cNvPr>
            <p:cNvSpPr/>
            <p:nvPr/>
          </p:nvSpPr>
          <p:spPr bwMode="auto">
            <a:xfrm>
              <a:off x="3986441" y="2162350"/>
              <a:ext cx="1062563" cy="426333"/>
            </a:xfrm>
            <a:prstGeom prst="roundRect">
              <a:avLst>
                <a:gd name="adj" fmla="val 4951"/>
              </a:avLst>
            </a:prstGeom>
            <a:pattFill prst="wdDnDiag">
              <a:fgClr>
                <a:srgbClr val="9E0000"/>
              </a:fgClr>
              <a:bgClr>
                <a:srgbClr val="860000"/>
              </a:bgClr>
            </a:pattFill>
            <a:ln w="9525" cap="flat" cmpd="sng" algn="ctr">
              <a:solidFill>
                <a:schemeClr val="accent3"/>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7" name="Rectangle 66">
              <a:extLst>
                <a:ext uri="{FF2B5EF4-FFF2-40B4-BE49-F238E27FC236}">
                  <a16:creationId xmlns:a16="http://schemas.microsoft.com/office/drawing/2014/main" id="{76704958-5B48-1B1F-1E9E-BE254890D1C0}"/>
                </a:ext>
              </a:extLst>
            </p:cNvPr>
            <p:cNvSpPr/>
            <p:nvPr/>
          </p:nvSpPr>
          <p:spPr bwMode="auto">
            <a:xfrm>
              <a:off x="3870732" y="2182559"/>
              <a:ext cx="1304292"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600" b="1" i="0" u="none" strike="noStrike" kern="0" cap="none" spc="0" normalizeH="0" baseline="0" noProof="0" dirty="0">
                  <a:ln>
                    <a:noFill/>
                  </a:ln>
                  <a:effectLst/>
                  <a:uLnTx/>
                  <a:uFill>
                    <a:solidFill>
                      <a:srgbClr val="50E6FF"/>
                    </a:solidFill>
                  </a:uFill>
                  <a:ea typeface="Segoe UI" pitchFamily="34" charset="0"/>
                  <a:cs typeface="Cascadia Code" panose="020B0609020000020004" pitchFamily="49" charset="0"/>
                </a:rPr>
                <a:t>Replica Network failures</a:t>
              </a:r>
            </a:p>
            <a:p>
              <a:pPr marL="0" marR="0" lvl="0" indent="0" algn="ctr" defTabSz="932472" rtl="0" eaLnBrk="1" fontAlgn="base" latinLnBrk="0" hangingPunct="1">
                <a:lnSpc>
                  <a:spcPct val="100000"/>
                </a:lnSpc>
                <a:spcBef>
                  <a:spcPct val="0"/>
                </a:spcBef>
                <a:spcAft>
                  <a:spcPct val="0"/>
                </a:spcAft>
                <a:buClrTx/>
                <a:buSzTx/>
                <a:buFontTx/>
                <a:buNone/>
                <a:tabLst/>
                <a:defRPr/>
              </a:pPr>
              <a:r>
                <a:rPr lang="en-US" sz="500" kern="0" dirty="0">
                  <a:uFill>
                    <a:solidFill>
                      <a:srgbClr val="50E6FF"/>
                    </a:solidFill>
                  </a:uFill>
                  <a:latin typeface="+mn-lt"/>
                  <a:ea typeface="Segoe UI" pitchFamily="34" charset="0"/>
                  <a:cs typeface="Cascadia Code" panose="020B0609020000020004" pitchFamily="49" charset="0"/>
                </a:rPr>
                <a:t>Packet corruption, duplicates, delay and loss – to break </a:t>
              </a:r>
              <a:r>
                <a:rPr lang="en-US" sz="500" b="1" kern="0" dirty="0">
                  <a:uFill>
                    <a:solidFill>
                      <a:srgbClr val="50E6FF"/>
                    </a:solidFill>
                  </a:uFill>
                  <a:latin typeface="+mn-lt"/>
                  <a:ea typeface="Segoe UI" pitchFamily="34" charset="0"/>
                  <a:cs typeface="Cascadia Code" panose="020B0609020000020004" pitchFamily="49" charset="0"/>
                </a:rPr>
                <a:t>seeding</a:t>
              </a:r>
              <a:endParaRPr kumimoji="0" lang="en-US" sz="500" b="1" i="0" u="none" strike="noStrike" kern="0" cap="none" spc="0" normalizeH="0" baseline="0" noProof="0" dirty="0">
                <a:ln>
                  <a:noFill/>
                </a:ln>
                <a:effectLst/>
                <a:uLnTx/>
                <a:uFill>
                  <a:solidFill>
                    <a:srgbClr val="50E6FF"/>
                  </a:solidFill>
                </a:uFill>
                <a:latin typeface="+mn-lt"/>
                <a:ea typeface="Segoe UI" pitchFamily="34" charset="0"/>
                <a:cs typeface="Cascadia Code" panose="020B0609020000020004" pitchFamily="49" charset="0"/>
              </a:endParaRPr>
            </a:p>
          </p:txBody>
        </p:sp>
      </p:grpSp>
      <p:sp>
        <p:nvSpPr>
          <p:cNvPr id="71" name="Freeform: Shape 70">
            <a:extLst>
              <a:ext uri="{FF2B5EF4-FFF2-40B4-BE49-F238E27FC236}">
                <a16:creationId xmlns:a16="http://schemas.microsoft.com/office/drawing/2014/main" id="{FE51DEFE-97A3-47D3-5AF2-36EE4EDFF205}"/>
              </a:ext>
            </a:extLst>
          </p:cNvPr>
          <p:cNvSpPr/>
          <p:nvPr/>
        </p:nvSpPr>
        <p:spPr bwMode="auto">
          <a:xfrm>
            <a:off x="3340791" y="2306709"/>
            <a:ext cx="387350" cy="1812925"/>
          </a:xfrm>
          <a:custGeom>
            <a:avLst/>
            <a:gdLst>
              <a:gd name="connsiteX0" fmla="*/ 0 w 387350"/>
              <a:gd name="connsiteY0" fmla="*/ 1812925 h 1812925"/>
              <a:gd name="connsiteX1" fmla="*/ 196850 w 387350"/>
              <a:gd name="connsiteY1" fmla="*/ 0 h 1812925"/>
              <a:gd name="connsiteX2" fmla="*/ 387350 w 387350"/>
              <a:gd name="connsiteY2" fmla="*/ 0 h 1812925"/>
            </a:gdLst>
            <a:ahLst/>
            <a:cxnLst>
              <a:cxn ang="0">
                <a:pos x="connsiteX0" y="connsiteY0"/>
              </a:cxn>
              <a:cxn ang="0">
                <a:pos x="connsiteX1" y="connsiteY1"/>
              </a:cxn>
              <a:cxn ang="0">
                <a:pos x="connsiteX2" y="connsiteY2"/>
              </a:cxn>
            </a:cxnLst>
            <a:rect l="l" t="t" r="r" b="b"/>
            <a:pathLst>
              <a:path w="387350" h="1812925">
                <a:moveTo>
                  <a:pt x="0" y="1812925"/>
                </a:moveTo>
                <a:lnTo>
                  <a:pt x="196850" y="0"/>
                </a:lnTo>
                <a:lnTo>
                  <a:pt x="387350" y="0"/>
                </a:lnTo>
              </a:path>
            </a:pathLst>
          </a:custGeom>
          <a:noFill/>
          <a:ln>
            <a:solidFill>
              <a:srgbClr val="FC9804"/>
            </a:solidFill>
            <a:prstDash val="sysDash"/>
            <a:headEnd type="none" w="med" len="med"/>
            <a:tailEnd type="triangle" w="sm" len="sm"/>
          </a:ln>
          <a:effectLst>
            <a:glow rad="63500">
              <a:schemeClr val="accent3">
                <a:satMod val="175000"/>
                <a:alpha val="9000"/>
              </a:schemeClr>
            </a:glow>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CA"/>
          </a:p>
        </p:txBody>
      </p:sp>
      <p:sp>
        <p:nvSpPr>
          <p:cNvPr id="76" name="Freeform: Shape 75">
            <a:extLst>
              <a:ext uri="{FF2B5EF4-FFF2-40B4-BE49-F238E27FC236}">
                <a16:creationId xmlns:a16="http://schemas.microsoft.com/office/drawing/2014/main" id="{050ABF46-706A-B236-A00B-F0F57C4D1310}"/>
              </a:ext>
            </a:extLst>
          </p:cNvPr>
          <p:cNvSpPr/>
          <p:nvPr/>
        </p:nvSpPr>
        <p:spPr bwMode="auto">
          <a:xfrm>
            <a:off x="3343966" y="3252859"/>
            <a:ext cx="387350" cy="869950"/>
          </a:xfrm>
          <a:custGeom>
            <a:avLst/>
            <a:gdLst>
              <a:gd name="connsiteX0" fmla="*/ 0 w 387350"/>
              <a:gd name="connsiteY0" fmla="*/ 869950 h 869950"/>
              <a:gd name="connsiteX1" fmla="*/ 95250 w 387350"/>
              <a:gd name="connsiteY1" fmla="*/ 0 h 869950"/>
              <a:gd name="connsiteX2" fmla="*/ 387350 w 387350"/>
              <a:gd name="connsiteY2" fmla="*/ 0 h 869950"/>
            </a:gdLst>
            <a:ahLst/>
            <a:cxnLst>
              <a:cxn ang="0">
                <a:pos x="connsiteX0" y="connsiteY0"/>
              </a:cxn>
              <a:cxn ang="0">
                <a:pos x="connsiteX1" y="connsiteY1"/>
              </a:cxn>
              <a:cxn ang="0">
                <a:pos x="connsiteX2" y="connsiteY2"/>
              </a:cxn>
            </a:cxnLst>
            <a:rect l="l" t="t" r="r" b="b"/>
            <a:pathLst>
              <a:path w="387350" h="869950">
                <a:moveTo>
                  <a:pt x="0" y="869950"/>
                </a:moveTo>
                <a:lnTo>
                  <a:pt x="95250" y="0"/>
                </a:lnTo>
                <a:lnTo>
                  <a:pt x="387350" y="0"/>
                </a:lnTo>
              </a:path>
            </a:pathLst>
          </a:custGeom>
          <a:noFill/>
          <a:ln>
            <a:solidFill>
              <a:srgbClr val="FC9804"/>
            </a:solidFill>
            <a:prstDash val="dash"/>
            <a:headEnd type="none" w="med" len="med"/>
            <a:tailEnd type="triangle" w="sm" len="sm"/>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CA"/>
          </a:p>
        </p:txBody>
      </p:sp>
      <p:pic>
        <p:nvPicPr>
          <p:cNvPr id="97" name="Picture 96" descr="Logo, icon&#10;&#10;Description automatically generated">
            <a:extLst>
              <a:ext uri="{FF2B5EF4-FFF2-40B4-BE49-F238E27FC236}">
                <a16:creationId xmlns:a16="http://schemas.microsoft.com/office/drawing/2014/main" id="{5EB9B140-E272-9261-BA5E-C0D6A6C3B3D5}"/>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3747212" y="3159732"/>
            <a:ext cx="152838" cy="152838"/>
          </a:xfrm>
          <a:prstGeom prst="rect">
            <a:avLst/>
          </a:prstGeom>
        </p:spPr>
      </p:pic>
      <p:pic>
        <p:nvPicPr>
          <p:cNvPr id="98" name="Picture 97" descr="Logo, icon&#10;&#10;Description automatically generated">
            <a:extLst>
              <a:ext uri="{FF2B5EF4-FFF2-40B4-BE49-F238E27FC236}">
                <a16:creationId xmlns:a16="http://schemas.microsoft.com/office/drawing/2014/main" id="{20DBD4C8-9FB6-0C5B-0D57-8F032CA3782F}"/>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3714399" y="2194724"/>
            <a:ext cx="152838" cy="152838"/>
          </a:xfrm>
          <a:prstGeom prst="rect">
            <a:avLst/>
          </a:prstGeom>
        </p:spPr>
      </p:pic>
      <p:sp>
        <p:nvSpPr>
          <p:cNvPr id="107" name="Rectangle 106">
            <a:extLst>
              <a:ext uri="{FF2B5EF4-FFF2-40B4-BE49-F238E27FC236}">
                <a16:creationId xmlns:a16="http://schemas.microsoft.com/office/drawing/2014/main" id="{55444A16-47F4-1E96-DF14-928927D204DA}"/>
              </a:ext>
            </a:extLst>
          </p:cNvPr>
          <p:cNvSpPr/>
          <p:nvPr/>
        </p:nvSpPr>
        <p:spPr bwMode="auto">
          <a:xfrm>
            <a:off x="4036689" y="1734693"/>
            <a:ext cx="223625" cy="177354"/>
          </a:xfrm>
          <a:prstGeom prst="rect">
            <a:avLst/>
          </a:prstGeom>
          <a:solidFill>
            <a:schemeClr val="accent3">
              <a:alpha val="29000"/>
            </a:schemeClr>
          </a:solidFill>
          <a:ln>
            <a:gradFill>
              <a:gsLst>
                <a:gs pos="0">
                  <a:srgbClr val="FF0000"/>
                </a:gs>
                <a:gs pos="100000">
                  <a:schemeClr val="accent3"/>
                </a:gs>
              </a:gsLst>
              <a:lin ang="5400000" scaled="1"/>
            </a:gradFill>
            <a:prstDash val="dash"/>
            <a:headEnd type="none" w="med" len="med"/>
            <a:tailEnd type="none" w="med" len="med"/>
          </a:ln>
          <a:effectLst>
            <a:glow rad="127000">
              <a:srgbClr val="FF5353">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CA"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08" name="Picture 107" descr="Logo, icon&#10;&#10;Description automatically generated">
            <a:extLst>
              <a:ext uri="{FF2B5EF4-FFF2-40B4-BE49-F238E27FC236}">
                <a16:creationId xmlns:a16="http://schemas.microsoft.com/office/drawing/2014/main" id="{95BAC4A9-D926-4167-A3AE-542D1FD4249A}"/>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4070348" y="1646854"/>
            <a:ext cx="152838" cy="152838"/>
          </a:xfrm>
          <a:prstGeom prst="rect">
            <a:avLst/>
          </a:prstGeom>
        </p:spPr>
      </p:pic>
      <p:sp>
        <p:nvSpPr>
          <p:cNvPr id="113" name="Rectangle 112">
            <a:extLst>
              <a:ext uri="{FF2B5EF4-FFF2-40B4-BE49-F238E27FC236}">
                <a16:creationId xmlns:a16="http://schemas.microsoft.com/office/drawing/2014/main" id="{4050C411-941B-592E-1124-6502E27D41AE}"/>
              </a:ext>
            </a:extLst>
          </p:cNvPr>
          <p:cNvSpPr/>
          <p:nvPr/>
        </p:nvSpPr>
        <p:spPr bwMode="auto">
          <a:xfrm>
            <a:off x="3918094" y="1206382"/>
            <a:ext cx="223625" cy="211567"/>
          </a:xfrm>
          <a:prstGeom prst="rect">
            <a:avLst/>
          </a:prstGeom>
          <a:solidFill>
            <a:schemeClr val="accent3">
              <a:alpha val="29000"/>
            </a:schemeClr>
          </a:solidFill>
          <a:ln>
            <a:gradFill>
              <a:gsLst>
                <a:gs pos="0">
                  <a:srgbClr val="FF0000"/>
                </a:gs>
                <a:gs pos="100000">
                  <a:schemeClr val="accent3"/>
                </a:gs>
              </a:gsLst>
              <a:lin ang="5400000" scaled="1"/>
            </a:gradFill>
            <a:prstDash val="dash"/>
            <a:headEnd type="none" w="med" len="med"/>
            <a:tailEnd type="none" w="med" len="med"/>
          </a:ln>
          <a:effectLst>
            <a:glow rad="127000">
              <a:srgbClr val="FF5353">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CA"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9" name="Rectangle 118">
            <a:extLst>
              <a:ext uri="{FF2B5EF4-FFF2-40B4-BE49-F238E27FC236}">
                <a16:creationId xmlns:a16="http://schemas.microsoft.com/office/drawing/2014/main" id="{FD1663E1-C9A3-1BC4-D414-A3E83855A334}"/>
              </a:ext>
            </a:extLst>
          </p:cNvPr>
          <p:cNvSpPr/>
          <p:nvPr/>
        </p:nvSpPr>
        <p:spPr bwMode="auto">
          <a:xfrm>
            <a:off x="3871075" y="1108951"/>
            <a:ext cx="2630224" cy="45719"/>
          </a:xfrm>
          <a:prstGeom prst="rect">
            <a:avLst/>
          </a:prstGeom>
          <a:solidFill>
            <a:schemeClr val="accent3">
              <a:alpha val="29000"/>
            </a:schemeClr>
          </a:solidFill>
          <a:ln>
            <a:gradFill>
              <a:gsLst>
                <a:gs pos="0">
                  <a:srgbClr val="FF0000"/>
                </a:gs>
                <a:gs pos="100000">
                  <a:schemeClr val="accent3"/>
                </a:gs>
              </a:gsLst>
              <a:lin ang="5400000" scaled="1"/>
            </a:gradFill>
            <a:prstDash val="dash"/>
            <a:headEnd type="none" w="med" len="med"/>
            <a:tailEnd type="none" w="med" len="med"/>
          </a:ln>
          <a:effectLst>
            <a:glow rad="127000">
              <a:srgbClr val="FF5353">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CA"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14" name="Picture 113" descr="Logo, icon&#10;&#10;Description automatically generated">
            <a:extLst>
              <a:ext uri="{FF2B5EF4-FFF2-40B4-BE49-F238E27FC236}">
                <a16:creationId xmlns:a16="http://schemas.microsoft.com/office/drawing/2014/main" id="{359437B1-5F06-2783-55DB-3DCC456AA05B}"/>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3940422" y="1114043"/>
            <a:ext cx="152838" cy="152838"/>
          </a:xfrm>
          <a:prstGeom prst="rect">
            <a:avLst/>
          </a:prstGeom>
        </p:spPr>
      </p:pic>
      <p:pic>
        <p:nvPicPr>
          <p:cNvPr id="120" name="Picture 119" descr="Logo, icon&#10;&#10;Description automatically generated">
            <a:extLst>
              <a:ext uri="{FF2B5EF4-FFF2-40B4-BE49-F238E27FC236}">
                <a16:creationId xmlns:a16="http://schemas.microsoft.com/office/drawing/2014/main" id="{EFC9B25A-9216-B4FF-CA7A-800B63DE0766}"/>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5132490" y="1031394"/>
            <a:ext cx="152838" cy="152838"/>
          </a:xfrm>
          <a:prstGeom prst="rect">
            <a:avLst/>
          </a:prstGeom>
        </p:spPr>
      </p:pic>
      <p:sp>
        <p:nvSpPr>
          <p:cNvPr id="123" name="Rectangle 122">
            <a:extLst>
              <a:ext uri="{FF2B5EF4-FFF2-40B4-BE49-F238E27FC236}">
                <a16:creationId xmlns:a16="http://schemas.microsoft.com/office/drawing/2014/main" id="{A08478A1-90A3-5614-48AA-24BDC72EC130}"/>
              </a:ext>
            </a:extLst>
          </p:cNvPr>
          <p:cNvSpPr/>
          <p:nvPr/>
        </p:nvSpPr>
        <p:spPr bwMode="auto">
          <a:xfrm>
            <a:off x="5207564" y="1196705"/>
            <a:ext cx="223625" cy="211567"/>
          </a:xfrm>
          <a:prstGeom prst="rect">
            <a:avLst/>
          </a:prstGeom>
          <a:solidFill>
            <a:schemeClr val="accent3">
              <a:alpha val="29000"/>
            </a:schemeClr>
          </a:solidFill>
          <a:ln>
            <a:gradFill>
              <a:gsLst>
                <a:gs pos="0">
                  <a:srgbClr val="FF0000"/>
                </a:gs>
                <a:gs pos="100000">
                  <a:schemeClr val="accent3"/>
                </a:gs>
              </a:gsLst>
              <a:lin ang="5400000" scaled="1"/>
            </a:gradFill>
            <a:prstDash val="dash"/>
            <a:headEnd type="none" w="med" len="med"/>
            <a:tailEnd type="none" w="med" len="med"/>
          </a:ln>
          <a:effectLst>
            <a:glow rad="127000">
              <a:srgbClr val="FF5353">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CA"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24" name="Picture 123" descr="Logo, icon&#10;&#10;Description automatically generated">
            <a:extLst>
              <a:ext uri="{FF2B5EF4-FFF2-40B4-BE49-F238E27FC236}">
                <a16:creationId xmlns:a16="http://schemas.microsoft.com/office/drawing/2014/main" id="{10105E41-6723-85FB-254C-EBEC6A9DA75F}"/>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5229892" y="1104366"/>
            <a:ext cx="152838" cy="152838"/>
          </a:xfrm>
          <a:prstGeom prst="rect">
            <a:avLst/>
          </a:prstGeom>
        </p:spPr>
      </p:pic>
      <p:grpSp>
        <p:nvGrpSpPr>
          <p:cNvPr id="125" name="Group 124">
            <a:extLst>
              <a:ext uri="{FF2B5EF4-FFF2-40B4-BE49-F238E27FC236}">
                <a16:creationId xmlns:a16="http://schemas.microsoft.com/office/drawing/2014/main" id="{C2D6458B-10F0-3EC2-4FEF-D92AB5A44B8E}"/>
              </a:ext>
            </a:extLst>
          </p:cNvPr>
          <p:cNvGrpSpPr/>
          <p:nvPr/>
        </p:nvGrpSpPr>
        <p:grpSpPr>
          <a:xfrm>
            <a:off x="5115815" y="378540"/>
            <a:ext cx="1652074" cy="206783"/>
            <a:chOff x="3725732" y="2162350"/>
            <a:chExt cx="1652074" cy="206783"/>
          </a:xfrm>
        </p:grpSpPr>
        <p:sp>
          <p:nvSpPr>
            <p:cNvPr id="126" name="Rectangle: Rounded Corners 125">
              <a:extLst>
                <a:ext uri="{FF2B5EF4-FFF2-40B4-BE49-F238E27FC236}">
                  <a16:creationId xmlns:a16="http://schemas.microsoft.com/office/drawing/2014/main" id="{0AB5201E-DE2C-5F6A-CA27-49CFE5426424}"/>
                </a:ext>
              </a:extLst>
            </p:cNvPr>
            <p:cNvSpPr/>
            <p:nvPr/>
          </p:nvSpPr>
          <p:spPr bwMode="auto">
            <a:xfrm>
              <a:off x="3986441" y="2162350"/>
              <a:ext cx="1120463" cy="206783"/>
            </a:xfrm>
            <a:prstGeom prst="roundRect">
              <a:avLst>
                <a:gd name="adj" fmla="val 4951"/>
              </a:avLst>
            </a:prstGeom>
            <a:pattFill prst="wdDnDiag">
              <a:fgClr>
                <a:srgbClr val="9E0000"/>
              </a:fgClr>
              <a:bgClr>
                <a:srgbClr val="860000"/>
              </a:bgClr>
            </a:pattFill>
            <a:ln w="9525" cap="flat" cmpd="sng" algn="ctr">
              <a:solidFill>
                <a:schemeClr val="accent3"/>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7" name="Rectangle 126">
              <a:extLst>
                <a:ext uri="{FF2B5EF4-FFF2-40B4-BE49-F238E27FC236}">
                  <a16:creationId xmlns:a16="http://schemas.microsoft.com/office/drawing/2014/main" id="{083AAEB5-96EE-C71E-78B1-D4D1C9FCDDBC}"/>
                </a:ext>
              </a:extLst>
            </p:cNvPr>
            <p:cNvSpPr/>
            <p:nvPr/>
          </p:nvSpPr>
          <p:spPr bwMode="auto">
            <a:xfrm>
              <a:off x="3725732" y="2182559"/>
              <a:ext cx="1652074" cy="168619"/>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600" b="1" i="0" u="none" strike="noStrike" kern="0" cap="none" spc="0" normalizeH="0" baseline="0" noProof="0" dirty="0">
                  <a:ln>
                    <a:noFill/>
                  </a:ln>
                  <a:effectLst/>
                  <a:uLnTx/>
                  <a:uFill>
                    <a:solidFill>
                      <a:srgbClr val="50E6FF"/>
                    </a:solidFill>
                  </a:uFill>
                  <a:ea typeface="Segoe UI" pitchFamily="34" charset="0"/>
                  <a:cs typeface="Cascadia Code" panose="020B0609020000020004" pitchFamily="49" charset="0"/>
                </a:rPr>
                <a:t>Kill entire </a:t>
              </a:r>
              <a:r>
                <a:rPr kumimoji="0" lang="en-US" sz="600" b="1" i="0" u="none" strike="noStrike" kern="0" cap="none" spc="0" normalizeH="0" baseline="0" noProof="0" dirty="0" err="1">
                  <a:ln>
                    <a:noFill/>
                  </a:ln>
                  <a:effectLst/>
                  <a:uLnTx/>
                  <a:uFill>
                    <a:solidFill>
                      <a:srgbClr val="50E6FF"/>
                    </a:solidFill>
                  </a:uFill>
                  <a:latin typeface="Cascadia Code" panose="020B0609020000020004" pitchFamily="49" charset="0"/>
                  <a:ea typeface="Cascadia Code" panose="020B0609020000020004" pitchFamily="49" charset="0"/>
                  <a:cs typeface="Cascadia Code" panose="020B0609020000020004" pitchFamily="49" charset="0"/>
                </a:rPr>
                <a:t>StatefulSet</a:t>
              </a:r>
              <a:r>
                <a:rPr kumimoji="0" lang="en-US" sz="600" b="1" i="0" u="none" strike="noStrike" kern="0" cap="none" spc="0" normalizeH="0" baseline="0" noProof="0" dirty="0">
                  <a:ln>
                    <a:noFill/>
                  </a:ln>
                  <a:effectLst/>
                  <a:uLnTx/>
                  <a:uFill>
                    <a:solidFill>
                      <a:srgbClr val="50E6FF"/>
                    </a:solidFill>
                  </a:uFill>
                  <a:ea typeface="Segoe UI" pitchFamily="34" charset="0"/>
                  <a:cs typeface="Cascadia Code" panose="020B0609020000020004" pitchFamily="49" charset="0"/>
                </a:rPr>
                <a:t> Pod</a:t>
              </a:r>
              <a:endParaRPr kumimoji="0" lang="en-US" sz="500" b="1" i="0" u="none" strike="noStrike" kern="0" cap="none" spc="0" normalizeH="0" baseline="0" noProof="0" dirty="0">
                <a:ln>
                  <a:noFill/>
                </a:ln>
                <a:effectLst/>
                <a:uLnTx/>
                <a:uFill>
                  <a:solidFill>
                    <a:srgbClr val="50E6FF"/>
                  </a:solidFill>
                </a:uFill>
                <a:latin typeface="+mn-lt"/>
                <a:ea typeface="Segoe UI" pitchFamily="34" charset="0"/>
                <a:cs typeface="Cascadia Code" panose="020B0609020000020004" pitchFamily="49" charset="0"/>
              </a:endParaRPr>
            </a:p>
          </p:txBody>
        </p:sp>
      </p:grpSp>
      <p:sp>
        <p:nvSpPr>
          <p:cNvPr id="515" name="Freeform: Shape 514">
            <a:extLst>
              <a:ext uri="{FF2B5EF4-FFF2-40B4-BE49-F238E27FC236}">
                <a16:creationId xmlns:a16="http://schemas.microsoft.com/office/drawing/2014/main" id="{8CB61F48-12D7-9DA4-B0D5-FEED479F4552}"/>
              </a:ext>
            </a:extLst>
          </p:cNvPr>
          <p:cNvSpPr/>
          <p:nvPr/>
        </p:nvSpPr>
        <p:spPr bwMode="auto">
          <a:xfrm>
            <a:off x="5201341" y="484259"/>
            <a:ext cx="171450" cy="568325"/>
          </a:xfrm>
          <a:custGeom>
            <a:avLst/>
            <a:gdLst>
              <a:gd name="connsiteX0" fmla="*/ 171450 w 171450"/>
              <a:gd name="connsiteY0" fmla="*/ 0 h 568325"/>
              <a:gd name="connsiteX1" fmla="*/ 47625 w 171450"/>
              <a:gd name="connsiteY1" fmla="*/ 0 h 568325"/>
              <a:gd name="connsiteX2" fmla="*/ 0 w 171450"/>
              <a:gd name="connsiteY2" fmla="*/ 568325 h 568325"/>
            </a:gdLst>
            <a:ahLst/>
            <a:cxnLst>
              <a:cxn ang="0">
                <a:pos x="connsiteX0" y="connsiteY0"/>
              </a:cxn>
              <a:cxn ang="0">
                <a:pos x="connsiteX1" y="connsiteY1"/>
              </a:cxn>
              <a:cxn ang="0">
                <a:pos x="connsiteX2" y="connsiteY2"/>
              </a:cxn>
            </a:cxnLst>
            <a:rect l="l" t="t" r="r" b="b"/>
            <a:pathLst>
              <a:path w="171450" h="568325">
                <a:moveTo>
                  <a:pt x="171450" y="0"/>
                </a:moveTo>
                <a:lnTo>
                  <a:pt x="47625" y="0"/>
                </a:lnTo>
                <a:lnTo>
                  <a:pt x="0" y="568325"/>
                </a:lnTo>
              </a:path>
            </a:pathLst>
          </a:custGeom>
          <a:noFill/>
          <a:ln>
            <a:solidFill>
              <a:srgbClr val="FC9804"/>
            </a:solidFill>
            <a:prstDash val="dash"/>
            <a:headEnd type="none" w="med" len="med"/>
            <a:tailEnd type="triangle" w="sm" len="sm"/>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CA"/>
          </a:p>
        </p:txBody>
      </p:sp>
      <p:sp>
        <p:nvSpPr>
          <p:cNvPr id="528" name="Rectangle 527">
            <a:extLst>
              <a:ext uri="{FF2B5EF4-FFF2-40B4-BE49-F238E27FC236}">
                <a16:creationId xmlns:a16="http://schemas.microsoft.com/office/drawing/2014/main" id="{A4B68249-8C87-2F7C-C0D7-FEF4380F6278}"/>
              </a:ext>
            </a:extLst>
          </p:cNvPr>
          <p:cNvSpPr/>
          <p:nvPr/>
        </p:nvSpPr>
        <p:spPr bwMode="auto">
          <a:xfrm>
            <a:off x="8411453" y="2816075"/>
            <a:ext cx="223625" cy="211567"/>
          </a:xfrm>
          <a:prstGeom prst="rect">
            <a:avLst/>
          </a:prstGeom>
          <a:solidFill>
            <a:schemeClr val="accent3">
              <a:alpha val="29000"/>
            </a:schemeClr>
          </a:solidFill>
          <a:ln>
            <a:gradFill>
              <a:gsLst>
                <a:gs pos="0">
                  <a:srgbClr val="FF0000"/>
                </a:gs>
                <a:gs pos="100000">
                  <a:schemeClr val="accent3"/>
                </a:gs>
              </a:gsLst>
              <a:lin ang="5400000" scaled="1"/>
            </a:gradFill>
            <a:prstDash val="dash"/>
            <a:headEnd type="none" w="med" len="med"/>
            <a:tailEnd type="none" w="med" len="med"/>
          </a:ln>
          <a:effectLst>
            <a:glow rad="127000">
              <a:srgbClr val="FF5353">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CA"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31" name="Picture 530" descr="Logo, icon&#10;&#10;Description automatically generated">
            <a:extLst>
              <a:ext uri="{FF2B5EF4-FFF2-40B4-BE49-F238E27FC236}">
                <a16:creationId xmlns:a16="http://schemas.microsoft.com/office/drawing/2014/main" id="{2E3C35E1-6050-3516-0FB8-28FF7D94F0AC}"/>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8433781" y="2723736"/>
            <a:ext cx="152838" cy="152838"/>
          </a:xfrm>
          <a:prstGeom prst="rect">
            <a:avLst/>
          </a:prstGeom>
        </p:spPr>
      </p:pic>
      <p:sp>
        <p:nvSpPr>
          <p:cNvPr id="532" name="Rectangle 531">
            <a:extLst>
              <a:ext uri="{FF2B5EF4-FFF2-40B4-BE49-F238E27FC236}">
                <a16:creationId xmlns:a16="http://schemas.microsoft.com/office/drawing/2014/main" id="{3E418D8B-B3F7-11F6-EB81-6D2EFB2827A4}"/>
              </a:ext>
            </a:extLst>
          </p:cNvPr>
          <p:cNvSpPr/>
          <p:nvPr/>
        </p:nvSpPr>
        <p:spPr bwMode="auto">
          <a:xfrm>
            <a:off x="8350270" y="2726185"/>
            <a:ext cx="1451697" cy="51698"/>
          </a:xfrm>
          <a:prstGeom prst="rect">
            <a:avLst/>
          </a:prstGeom>
          <a:solidFill>
            <a:schemeClr val="accent3">
              <a:alpha val="29000"/>
            </a:schemeClr>
          </a:solidFill>
          <a:ln>
            <a:gradFill>
              <a:gsLst>
                <a:gs pos="0">
                  <a:srgbClr val="FF0000"/>
                </a:gs>
                <a:gs pos="100000">
                  <a:schemeClr val="accent3"/>
                </a:gs>
              </a:gsLst>
              <a:lin ang="5400000" scaled="1"/>
            </a:gradFill>
            <a:prstDash val="dash"/>
            <a:headEnd type="none" w="med" len="med"/>
            <a:tailEnd type="none" w="med" len="med"/>
          </a:ln>
          <a:effectLst>
            <a:glow rad="127000">
              <a:srgbClr val="FF5353">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CA"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33" name="Picture 532" descr="Logo, icon&#10;&#10;Description automatically generated">
            <a:extLst>
              <a:ext uri="{FF2B5EF4-FFF2-40B4-BE49-F238E27FC236}">
                <a16:creationId xmlns:a16="http://schemas.microsoft.com/office/drawing/2014/main" id="{8FABD9E7-76CA-6536-C67D-5CA422841AA8}"/>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9008667" y="2648628"/>
            <a:ext cx="152838" cy="152838"/>
          </a:xfrm>
          <a:prstGeom prst="rect">
            <a:avLst/>
          </a:prstGeom>
        </p:spPr>
      </p:pic>
      <p:grpSp>
        <p:nvGrpSpPr>
          <p:cNvPr id="534" name="Group 533">
            <a:extLst>
              <a:ext uri="{FF2B5EF4-FFF2-40B4-BE49-F238E27FC236}">
                <a16:creationId xmlns:a16="http://schemas.microsoft.com/office/drawing/2014/main" id="{C754B6DA-6B5D-ADCF-D882-97C849DCE042}"/>
              </a:ext>
            </a:extLst>
          </p:cNvPr>
          <p:cNvGrpSpPr/>
          <p:nvPr/>
        </p:nvGrpSpPr>
        <p:grpSpPr>
          <a:xfrm>
            <a:off x="4036348" y="374881"/>
            <a:ext cx="1159882" cy="206783"/>
            <a:chOff x="3830683" y="2162350"/>
            <a:chExt cx="1159882" cy="206783"/>
          </a:xfrm>
        </p:grpSpPr>
        <p:sp>
          <p:nvSpPr>
            <p:cNvPr id="537" name="Rectangle: Rounded Corners 536">
              <a:extLst>
                <a:ext uri="{FF2B5EF4-FFF2-40B4-BE49-F238E27FC236}">
                  <a16:creationId xmlns:a16="http://schemas.microsoft.com/office/drawing/2014/main" id="{59A23B02-6651-5000-A80F-101C8C41CB58}"/>
                </a:ext>
              </a:extLst>
            </p:cNvPr>
            <p:cNvSpPr/>
            <p:nvPr/>
          </p:nvSpPr>
          <p:spPr bwMode="auto">
            <a:xfrm>
              <a:off x="3986441" y="2162350"/>
              <a:ext cx="872887" cy="206783"/>
            </a:xfrm>
            <a:prstGeom prst="roundRect">
              <a:avLst>
                <a:gd name="adj" fmla="val 4951"/>
              </a:avLst>
            </a:prstGeom>
            <a:pattFill prst="wdDnDiag">
              <a:fgClr>
                <a:srgbClr val="9E0000"/>
              </a:fgClr>
              <a:bgClr>
                <a:srgbClr val="860000"/>
              </a:bgClr>
            </a:pattFill>
            <a:ln w="9525" cap="flat" cmpd="sng" algn="ctr">
              <a:solidFill>
                <a:schemeClr val="accent3"/>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39" name="Rectangle 538">
              <a:extLst>
                <a:ext uri="{FF2B5EF4-FFF2-40B4-BE49-F238E27FC236}">
                  <a16:creationId xmlns:a16="http://schemas.microsoft.com/office/drawing/2014/main" id="{172F4BF5-E849-058E-14B5-4F4EDD812242}"/>
                </a:ext>
              </a:extLst>
            </p:cNvPr>
            <p:cNvSpPr/>
            <p:nvPr/>
          </p:nvSpPr>
          <p:spPr bwMode="auto">
            <a:xfrm>
              <a:off x="3830683" y="2182559"/>
              <a:ext cx="1159882" cy="168619"/>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600" b="1" i="0" u="none" strike="noStrike" kern="0" cap="none" spc="0" normalizeH="0" baseline="0" noProof="0" dirty="0">
                  <a:ln>
                    <a:noFill/>
                  </a:ln>
                  <a:effectLst/>
                  <a:uLnTx/>
                  <a:uFill>
                    <a:solidFill>
                      <a:srgbClr val="50E6FF"/>
                    </a:solidFill>
                  </a:uFill>
                  <a:ea typeface="Segoe UI" pitchFamily="34" charset="0"/>
                  <a:cs typeface="Cascadia Code" panose="020B0609020000020004" pitchFamily="49" charset="0"/>
                </a:rPr>
                <a:t>Kill specific containers</a:t>
              </a:r>
              <a:endParaRPr kumimoji="0" lang="en-US" sz="500" b="1" i="0" u="none" strike="noStrike" kern="0" cap="none" spc="0" normalizeH="0" baseline="0" noProof="0" dirty="0">
                <a:ln>
                  <a:noFill/>
                </a:ln>
                <a:effectLst/>
                <a:uLnTx/>
                <a:uFill>
                  <a:solidFill>
                    <a:srgbClr val="50E6FF"/>
                  </a:solidFill>
                </a:uFill>
                <a:latin typeface="+mn-lt"/>
                <a:ea typeface="Segoe UI" pitchFamily="34" charset="0"/>
                <a:cs typeface="Cascadia Code" panose="020B0609020000020004" pitchFamily="49" charset="0"/>
              </a:endParaRPr>
            </a:p>
          </p:txBody>
        </p:sp>
      </p:grpSp>
      <p:sp>
        <p:nvSpPr>
          <p:cNvPr id="540" name="Freeform: Shape 539">
            <a:extLst>
              <a:ext uri="{FF2B5EF4-FFF2-40B4-BE49-F238E27FC236}">
                <a16:creationId xmlns:a16="http://schemas.microsoft.com/office/drawing/2014/main" id="{1AAA8105-1FE7-09A2-A901-F77E487072AD}"/>
              </a:ext>
            </a:extLst>
          </p:cNvPr>
          <p:cNvSpPr/>
          <p:nvPr/>
        </p:nvSpPr>
        <p:spPr bwMode="auto">
          <a:xfrm>
            <a:off x="4016923" y="494037"/>
            <a:ext cx="171450" cy="659740"/>
          </a:xfrm>
          <a:custGeom>
            <a:avLst/>
            <a:gdLst>
              <a:gd name="connsiteX0" fmla="*/ 171450 w 171450"/>
              <a:gd name="connsiteY0" fmla="*/ 0 h 568325"/>
              <a:gd name="connsiteX1" fmla="*/ 47625 w 171450"/>
              <a:gd name="connsiteY1" fmla="*/ 0 h 568325"/>
              <a:gd name="connsiteX2" fmla="*/ 0 w 171450"/>
              <a:gd name="connsiteY2" fmla="*/ 568325 h 568325"/>
            </a:gdLst>
            <a:ahLst/>
            <a:cxnLst>
              <a:cxn ang="0">
                <a:pos x="connsiteX0" y="connsiteY0"/>
              </a:cxn>
              <a:cxn ang="0">
                <a:pos x="connsiteX1" y="connsiteY1"/>
              </a:cxn>
              <a:cxn ang="0">
                <a:pos x="connsiteX2" y="connsiteY2"/>
              </a:cxn>
            </a:cxnLst>
            <a:rect l="l" t="t" r="r" b="b"/>
            <a:pathLst>
              <a:path w="171450" h="568325">
                <a:moveTo>
                  <a:pt x="171450" y="0"/>
                </a:moveTo>
                <a:lnTo>
                  <a:pt x="47625" y="0"/>
                </a:lnTo>
                <a:lnTo>
                  <a:pt x="0" y="568325"/>
                </a:lnTo>
              </a:path>
            </a:pathLst>
          </a:custGeom>
          <a:noFill/>
          <a:ln>
            <a:solidFill>
              <a:srgbClr val="FC9804"/>
            </a:solidFill>
            <a:prstDash val="dash"/>
            <a:headEnd type="none" w="med" len="med"/>
            <a:tailEnd type="triangle" w="sm" len="sm"/>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CA"/>
          </a:p>
        </p:txBody>
      </p:sp>
      <p:grpSp>
        <p:nvGrpSpPr>
          <p:cNvPr id="541" name="Group 540">
            <a:extLst>
              <a:ext uri="{FF2B5EF4-FFF2-40B4-BE49-F238E27FC236}">
                <a16:creationId xmlns:a16="http://schemas.microsoft.com/office/drawing/2014/main" id="{8E722D49-2E31-C123-69BD-210D9D599C03}"/>
              </a:ext>
            </a:extLst>
          </p:cNvPr>
          <p:cNvGrpSpPr/>
          <p:nvPr/>
        </p:nvGrpSpPr>
        <p:grpSpPr>
          <a:xfrm>
            <a:off x="5110718" y="655586"/>
            <a:ext cx="1652074" cy="206783"/>
            <a:chOff x="3725732" y="2162350"/>
            <a:chExt cx="1652074" cy="206783"/>
          </a:xfrm>
        </p:grpSpPr>
        <p:sp>
          <p:nvSpPr>
            <p:cNvPr id="547" name="Rectangle: Rounded Corners 546">
              <a:extLst>
                <a:ext uri="{FF2B5EF4-FFF2-40B4-BE49-F238E27FC236}">
                  <a16:creationId xmlns:a16="http://schemas.microsoft.com/office/drawing/2014/main" id="{67D0BB96-1EDE-E8B5-C7B7-2B8905DA4C9E}"/>
                </a:ext>
              </a:extLst>
            </p:cNvPr>
            <p:cNvSpPr/>
            <p:nvPr/>
          </p:nvSpPr>
          <p:spPr bwMode="auto">
            <a:xfrm>
              <a:off x="3986441" y="2162350"/>
              <a:ext cx="1120463" cy="206783"/>
            </a:xfrm>
            <a:prstGeom prst="roundRect">
              <a:avLst>
                <a:gd name="adj" fmla="val 4951"/>
              </a:avLst>
            </a:prstGeom>
            <a:pattFill prst="wdDnDiag">
              <a:fgClr>
                <a:srgbClr val="9E0000"/>
              </a:fgClr>
              <a:bgClr>
                <a:srgbClr val="860000"/>
              </a:bgClr>
            </a:pattFill>
            <a:ln w="9525" cap="flat" cmpd="sng" algn="ctr">
              <a:solidFill>
                <a:schemeClr val="accent3"/>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48" name="Rectangle 547">
              <a:extLst>
                <a:ext uri="{FF2B5EF4-FFF2-40B4-BE49-F238E27FC236}">
                  <a16:creationId xmlns:a16="http://schemas.microsoft.com/office/drawing/2014/main" id="{DD7D3D9C-1691-B104-CB39-8EA6E49BDD45}"/>
                </a:ext>
              </a:extLst>
            </p:cNvPr>
            <p:cNvSpPr/>
            <p:nvPr/>
          </p:nvSpPr>
          <p:spPr bwMode="auto">
            <a:xfrm>
              <a:off x="3725732" y="2182559"/>
              <a:ext cx="1652074" cy="168619"/>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600" b="1" i="0" u="none" strike="noStrike" kern="0" cap="none" spc="0" normalizeH="0" baseline="0" noProof="0" dirty="0">
                  <a:ln>
                    <a:noFill/>
                  </a:ln>
                  <a:effectLst/>
                  <a:uLnTx/>
                  <a:uFill>
                    <a:solidFill>
                      <a:srgbClr val="50E6FF"/>
                    </a:solidFill>
                  </a:uFill>
                  <a:ea typeface="Segoe UI" pitchFamily="34" charset="0"/>
                  <a:cs typeface="Cascadia Code" panose="020B0609020000020004" pitchFamily="49" charset="0"/>
                </a:rPr>
                <a:t>Kill random replica</a:t>
              </a:r>
              <a:endParaRPr kumimoji="0" lang="en-US" sz="500" b="1" i="0" u="none" strike="noStrike" kern="0" cap="none" spc="0" normalizeH="0" baseline="0" noProof="0" dirty="0">
                <a:ln>
                  <a:noFill/>
                </a:ln>
                <a:effectLst/>
                <a:uLnTx/>
                <a:uFill>
                  <a:solidFill>
                    <a:srgbClr val="50E6FF"/>
                  </a:solidFill>
                </a:uFill>
                <a:latin typeface="+mn-lt"/>
                <a:ea typeface="Segoe UI" pitchFamily="34" charset="0"/>
                <a:cs typeface="Cascadia Code" panose="020B0609020000020004" pitchFamily="49" charset="0"/>
              </a:endParaRPr>
            </a:p>
          </p:txBody>
        </p:sp>
      </p:grpSp>
      <p:sp>
        <p:nvSpPr>
          <p:cNvPr id="549" name="Rectangle 548">
            <a:extLst>
              <a:ext uri="{FF2B5EF4-FFF2-40B4-BE49-F238E27FC236}">
                <a16:creationId xmlns:a16="http://schemas.microsoft.com/office/drawing/2014/main" id="{558CA095-7C10-942F-34E8-F87ECBC29D91}"/>
              </a:ext>
            </a:extLst>
          </p:cNvPr>
          <p:cNvSpPr/>
          <p:nvPr/>
        </p:nvSpPr>
        <p:spPr bwMode="auto">
          <a:xfrm>
            <a:off x="4730116" y="675489"/>
            <a:ext cx="1652074" cy="168619"/>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CA" sz="600" b="1" i="0" u="none" strike="noStrike" kern="0" cap="none" spc="0" normalizeH="0" baseline="0" noProof="0" dirty="0">
                <a:ln>
                  <a:noFill/>
                </a:ln>
                <a:effectLst/>
                <a:uLnTx/>
                <a:uFill>
                  <a:solidFill>
                    <a:srgbClr val="50E6FF"/>
                  </a:solidFill>
                </a:uFill>
                <a:latin typeface="+mn-lt"/>
                <a:ea typeface="Segoe UI" pitchFamily="34" charset="0"/>
                <a:cs typeface="Cascadia Code" panose="020B0609020000020004" pitchFamily="49" charset="0"/>
              </a:rPr>
              <a:t>❔</a:t>
            </a:r>
            <a:endParaRPr kumimoji="0" lang="en-US" sz="600" b="1" i="0" u="none" strike="noStrike" kern="0" cap="none" spc="0" normalizeH="0" baseline="0" noProof="0" dirty="0">
              <a:ln>
                <a:noFill/>
              </a:ln>
              <a:effectLst/>
              <a:uLnTx/>
              <a:uFill>
                <a:solidFill>
                  <a:srgbClr val="50E6FF"/>
                </a:solidFill>
              </a:uFill>
              <a:latin typeface="+mn-lt"/>
              <a:ea typeface="Segoe UI" pitchFamily="34" charset="0"/>
              <a:cs typeface="Cascadia Code" panose="020B0609020000020004" pitchFamily="49" charset="0"/>
            </a:endParaRPr>
          </a:p>
        </p:txBody>
      </p:sp>
      <p:grpSp>
        <p:nvGrpSpPr>
          <p:cNvPr id="550" name="Group 549">
            <a:extLst>
              <a:ext uri="{FF2B5EF4-FFF2-40B4-BE49-F238E27FC236}">
                <a16:creationId xmlns:a16="http://schemas.microsoft.com/office/drawing/2014/main" id="{503618CE-D935-37E6-01C3-676836B72E32}"/>
              </a:ext>
            </a:extLst>
          </p:cNvPr>
          <p:cNvGrpSpPr/>
          <p:nvPr/>
        </p:nvGrpSpPr>
        <p:grpSpPr>
          <a:xfrm>
            <a:off x="6364523" y="507506"/>
            <a:ext cx="1652074" cy="206783"/>
            <a:chOff x="3786458" y="2162350"/>
            <a:chExt cx="1652074" cy="206783"/>
          </a:xfrm>
        </p:grpSpPr>
        <p:sp>
          <p:nvSpPr>
            <p:cNvPr id="555" name="Rectangle: Rounded Corners 554">
              <a:extLst>
                <a:ext uri="{FF2B5EF4-FFF2-40B4-BE49-F238E27FC236}">
                  <a16:creationId xmlns:a16="http://schemas.microsoft.com/office/drawing/2014/main" id="{7D719747-1B38-0F3D-313F-F8CE1D4034D7}"/>
                </a:ext>
              </a:extLst>
            </p:cNvPr>
            <p:cNvSpPr/>
            <p:nvPr/>
          </p:nvSpPr>
          <p:spPr bwMode="auto">
            <a:xfrm>
              <a:off x="4004364" y="2162350"/>
              <a:ext cx="1075171" cy="206783"/>
            </a:xfrm>
            <a:prstGeom prst="roundRect">
              <a:avLst>
                <a:gd name="adj" fmla="val 4951"/>
              </a:avLst>
            </a:prstGeom>
            <a:pattFill prst="wdDnDiag">
              <a:fgClr>
                <a:srgbClr val="9E0000"/>
              </a:fgClr>
              <a:bgClr>
                <a:srgbClr val="860000"/>
              </a:bgClr>
            </a:pattFill>
            <a:ln w="9525" cap="flat" cmpd="sng" algn="ctr">
              <a:solidFill>
                <a:schemeClr val="accent3"/>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56" name="Rectangle 555">
              <a:extLst>
                <a:ext uri="{FF2B5EF4-FFF2-40B4-BE49-F238E27FC236}">
                  <a16:creationId xmlns:a16="http://schemas.microsoft.com/office/drawing/2014/main" id="{239C6DD4-17EF-6667-32B3-0C213D5B8C3E}"/>
                </a:ext>
              </a:extLst>
            </p:cNvPr>
            <p:cNvSpPr/>
            <p:nvPr/>
          </p:nvSpPr>
          <p:spPr bwMode="auto">
            <a:xfrm>
              <a:off x="3786458" y="2182559"/>
              <a:ext cx="1652074" cy="168619"/>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600" b="1" i="0" u="none" strike="noStrike" kern="0" cap="none" spc="0" normalizeH="0" baseline="0" noProof="0" dirty="0">
                  <a:ln>
                    <a:noFill/>
                  </a:ln>
                  <a:effectLst/>
                  <a:uLnTx/>
                  <a:uFill>
                    <a:solidFill>
                      <a:srgbClr val="50E6FF"/>
                    </a:solidFill>
                  </a:uFill>
                  <a:ea typeface="Segoe UI" pitchFamily="34" charset="0"/>
                  <a:cs typeface="Cascadia Code" panose="020B0609020000020004" pitchFamily="49" charset="0"/>
                </a:rPr>
                <a:t>Kill Data Controller Pod</a:t>
              </a:r>
              <a:endParaRPr kumimoji="0" lang="en-US" sz="500" b="1" i="0" u="none" strike="noStrike" kern="0" cap="none" spc="0" normalizeH="0" baseline="0" noProof="0" dirty="0">
                <a:ln>
                  <a:noFill/>
                </a:ln>
                <a:effectLst/>
                <a:uLnTx/>
                <a:uFill>
                  <a:solidFill>
                    <a:srgbClr val="50E6FF"/>
                  </a:solidFill>
                </a:uFill>
                <a:latin typeface="+mn-lt"/>
                <a:ea typeface="Segoe UI" pitchFamily="34" charset="0"/>
                <a:cs typeface="Cascadia Code" panose="020B0609020000020004" pitchFamily="49" charset="0"/>
              </a:endParaRPr>
            </a:p>
          </p:txBody>
        </p:sp>
      </p:grpSp>
      <p:pic>
        <p:nvPicPr>
          <p:cNvPr id="559" name="Graphic 558">
            <a:extLst>
              <a:ext uri="{FF2B5EF4-FFF2-40B4-BE49-F238E27FC236}">
                <a16:creationId xmlns:a16="http://schemas.microsoft.com/office/drawing/2014/main" id="{35FE9CFD-4C12-6B9E-6B86-A4094D423C70}"/>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6619784" y="547318"/>
            <a:ext cx="132018" cy="132018"/>
          </a:xfrm>
          <a:prstGeom prst="rect">
            <a:avLst/>
          </a:prstGeom>
        </p:spPr>
      </p:pic>
      <p:pic>
        <p:nvPicPr>
          <p:cNvPr id="560" name="Graphic 559" descr="Icon of a box with connected dots and lines">
            <a:extLst>
              <a:ext uri="{FF2B5EF4-FFF2-40B4-BE49-F238E27FC236}">
                <a16:creationId xmlns:a16="http://schemas.microsoft.com/office/drawing/2014/main" id="{DEE049F2-4E48-1E98-BD85-6B6399E4F1E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817797" y="541799"/>
            <a:ext cx="135551" cy="150072"/>
          </a:xfrm>
          <a:prstGeom prst="rect">
            <a:avLst/>
          </a:prstGeom>
        </p:spPr>
      </p:pic>
      <p:sp>
        <p:nvSpPr>
          <p:cNvPr id="561" name="Rectangle 560">
            <a:extLst>
              <a:ext uri="{FF2B5EF4-FFF2-40B4-BE49-F238E27FC236}">
                <a16:creationId xmlns:a16="http://schemas.microsoft.com/office/drawing/2014/main" id="{C189D4AB-032D-8BA1-5B51-DCC109DF4C6D}"/>
              </a:ext>
            </a:extLst>
          </p:cNvPr>
          <p:cNvSpPr/>
          <p:nvPr/>
        </p:nvSpPr>
        <p:spPr bwMode="auto">
          <a:xfrm>
            <a:off x="7730408" y="523836"/>
            <a:ext cx="1159882" cy="168619"/>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600" b="1" i="0" u="none" strike="noStrike" kern="0" cap="none" spc="0" normalizeH="0" baseline="0" noProof="0" dirty="0">
                <a:ln>
                  <a:noFill/>
                </a:ln>
                <a:effectLst/>
                <a:uLnTx/>
                <a:uFill>
                  <a:solidFill>
                    <a:srgbClr val="50E6FF"/>
                  </a:solidFill>
                </a:uFill>
                <a:ea typeface="Segoe UI" pitchFamily="34" charset="0"/>
                <a:cs typeface="Cascadia Code" panose="020B0609020000020004" pitchFamily="49" charset="0"/>
              </a:rPr>
              <a:t>COMPUTE CHAOS</a:t>
            </a:r>
            <a:endParaRPr kumimoji="0" lang="en-US" sz="500" b="1" i="0" u="none" strike="noStrike" kern="0" cap="none" spc="0" normalizeH="0" baseline="0" noProof="0" dirty="0">
              <a:ln>
                <a:noFill/>
              </a:ln>
              <a:effectLst/>
              <a:uLnTx/>
              <a:uFill>
                <a:solidFill>
                  <a:srgbClr val="50E6FF"/>
                </a:solidFill>
              </a:uFill>
              <a:latin typeface="+mn-lt"/>
              <a:ea typeface="Segoe UI" pitchFamily="34" charset="0"/>
              <a:cs typeface="Cascadia Code" panose="020B0609020000020004" pitchFamily="49" charset="0"/>
            </a:endParaRPr>
          </a:p>
        </p:txBody>
      </p:sp>
      <p:sp>
        <p:nvSpPr>
          <p:cNvPr id="564" name="Right Brace 563">
            <a:extLst>
              <a:ext uri="{FF2B5EF4-FFF2-40B4-BE49-F238E27FC236}">
                <a16:creationId xmlns:a16="http://schemas.microsoft.com/office/drawing/2014/main" id="{91E4A8D0-1ED4-71D8-F025-666389EC8C04}"/>
              </a:ext>
            </a:extLst>
          </p:cNvPr>
          <p:cNvSpPr/>
          <p:nvPr/>
        </p:nvSpPr>
        <p:spPr>
          <a:xfrm flipV="1">
            <a:off x="7696451" y="310991"/>
            <a:ext cx="145769" cy="626817"/>
          </a:xfrm>
          <a:prstGeom prst="rightBrace">
            <a:avLst>
              <a:gd name="adj1" fmla="val 44540"/>
              <a:gd name="adj2" fmla="val 49930"/>
            </a:avLst>
          </a:prstGeom>
          <a:noFill/>
          <a:ln w="15875" cap="flat" cmpd="sng" algn="ctr">
            <a:solidFill>
              <a:srgbClr val="FF0909"/>
            </a:solidFill>
            <a:prstDash val="solid"/>
            <a:miter lim="800000"/>
            <a:headEnd type="none" w="lg" len="med"/>
            <a:tailEnd type="none" w="lg"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cxnSp>
        <p:nvCxnSpPr>
          <p:cNvPr id="568" name="Straight Connector 567">
            <a:extLst>
              <a:ext uri="{FF2B5EF4-FFF2-40B4-BE49-F238E27FC236}">
                <a16:creationId xmlns:a16="http://schemas.microsoft.com/office/drawing/2014/main" id="{B74E53B8-2929-EF5D-75C7-404A698DF8DA}"/>
              </a:ext>
            </a:extLst>
          </p:cNvPr>
          <p:cNvCxnSpPr>
            <a:cxnSpLocks/>
          </p:cNvCxnSpPr>
          <p:nvPr/>
        </p:nvCxnSpPr>
        <p:spPr>
          <a:xfrm flipH="1" flipV="1">
            <a:off x="3898514" y="944149"/>
            <a:ext cx="3797937" cy="6369"/>
          </a:xfrm>
          <a:prstGeom prst="line">
            <a:avLst/>
          </a:prstGeom>
          <a:ln>
            <a:solidFill>
              <a:schemeClr val="accent3">
                <a:alpha val="84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71" name="Straight Connector 570">
            <a:extLst>
              <a:ext uri="{FF2B5EF4-FFF2-40B4-BE49-F238E27FC236}">
                <a16:creationId xmlns:a16="http://schemas.microsoft.com/office/drawing/2014/main" id="{8B111C0D-754D-60EA-99B2-671C983D0CC0}"/>
              </a:ext>
            </a:extLst>
          </p:cNvPr>
          <p:cNvCxnSpPr>
            <a:cxnSpLocks/>
          </p:cNvCxnSpPr>
          <p:nvPr/>
        </p:nvCxnSpPr>
        <p:spPr>
          <a:xfrm flipH="1" flipV="1">
            <a:off x="3869483" y="298255"/>
            <a:ext cx="3797937" cy="6369"/>
          </a:xfrm>
          <a:prstGeom prst="line">
            <a:avLst/>
          </a:prstGeom>
          <a:ln>
            <a:solidFill>
              <a:schemeClr val="accent3">
                <a:alpha val="84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572" name="Group 571">
            <a:extLst>
              <a:ext uri="{FF2B5EF4-FFF2-40B4-BE49-F238E27FC236}">
                <a16:creationId xmlns:a16="http://schemas.microsoft.com/office/drawing/2014/main" id="{AE40C0AF-48C9-971A-A7E8-DFC664E7F265}"/>
              </a:ext>
            </a:extLst>
          </p:cNvPr>
          <p:cNvGrpSpPr/>
          <p:nvPr/>
        </p:nvGrpSpPr>
        <p:grpSpPr>
          <a:xfrm>
            <a:off x="2597599" y="1672420"/>
            <a:ext cx="1304292" cy="335625"/>
            <a:chOff x="3870732" y="2170662"/>
            <a:chExt cx="1304292" cy="426333"/>
          </a:xfrm>
        </p:grpSpPr>
        <p:sp>
          <p:nvSpPr>
            <p:cNvPr id="573" name="Rectangle: Rounded Corners 572">
              <a:extLst>
                <a:ext uri="{FF2B5EF4-FFF2-40B4-BE49-F238E27FC236}">
                  <a16:creationId xmlns:a16="http://schemas.microsoft.com/office/drawing/2014/main" id="{B416DC80-2878-4C22-D86D-CE43FE728B14}"/>
                </a:ext>
              </a:extLst>
            </p:cNvPr>
            <p:cNvSpPr/>
            <p:nvPr/>
          </p:nvSpPr>
          <p:spPr bwMode="auto">
            <a:xfrm>
              <a:off x="4102942" y="2170662"/>
              <a:ext cx="841489" cy="426333"/>
            </a:xfrm>
            <a:prstGeom prst="roundRect">
              <a:avLst>
                <a:gd name="adj" fmla="val 4951"/>
              </a:avLst>
            </a:prstGeom>
            <a:pattFill prst="wdDnDiag">
              <a:fgClr>
                <a:srgbClr val="9E0000"/>
              </a:fgClr>
              <a:bgClr>
                <a:srgbClr val="860000"/>
              </a:bgClr>
            </a:pattFill>
            <a:ln w="9525" cap="flat" cmpd="sng" algn="ctr">
              <a:solidFill>
                <a:schemeClr val="accent3"/>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74" name="Rectangle 573">
              <a:extLst>
                <a:ext uri="{FF2B5EF4-FFF2-40B4-BE49-F238E27FC236}">
                  <a16:creationId xmlns:a16="http://schemas.microsoft.com/office/drawing/2014/main" id="{C0590F36-5066-ED54-4C3C-AB4FA8800CDD}"/>
                </a:ext>
              </a:extLst>
            </p:cNvPr>
            <p:cNvSpPr/>
            <p:nvPr/>
          </p:nvSpPr>
          <p:spPr bwMode="auto">
            <a:xfrm>
              <a:off x="3870732" y="2182559"/>
              <a:ext cx="1304292"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600" b="1" i="0" u="none" strike="noStrike" kern="0" cap="none" spc="0" normalizeH="0" baseline="0" noProof="0" dirty="0">
                  <a:ln>
                    <a:noFill/>
                  </a:ln>
                  <a:effectLst/>
                  <a:uLnTx/>
                  <a:uFill>
                    <a:solidFill>
                      <a:srgbClr val="50E6FF"/>
                    </a:solidFill>
                  </a:uFill>
                  <a:ea typeface="Segoe UI" pitchFamily="34" charset="0"/>
                  <a:cs typeface="Cascadia Code" panose="020B0609020000020004" pitchFamily="49" charset="0"/>
                </a:rPr>
                <a:t>Storage latency</a:t>
              </a:r>
            </a:p>
            <a:p>
              <a:pPr marL="0" marR="0" lvl="0" indent="0" algn="ctr" defTabSz="932472" rtl="0" eaLnBrk="1" fontAlgn="base" latinLnBrk="0" hangingPunct="1">
                <a:lnSpc>
                  <a:spcPct val="100000"/>
                </a:lnSpc>
                <a:spcBef>
                  <a:spcPct val="0"/>
                </a:spcBef>
                <a:spcAft>
                  <a:spcPct val="0"/>
                </a:spcAft>
                <a:buClrTx/>
                <a:buSzTx/>
                <a:buFontTx/>
                <a:buNone/>
                <a:tabLst/>
                <a:defRPr/>
              </a:pPr>
              <a:r>
                <a:rPr lang="en-US" sz="500" kern="0" dirty="0">
                  <a:uFill>
                    <a:solidFill>
                      <a:srgbClr val="50E6FF"/>
                    </a:solidFill>
                  </a:uFill>
                  <a:latin typeface="+mn-lt"/>
                  <a:ea typeface="Segoe UI" pitchFamily="34" charset="0"/>
                  <a:cs typeface="Cascadia Code" panose="020B0609020000020004" pitchFamily="49" charset="0"/>
                </a:rPr>
                <a:t>Delay reads/writes to </a:t>
              </a:r>
              <a:r>
                <a:rPr lang="en-US" sz="500" kern="0" dirty="0">
                  <a:uFill>
                    <a:solidFill>
                      <a:srgbClr val="50E6FF"/>
                    </a:solidFill>
                  </a:uFill>
                  <a:latin typeface="Cascadia Code" panose="020B0609020000020004" pitchFamily="49" charset="0"/>
                  <a:ea typeface="Cascadia Code" panose="020B0609020000020004" pitchFamily="49" charset="0"/>
                  <a:cs typeface="Cascadia Code" panose="020B0609020000020004" pitchFamily="49" charset="0"/>
                </a:rPr>
                <a:t>/var/opt/mssql/*</a:t>
              </a:r>
              <a:endParaRPr kumimoji="0" lang="en-US" sz="500" b="1" i="0" u="none" strike="noStrike" kern="0" cap="none" spc="0" normalizeH="0" baseline="0" noProof="0" dirty="0">
                <a:ln>
                  <a:noFill/>
                </a:ln>
                <a:effectLst/>
                <a:uLnTx/>
                <a:uFill>
                  <a:solidFill>
                    <a:srgbClr val="50E6FF"/>
                  </a:solidFill>
                </a:uFill>
                <a:latin typeface="Cascadia Code" panose="020B0609020000020004" pitchFamily="49" charset="0"/>
                <a:ea typeface="Cascadia Code" panose="020B0609020000020004" pitchFamily="49" charset="0"/>
                <a:cs typeface="Cascadia Code" panose="020B0609020000020004" pitchFamily="49" charset="0"/>
              </a:endParaRPr>
            </a:p>
          </p:txBody>
        </p:sp>
      </p:grpSp>
      <p:cxnSp>
        <p:nvCxnSpPr>
          <p:cNvPr id="1025" name="Straight Arrow Connector 1024">
            <a:extLst>
              <a:ext uri="{FF2B5EF4-FFF2-40B4-BE49-F238E27FC236}">
                <a16:creationId xmlns:a16="http://schemas.microsoft.com/office/drawing/2014/main" id="{E60A5D5F-FA90-715F-F8EC-28BC4FAF9B73}"/>
              </a:ext>
            </a:extLst>
          </p:cNvPr>
          <p:cNvCxnSpPr>
            <a:cxnSpLocks/>
          </p:cNvCxnSpPr>
          <p:nvPr/>
        </p:nvCxnSpPr>
        <p:spPr>
          <a:xfrm>
            <a:off x="3683599" y="1823177"/>
            <a:ext cx="358201" cy="3489"/>
          </a:xfrm>
          <a:prstGeom prst="straightConnector1">
            <a:avLst/>
          </a:prstGeom>
          <a:ln>
            <a:solidFill>
              <a:srgbClr val="FC9804"/>
            </a:solidFill>
            <a:prstDash val="dash"/>
            <a:headEnd type="none" w="lg" len="med"/>
            <a:tailEnd type="triangle" w="sm" len="sm"/>
          </a:ln>
        </p:spPr>
        <p:style>
          <a:lnRef idx="1">
            <a:schemeClr val="accent1"/>
          </a:lnRef>
          <a:fillRef idx="0">
            <a:schemeClr val="accent1"/>
          </a:fillRef>
          <a:effectRef idx="0">
            <a:schemeClr val="accent1"/>
          </a:effectRef>
          <a:fontRef idx="minor">
            <a:schemeClr val="tx1"/>
          </a:fontRef>
        </p:style>
      </p:cxnSp>
      <p:grpSp>
        <p:nvGrpSpPr>
          <p:cNvPr id="1026" name="Group 1025">
            <a:extLst>
              <a:ext uri="{FF2B5EF4-FFF2-40B4-BE49-F238E27FC236}">
                <a16:creationId xmlns:a16="http://schemas.microsoft.com/office/drawing/2014/main" id="{84E88A06-DF44-C011-61FD-9CC52A91069F}"/>
              </a:ext>
            </a:extLst>
          </p:cNvPr>
          <p:cNvGrpSpPr/>
          <p:nvPr/>
        </p:nvGrpSpPr>
        <p:grpSpPr>
          <a:xfrm>
            <a:off x="4037684" y="641182"/>
            <a:ext cx="1159882" cy="206783"/>
            <a:chOff x="3830683" y="2162350"/>
            <a:chExt cx="1159882" cy="206783"/>
          </a:xfrm>
        </p:grpSpPr>
        <p:sp>
          <p:nvSpPr>
            <p:cNvPr id="1027" name="Rectangle: Rounded Corners 1026">
              <a:extLst>
                <a:ext uri="{FF2B5EF4-FFF2-40B4-BE49-F238E27FC236}">
                  <a16:creationId xmlns:a16="http://schemas.microsoft.com/office/drawing/2014/main" id="{15398280-FFC7-1380-620E-B5BAADF91776}"/>
                </a:ext>
              </a:extLst>
            </p:cNvPr>
            <p:cNvSpPr/>
            <p:nvPr/>
          </p:nvSpPr>
          <p:spPr bwMode="auto">
            <a:xfrm>
              <a:off x="3986441" y="2162350"/>
              <a:ext cx="872887" cy="206783"/>
            </a:xfrm>
            <a:prstGeom prst="roundRect">
              <a:avLst>
                <a:gd name="adj" fmla="val 4951"/>
              </a:avLst>
            </a:prstGeom>
            <a:pattFill prst="wdDnDiag">
              <a:fgClr>
                <a:srgbClr val="9E0000"/>
              </a:fgClr>
              <a:bgClr>
                <a:srgbClr val="860000"/>
              </a:bgClr>
            </a:pattFill>
            <a:ln w="9525" cap="flat" cmpd="sng" algn="ctr">
              <a:solidFill>
                <a:schemeClr val="accent3"/>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28" name="Rectangle 1027">
              <a:extLst>
                <a:ext uri="{FF2B5EF4-FFF2-40B4-BE49-F238E27FC236}">
                  <a16:creationId xmlns:a16="http://schemas.microsoft.com/office/drawing/2014/main" id="{C3479728-00E9-806A-41DE-1F7E3C2B4AE3}"/>
                </a:ext>
              </a:extLst>
            </p:cNvPr>
            <p:cNvSpPr/>
            <p:nvPr/>
          </p:nvSpPr>
          <p:spPr bwMode="auto">
            <a:xfrm>
              <a:off x="3830683" y="2182559"/>
              <a:ext cx="1159882" cy="168619"/>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600" b="1" i="0" u="none" strike="noStrike" kern="0" cap="none" spc="0" normalizeH="0" baseline="0" noProof="0" dirty="0">
                  <a:ln>
                    <a:noFill/>
                  </a:ln>
                  <a:effectLst/>
                  <a:uLnTx/>
                  <a:uFill>
                    <a:solidFill>
                      <a:srgbClr val="50E6FF"/>
                    </a:solidFill>
                  </a:uFill>
                  <a:ea typeface="Segoe UI" pitchFamily="34" charset="0"/>
                  <a:cs typeface="Cascadia Code" panose="020B0609020000020004" pitchFamily="49" charset="0"/>
                </a:rPr>
                <a:t>Burn CPU and RAM</a:t>
              </a:r>
              <a:endParaRPr kumimoji="0" lang="en-US" sz="500" b="1" i="0" u="none" strike="noStrike" kern="0" cap="none" spc="0" normalizeH="0" baseline="0" noProof="0" dirty="0">
                <a:ln>
                  <a:noFill/>
                </a:ln>
                <a:effectLst/>
                <a:uLnTx/>
                <a:uFill>
                  <a:solidFill>
                    <a:srgbClr val="50E6FF"/>
                  </a:solidFill>
                </a:uFill>
                <a:latin typeface="+mn-lt"/>
                <a:ea typeface="Segoe UI" pitchFamily="34" charset="0"/>
                <a:cs typeface="Cascadia Code" panose="020B0609020000020004" pitchFamily="49" charset="0"/>
              </a:endParaRPr>
            </a:p>
          </p:txBody>
        </p:sp>
      </p:grpSp>
      <p:sp>
        <p:nvSpPr>
          <p:cNvPr id="1029" name="Freeform: Shape 1028">
            <a:extLst>
              <a:ext uri="{FF2B5EF4-FFF2-40B4-BE49-F238E27FC236}">
                <a16:creationId xmlns:a16="http://schemas.microsoft.com/office/drawing/2014/main" id="{1BCA1C0E-0160-9626-06A9-E3C730CDDFAD}"/>
              </a:ext>
            </a:extLst>
          </p:cNvPr>
          <p:cNvSpPr/>
          <p:nvPr/>
        </p:nvSpPr>
        <p:spPr bwMode="auto">
          <a:xfrm flipH="1">
            <a:off x="5067270" y="726386"/>
            <a:ext cx="238487" cy="382763"/>
          </a:xfrm>
          <a:custGeom>
            <a:avLst/>
            <a:gdLst>
              <a:gd name="connsiteX0" fmla="*/ 171450 w 171450"/>
              <a:gd name="connsiteY0" fmla="*/ 0 h 568325"/>
              <a:gd name="connsiteX1" fmla="*/ 47625 w 171450"/>
              <a:gd name="connsiteY1" fmla="*/ 0 h 568325"/>
              <a:gd name="connsiteX2" fmla="*/ 0 w 171450"/>
              <a:gd name="connsiteY2" fmla="*/ 568325 h 568325"/>
            </a:gdLst>
            <a:ahLst/>
            <a:cxnLst>
              <a:cxn ang="0">
                <a:pos x="connsiteX0" y="connsiteY0"/>
              </a:cxn>
              <a:cxn ang="0">
                <a:pos x="connsiteX1" y="connsiteY1"/>
              </a:cxn>
              <a:cxn ang="0">
                <a:pos x="connsiteX2" y="connsiteY2"/>
              </a:cxn>
            </a:cxnLst>
            <a:rect l="l" t="t" r="r" b="b"/>
            <a:pathLst>
              <a:path w="171450" h="568325">
                <a:moveTo>
                  <a:pt x="171450" y="0"/>
                </a:moveTo>
                <a:lnTo>
                  <a:pt x="47625" y="0"/>
                </a:lnTo>
                <a:lnTo>
                  <a:pt x="0" y="568325"/>
                </a:lnTo>
              </a:path>
            </a:pathLst>
          </a:custGeom>
          <a:noFill/>
          <a:ln>
            <a:solidFill>
              <a:srgbClr val="FC9804"/>
            </a:solidFill>
            <a:prstDash val="dash"/>
            <a:headEnd type="none" w="med" len="med"/>
            <a:tailEnd type="triangle" w="sm" len="sm"/>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CA"/>
          </a:p>
        </p:txBody>
      </p:sp>
      <p:sp>
        <p:nvSpPr>
          <p:cNvPr id="1032" name="Rectangle 1031">
            <a:extLst>
              <a:ext uri="{FF2B5EF4-FFF2-40B4-BE49-F238E27FC236}">
                <a16:creationId xmlns:a16="http://schemas.microsoft.com/office/drawing/2014/main" id="{B8463C23-DF1C-ADB8-7F21-B592E33B1596}"/>
              </a:ext>
            </a:extLst>
          </p:cNvPr>
          <p:cNvSpPr/>
          <p:nvPr/>
        </p:nvSpPr>
        <p:spPr bwMode="auto">
          <a:xfrm>
            <a:off x="7590968" y="2132283"/>
            <a:ext cx="2380066" cy="45719"/>
          </a:xfrm>
          <a:prstGeom prst="rect">
            <a:avLst/>
          </a:prstGeom>
          <a:solidFill>
            <a:schemeClr val="accent3">
              <a:alpha val="29000"/>
            </a:schemeClr>
          </a:solidFill>
          <a:ln>
            <a:gradFill>
              <a:gsLst>
                <a:gs pos="0">
                  <a:srgbClr val="FF0000"/>
                </a:gs>
                <a:gs pos="100000">
                  <a:schemeClr val="accent3"/>
                </a:gs>
              </a:gsLst>
              <a:lin ang="5400000" scaled="1"/>
            </a:gradFill>
            <a:prstDash val="dash"/>
            <a:headEnd type="none" w="med" len="med"/>
            <a:tailEnd type="none" w="med" len="med"/>
          </a:ln>
          <a:effectLst>
            <a:glow rad="127000">
              <a:srgbClr val="FF5353">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CA"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033" name="Connector: Elbow 1032">
            <a:extLst>
              <a:ext uri="{FF2B5EF4-FFF2-40B4-BE49-F238E27FC236}">
                <a16:creationId xmlns:a16="http://schemas.microsoft.com/office/drawing/2014/main" id="{FB3929AF-86E2-2293-EE4F-71A21F3D9761}"/>
              </a:ext>
            </a:extLst>
          </p:cNvPr>
          <p:cNvCxnSpPr>
            <a:cxnSpLocks/>
          </p:cNvCxnSpPr>
          <p:nvPr/>
        </p:nvCxnSpPr>
        <p:spPr>
          <a:xfrm rot="16200000" flipV="1">
            <a:off x="8731679" y="2163349"/>
            <a:ext cx="203733" cy="3"/>
          </a:xfrm>
          <a:prstGeom prst="bentConnector3">
            <a:avLst>
              <a:gd name="adj1" fmla="val 50000"/>
            </a:avLst>
          </a:prstGeom>
          <a:noFill/>
          <a:ln w="12700" cap="flat" cmpd="sng" algn="ctr">
            <a:solidFill>
              <a:srgbClr val="FF5353"/>
            </a:solidFill>
            <a:prstDash val="solid"/>
            <a:headEnd type="none" w="sm" len="sm"/>
            <a:tailEnd type="triangle" w="sm" len="sm"/>
          </a:ln>
          <a:effectLst>
            <a:outerShdw blurRad="50800" dist="38100" dir="2700000" algn="tl" rotWithShape="0">
              <a:prstClr val="black">
                <a:alpha val="40000"/>
              </a:prstClr>
            </a:outerShdw>
          </a:effectLst>
        </p:spPr>
      </p:cxnSp>
      <p:sp>
        <p:nvSpPr>
          <p:cNvPr id="1035" name="Rectangle 1034">
            <a:extLst>
              <a:ext uri="{FF2B5EF4-FFF2-40B4-BE49-F238E27FC236}">
                <a16:creationId xmlns:a16="http://schemas.microsoft.com/office/drawing/2014/main" id="{A06D81AD-64CC-4263-8CB6-799D089343FD}"/>
              </a:ext>
            </a:extLst>
          </p:cNvPr>
          <p:cNvSpPr/>
          <p:nvPr/>
        </p:nvSpPr>
        <p:spPr bwMode="auto">
          <a:xfrm flipH="1" flipV="1">
            <a:off x="7602229" y="780343"/>
            <a:ext cx="45719" cy="5065509"/>
          </a:xfrm>
          <a:prstGeom prst="rect">
            <a:avLst/>
          </a:prstGeom>
          <a:solidFill>
            <a:schemeClr val="accent3">
              <a:alpha val="29000"/>
            </a:schemeClr>
          </a:solidFill>
          <a:ln>
            <a:gradFill>
              <a:gsLst>
                <a:gs pos="0">
                  <a:srgbClr val="FF0000"/>
                </a:gs>
                <a:gs pos="100000">
                  <a:schemeClr val="accent3"/>
                </a:gs>
              </a:gsLst>
              <a:lin ang="5400000" scaled="1"/>
            </a:gradFill>
            <a:prstDash val="dash"/>
            <a:headEnd type="none" w="med" len="med"/>
            <a:tailEnd type="none" w="med" len="med"/>
          </a:ln>
          <a:effectLst>
            <a:glow rad="127000">
              <a:srgbClr val="FF5353">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CA"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034" name="Picture 1033" descr="Logo, icon&#10;&#10;Description automatically generated">
            <a:extLst>
              <a:ext uri="{FF2B5EF4-FFF2-40B4-BE49-F238E27FC236}">
                <a16:creationId xmlns:a16="http://schemas.microsoft.com/office/drawing/2014/main" id="{8560E00C-4774-5CCE-6076-CEA91FF2CB50}"/>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7568681" y="2047020"/>
            <a:ext cx="152838" cy="152838"/>
          </a:xfrm>
          <a:prstGeom prst="rect">
            <a:avLst/>
          </a:prstGeom>
        </p:spPr>
      </p:pic>
      <p:pic>
        <p:nvPicPr>
          <p:cNvPr id="1036" name="Picture 1035" descr="Logo, icon&#10;&#10;Description automatically generated">
            <a:extLst>
              <a:ext uri="{FF2B5EF4-FFF2-40B4-BE49-F238E27FC236}">
                <a16:creationId xmlns:a16="http://schemas.microsoft.com/office/drawing/2014/main" id="{93C33E9E-6230-519B-F05F-C2A95C010775}"/>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7552320" y="697127"/>
            <a:ext cx="152838" cy="152838"/>
          </a:xfrm>
          <a:prstGeom prst="rect">
            <a:avLst/>
          </a:prstGeom>
        </p:spPr>
      </p:pic>
      <p:sp>
        <p:nvSpPr>
          <p:cNvPr id="1039" name="Rectangle 1038">
            <a:extLst>
              <a:ext uri="{FF2B5EF4-FFF2-40B4-BE49-F238E27FC236}">
                <a16:creationId xmlns:a16="http://schemas.microsoft.com/office/drawing/2014/main" id="{A3EA2EEC-C8D4-DC4C-E28F-D33BF08545C4}"/>
              </a:ext>
            </a:extLst>
          </p:cNvPr>
          <p:cNvSpPr/>
          <p:nvPr/>
        </p:nvSpPr>
        <p:spPr bwMode="auto">
          <a:xfrm flipH="1" flipV="1">
            <a:off x="6603856" y="792794"/>
            <a:ext cx="45719" cy="5065509"/>
          </a:xfrm>
          <a:prstGeom prst="rect">
            <a:avLst/>
          </a:prstGeom>
          <a:solidFill>
            <a:schemeClr val="accent3">
              <a:alpha val="29000"/>
            </a:schemeClr>
          </a:solidFill>
          <a:ln>
            <a:gradFill>
              <a:gsLst>
                <a:gs pos="0">
                  <a:srgbClr val="FF0000"/>
                </a:gs>
                <a:gs pos="100000">
                  <a:schemeClr val="accent3"/>
                </a:gs>
              </a:gsLst>
              <a:lin ang="5400000" scaled="1"/>
            </a:gradFill>
            <a:prstDash val="dash"/>
            <a:headEnd type="none" w="med" len="med"/>
            <a:tailEnd type="none" w="med" len="med"/>
          </a:ln>
          <a:effectLst>
            <a:glow rad="127000">
              <a:srgbClr val="FF5353">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CA"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041" name="Picture 1040" descr="Logo, icon&#10;&#10;Description automatically generated">
            <a:extLst>
              <a:ext uri="{FF2B5EF4-FFF2-40B4-BE49-F238E27FC236}">
                <a16:creationId xmlns:a16="http://schemas.microsoft.com/office/drawing/2014/main" id="{A0679D4E-721E-58C2-CACC-5E968D3CB5AB}"/>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6547596" y="709577"/>
            <a:ext cx="152838" cy="152838"/>
          </a:xfrm>
          <a:prstGeom prst="rect">
            <a:avLst/>
          </a:prstGeom>
        </p:spPr>
      </p:pic>
      <p:sp>
        <p:nvSpPr>
          <p:cNvPr id="1044" name="Rectangle 1043">
            <a:extLst>
              <a:ext uri="{FF2B5EF4-FFF2-40B4-BE49-F238E27FC236}">
                <a16:creationId xmlns:a16="http://schemas.microsoft.com/office/drawing/2014/main" id="{30391CCD-4AAC-C040-FB7C-152426A3685B}"/>
              </a:ext>
            </a:extLst>
          </p:cNvPr>
          <p:cNvSpPr/>
          <p:nvPr/>
        </p:nvSpPr>
        <p:spPr bwMode="auto">
          <a:xfrm flipH="1" flipV="1">
            <a:off x="7915999" y="1153777"/>
            <a:ext cx="827893" cy="220514"/>
          </a:xfrm>
          <a:prstGeom prst="rect">
            <a:avLst/>
          </a:prstGeom>
          <a:solidFill>
            <a:schemeClr val="accent3">
              <a:alpha val="29000"/>
            </a:schemeClr>
          </a:solidFill>
          <a:ln>
            <a:gradFill>
              <a:gsLst>
                <a:gs pos="0">
                  <a:srgbClr val="FF0000"/>
                </a:gs>
                <a:gs pos="100000">
                  <a:schemeClr val="accent3"/>
                </a:gs>
              </a:gsLst>
              <a:lin ang="5400000" scaled="1"/>
            </a:gradFill>
            <a:prstDash val="dash"/>
            <a:headEnd type="none" w="med" len="med"/>
            <a:tailEnd type="none" w="med" len="med"/>
          </a:ln>
          <a:effectLst>
            <a:glow rad="127000">
              <a:srgbClr val="FF5353">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CA"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048" name="Picture 1047" descr="Logo, icon&#10;&#10;Description automatically generated">
            <a:extLst>
              <a:ext uri="{FF2B5EF4-FFF2-40B4-BE49-F238E27FC236}">
                <a16:creationId xmlns:a16="http://schemas.microsoft.com/office/drawing/2014/main" id="{C8C84214-5D98-5B95-A3A8-768B627D6990}"/>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8231098" y="1049193"/>
            <a:ext cx="152838" cy="152838"/>
          </a:xfrm>
          <a:prstGeom prst="rect">
            <a:avLst/>
          </a:prstGeom>
        </p:spPr>
      </p:pic>
      <p:grpSp>
        <p:nvGrpSpPr>
          <p:cNvPr id="1050" name="Group 1049">
            <a:extLst>
              <a:ext uri="{FF2B5EF4-FFF2-40B4-BE49-F238E27FC236}">
                <a16:creationId xmlns:a16="http://schemas.microsoft.com/office/drawing/2014/main" id="{FB76C8B4-3D48-3134-74A4-C0BA5A28A1F2}"/>
              </a:ext>
            </a:extLst>
          </p:cNvPr>
          <p:cNvGrpSpPr/>
          <p:nvPr/>
        </p:nvGrpSpPr>
        <p:grpSpPr>
          <a:xfrm>
            <a:off x="8308407" y="1152460"/>
            <a:ext cx="1652074" cy="206783"/>
            <a:chOff x="3725732" y="2162350"/>
            <a:chExt cx="1652074" cy="206783"/>
          </a:xfrm>
        </p:grpSpPr>
        <p:sp>
          <p:nvSpPr>
            <p:cNvPr id="1051" name="Rectangle: Rounded Corners 1050">
              <a:extLst>
                <a:ext uri="{FF2B5EF4-FFF2-40B4-BE49-F238E27FC236}">
                  <a16:creationId xmlns:a16="http://schemas.microsoft.com/office/drawing/2014/main" id="{C8BD6BD9-CA7B-5C0A-A081-8CBC614E03C6}"/>
                </a:ext>
              </a:extLst>
            </p:cNvPr>
            <p:cNvSpPr/>
            <p:nvPr/>
          </p:nvSpPr>
          <p:spPr bwMode="auto">
            <a:xfrm>
              <a:off x="4230906" y="2162350"/>
              <a:ext cx="639220" cy="206783"/>
            </a:xfrm>
            <a:prstGeom prst="roundRect">
              <a:avLst>
                <a:gd name="adj" fmla="val 4951"/>
              </a:avLst>
            </a:prstGeom>
            <a:pattFill prst="wdDnDiag">
              <a:fgClr>
                <a:srgbClr val="9E0000"/>
              </a:fgClr>
              <a:bgClr>
                <a:srgbClr val="860000"/>
              </a:bgClr>
            </a:pattFill>
            <a:ln w="9525" cap="flat" cmpd="sng" algn="ctr">
              <a:solidFill>
                <a:schemeClr val="accent3"/>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52" name="Rectangle 1051">
              <a:extLst>
                <a:ext uri="{FF2B5EF4-FFF2-40B4-BE49-F238E27FC236}">
                  <a16:creationId xmlns:a16="http://schemas.microsoft.com/office/drawing/2014/main" id="{8C2CF9EF-5760-C190-53DD-7039A15C53E0}"/>
                </a:ext>
              </a:extLst>
            </p:cNvPr>
            <p:cNvSpPr/>
            <p:nvPr/>
          </p:nvSpPr>
          <p:spPr bwMode="auto">
            <a:xfrm>
              <a:off x="3725732" y="2182559"/>
              <a:ext cx="1652074" cy="168619"/>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600" b="1" i="0" u="none" strike="noStrike" kern="0" cap="none" spc="0" normalizeH="0" baseline="0" noProof="0" dirty="0">
                  <a:ln>
                    <a:noFill/>
                  </a:ln>
                  <a:effectLst/>
                  <a:uLnTx/>
                  <a:uFill>
                    <a:solidFill>
                      <a:srgbClr val="50E6FF"/>
                    </a:solidFill>
                  </a:uFill>
                  <a:ea typeface="Segoe UI" pitchFamily="34" charset="0"/>
                  <a:cs typeface="Cascadia Code" panose="020B0609020000020004" pitchFamily="49" charset="0"/>
                </a:rPr>
                <a:t>Block heartbeat</a:t>
              </a:r>
              <a:endParaRPr kumimoji="0" lang="en-US" sz="500" b="1" i="0" u="none" strike="noStrike" kern="0" cap="none" spc="0" normalizeH="0" baseline="0" noProof="0" dirty="0">
                <a:ln>
                  <a:noFill/>
                </a:ln>
                <a:effectLst/>
                <a:uLnTx/>
                <a:uFill>
                  <a:solidFill>
                    <a:srgbClr val="50E6FF"/>
                  </a:solidFill>
                </a:uFill>
                <a:latin typeface="+mn-lt"/>
                <a:ea typeface="Segoe UI" pitchFamily="34" charset="0"/>
                <a:cs typeface="Cascadia Code" panose="020B0609020000020004" pitchFamily="49" charset="0"/>
              </a:endParaRPr>
            </a:p>
          </p:txBody>
        </p:sp>
      </p:grpSp>
      <p:grpSp>
        <p:nvGrpSpPr>
          <p:cNvPr id="1053" name="Group 1052">
            <a:extLst>
              <a:ext uri="{FF2B5EF4-FFF2-40B4-BE49-F238E27FC236}">
                <a16:creationId xmlns:a16="http://schemas.microsoft.com/office/drawing/2014/main" id="{E9C99DCB-43FB-9EB7-8ED3-DD9BB4C421AA}"/>
              </a:ext>
            </a:extLst>
          </p:cNvPr>
          <p:cNvGrpSpPr/>
          <p:nvPr/>
        </p:nvGrpSpPr>
        <p:grpSpPr>
          <a:xfrm>
            <a:off x="7420889" y="2295346"/>
            <a:ext cx="1652074" cy="206783"/>
            <a:chOff x="4315265" y="1457323"/>
            <a:chExt cx="1652074" cy="206783"/>
          </a:xfrm>
        </p:grpSpPr>
        <p:sp>
          <p:nvSpPr>
            <p:cNvPr id="1054" name="Rectangle: Rounded Corners 1053">
              <a:extLst>
                <a:ext uri="{FF2B5EF4-FFF2-40B4-BE49-F238E27FC236}">
                  <a16:creationId xmlns:a16="http://schemas.microsoft.com/office/drawing/2014/main" id="{380F60A3-B963-19FB-843C-4EFF8EC79B00}"/>
                </a:ext>
              </a:extLst>
            </p:cNvPr>
            <p:cNvSpPr/>
            <p:nvPr/>
          </p:nvSpPr>
          <p:spPr bwMode="auto">
            <a:xfrm>
              <a:off x="4645189" y="1457323"/>
              <a:ext cx="986812" cy="206783"/>
            </a:xfrm>
            <a:prstGeom prst="roundRect">
              <a:avLst>
                <a:gd name="adj" fmla="val 4951"/>
              </a:avLst>
            </a:prstGeom>
            <a:pattFill prst="wdDnDiag">
              <a:fgClr>
                <a:srgbClr val="9E0000"/>
              </a:fgClr>
              <a:bgClr>
                <a:srgbClr val="860000"/>
              </a:bgClr>
            </a:pattFill>
            <a:ln w="9525" cap="flat" cmpd="sng" algn="ctr">
              <a:solidFill>
                <a:schemeClr val="accent3"/>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55" name="Rectangle 1054">
              <a:extLst>
                <a:ext uri="{FF2B5EF4-FFF2-40B4-BE49-F238E27FC236}">
                  <a16:creationId xmlns:a16="http://schemas.microsoft.com/office/drawing/2014/main" id="{110FBDCF-A925-DB72-0DBA-8A93D3890824}"/>
                </a:ext>
              </a:extLst>
            </p:cNvPr>
            <p:cNvSpPr/>
            <p:nvPr/>
          </p:nvSpPr>
          <p:spPr bwMode="auto">
            <a:xfrm>
              <a:off x="4315265" y="1474378"/>
              <a:ext cx="1652074" cy="168619"/>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600" b="1" i="0" u="none" strike="noStrike" kern="0" cap="none" spc="0" normalizeH="0" baseline="0" noProof="0" dirty="0">
                  <a:ln>
                    <a:noFill/>
                  </a:ln>
                  <a:effectLst/>
                  <a:uLnTx/>
                  <a:uFill>
                    <a:solidFill>
                      <a:srgbClr val="50E6FF"/>
                    </a:solidFill>
                  </a:uFill>
                  <a:ea typeface="Segoe UI" pitchFamily="34" charset="0"/>
                  <a:cs typeface="Cascadia Code" panose="020B0609020000020004" pitchFamily="49" charset="0"/>
                </a:rPr>
                <a:t>Block access to </a:t>
              </a:r>
              <a:r>
                <a:rPr kumimoji="0" lang="en-US" sz="600" b="1" i="0" u="none" strike="noStrike" kern="0" cap="none" spc="0" normalizeH="0" baseline="0" noProof="0" dirty="0" err="1">
                  <a:ln>
                    <a:noFill/>
                  </a:ln>
                  <a:effectLst/>
                  <a:uLnTx/>
                  <a:uFill>
                    <a:solidFill>
                      <a:srgbClr val="50E6FF"/>
                    </a:solidFill>
                  </a:uFill>
                  <a:ea typeface="Segoe UI" pitchFamily="34" charset="0"/>
                  <a:cs typeface="Cascadia Code" panose="020B0609020000020004" pitchFamily="49" charset="0"/>
                </a:rPr>
                <a:t>APIServer</a:t>
              </a:r>
              <a:endParaRPr kumimoji="0" lang="en-US" sz="500" b="1" i="0" u="none" strike="noStrike" kern="0" cap="none" spc="0" normalizeH="0" baseline="0" noProof="0" dirty="0">
                <a:ln>
                  <a:noFill/>
                </a:ln>
                <a:effectLst/>
                <a:uLnTx/>
                <a:uFill>
                  <a:solidFill>
                    <a:srgbClr val="50E6FF"/>
                  </a:solidFill>
                </a:uFill>
                <a:latin typeface="+mn-lt"/>
                <a:ea typeface="Segoe UI" pitchFamily="34" charset="0"/>
                <a:cs typeface="Cascadia Code" panose="020B0609020000020004" pitchFamily="49" charset="0"/>
              </a:endParaRPr>
            </a:p>
          </p:txBody>
        </p:sp>
      </p:grpSp>
      <p:cxnSp>
        <p:nvCxnSpPr>
          <p:cNvPr id="1056" name="Straight Arrow Connector 1055">
            <a:extLst>
              <a:ext uri="{FF2B5EF4-FFF2-40B4-BE49-F238E27FC236}">
                <a16:creationId xmlns:a16="http://schemas.microsoft.com/office/drawing/2014/main" id="{A355C75F-41A0-D45C-7100-3F925274FE28}"/>
              </a:ext>
            </a:extLst>
          </p:cNvPr>
          <p:cNvCxnSpPr>
            <a:cxnSpLocks/>
          </p:cNvCxnSpPr>
          <p:nvPr/>
        </p:nvCxnSpPr>
        <p:spPr>
          <a:xfrm flipH="1" flipV="1">
            <a:off x="8186691" y="2145960"/>
            <a:ext cx="2732" cy="182807"/>
          </a:xfrm>
          <a:prstGeom prst="straightConnector1">
            <a:avLst/>
          </a:prstGeom>
          <a:ln>
            <a:solidFill>
              <a:srgbClr val="FC9804"/>
            </a:solidFill>
            <a:prstDash val="dash"/>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1060" name="Straight Arrow Connector 1059">
            <a:extLst>
              <a:ext uri="{FF2B5EF4-FFF2-40B4-BE49-F238E27FC236}">
                <a16:creationId xmlns:a16="http://schemas.microsoft.com/office/drawing/2014/main" id="{0F4A3182-141F-694A-77CD-1BBFF4C43A24}"/>
              </a:ext>
            </a:extLst>
          </p:cNvPr>
          <p:cNvCxnSpPr>
            <a:cxnSpLocks/>
            <a:stCxn id="1054" idx="1"/>
          </p:cNvCxnSpPr>
          <p:nvPr/>
        </p:nvCxnSpPr>
        <p:spPr>
          <a:xfrm flipH="1">
            <a:off x="7616942" y="2398738"/>
            <a:ext cx="133871" cy="0"/>
          </a:xfrm>
          <a:prstGeom prst="straightConnector1">
            <a:avLst/>
          </a:prstGeom>
          <a:ln>
            <a:solidFill>
              <a:srgbClr val="FC9804"/>
            </a:solidFill>
            <a:prstDash val="dash"/>
            <a:headEnd type="none" w="lg" len="med"/>
            <a:tailEnd type="triangle" w="sm" len="sm"/>
          </a:ln>
        </p:spPr>
        <p:style>
          <a:lnRef idx="1">
            <a:schemeClr val="accent1"/>
          </a:lnRef>
          <a:fillRef idx="0">
            <a:schemeClr val="accent1"/>
          </a:fillRef>
          <a:effectRef idx="0">
            <a:schemeClr val="accent1"/>
          </a:effectRef>
          <a:fontRef idx="minor">
            <a:schemeClr val="tx1"/>
          </a:fontRef>
        </p:style>
      </p:cxnSp>
      <p:grpSp>
        <p:nvGrpSpPr>
          <p:cNvPr id="1066" name="Group 1065">
            <a:extLst>
              <a:ext uri="{FF2B5EF4-FFF2-40B4-BE49-F238E27FC236}">
                <a16:creationId xmlns:a16="http://schemas.microsoft.com/office/drawing/2014/main" id="{9BED6411-817F-FDB0-5ADB-35B231B4F768}"/>
              </a:ext>
            </a:extLst>
          </p:cNvPr>
          <p:cNvGrpSpPr/>
          <p:nvPr/>
        </p:nvGrpSpPr>
        <p:grpSpPr>
          <a:xfrm>
            <a:off x="6412058" y="2790067"/>
            <a:ext cx="1652074" cy="206783"/>
            <a:chOff x="4315265" y="1457323"/>
            <a:chExt cx="1652074" cy="206783"/>
          </a:xfrm>
        </p:grpSpPr>
        <p:sp>
          <p:nvSpPr>
            <p:cNvPr id="1067" name="Rectangle: Rounded Corners 1066">
              <a:extLst>
                <a:ext uri="{FF2B5EF4-FFF2-40B4-BE49-F238E27FC236}">
                  <a16:creationId xmlns:a16="http://schemas.microsoft.com/office/drawing/2014/main" id="{2AAA7D32-D73C-70E7-B91D-016E666457B1}"/>
                </a:ext>
              </a:extLst>
            </p:cNvPr>
            <p:cNvSpPr/>
            <p:nvPr/>
          </p:nvSpPr>
          <p:spPr bwMode="auto">
            <a:xfrm>
              <a:off x="4645189" y="1457323"/>
              <a:ext cx="986812" cy="206783"/>
            </a:xfrm>
            <a:prstGeom prst="roundRect">
              <a:avLst>
                <a:gd name="adj" fmla="val 4951"/>
              </a:avLst>
            </a:prstGeom>
            <a:pattFill prst="wdDnDiag">
              <a:fgClr>
                <a:srgbClr val="9E0000"/>
              </a:fgClr>
              <a:bgClr>
                <a:srgbClr val="860000"/>
              </a:bgClr>
            </a:pattFill>
            <a:ln w="9525" cap="flat" cmpd="sng" algn="ctr">
              <a:solidFill>
                <a:schemeClr val="accent3"/>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68" name="Rectangle 1067">
              <a:extLst>
                <a:ext uri="{FF2B5EF4-FFF2-40B4-BE49-F238E27FC236}">
                  <a16:creationId xmlns:a16="http://schemas.microsoft.com/office/drawing/2014/main" id="{1F079D51-1C32-5931-FE33-B264584BF39E}"/>
                </a:ext>
              </a:extLst>
            </p:cNvPr>
            <p:cNvSpPr/>
            <p:nvPr/>
          </p:nvSpPr>
          <p:spPr bwMode="auto">
            <a:xfrm>
              <a:off x="4315265" y="1474378"/>
              <a:ext cx="1652074" cy="168619"/>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600" b="1" i="0" u="none" strike="noStrike" kern="0" cap="none" spc="0" normalizeH="0" baseline="0" noProof="0" dirty="0">
                  <a:ln>
                    <a:noFill/>
                  </a:ln>
                  <a:effectLst/>
                  <a:uLnTx/>
                  <a:uFill>
                    <a:solidFill>
                      <a:srgbClr val="50E6FF"/>
                    </a:solidFill>
                  </a:uFill>
                  <a:ea typeface="Segoe UI" pitchFamily="34" charset="0"/>
                  <a:cs typeface="Cascadia Code" panose="020B0609020000020004" pitchFamily="49" charset="0"/>
                </a:rPr>
                <a:t>Block access to replicas</a:t>
              </a:r>
              <a:endParaRPr kumimoji="0" lang="en-US" sz="500" b="1" i="0" u="none" strike="noStrike" kern="0" cap="none" spc="0" normalizeH="0" baseline="0" noProof="0" dirty="0">
                <a:ln>
                  <a:noFill/>
                </a:ln>
                <a:effectLst/>
                <a:uLnTx/>
                <a:uFill>
                  <a:solidFill>
                    <a:srgbClr val="50E6FF"/>
                  </a:solidFill>
                </a:uFill>
                <a:latin typeface="+mn-lt"/>
                <a:ea typeface="Segoe UI" pitchFamily="34" charset="0"/>
                <a:cs typeface="Cascadia Code" panose="020B0609020000020004" pitchFamily="49" charset="0"/>
              </a:endParaRPr>
            </a:p>
          </p:txBody>
        </p:sp>
      </p:grpSp>
      <p:cxnSp>
        <p:nvCxnSpPr>
          <p:cNvPr id="1069" name="Straight Arrow Connector 1068">
            <a:extLst>
              <a:ext uri="{FF2B5EF4-FFF2-40B4-BE49-F238E27FC236}">
                <a16:creationId xmlns:a16="http://schemas.microsoft.com/office/drawing/2014/main" id="{D48F8E4F-AA3F-C219-13B0-0C5851709B9B}"/>
              </a:ext>
            </a:extLst>
          </p:cNvPr>
          <p:cNvCxnSpPr>
            <a:cxnSpLocks/>
            <a:stCxn id="1067" idx="1"/>
          </p:cNvCxnSpPr>
          <p:nvPr/>
        </p:nvCxnSpPr>
        <p:spPr>
          <a:xfrm flipH="1">
            <a:off x="6608111" y="2893459"/>
            <a:ext cx="133871" cy="0"/>
          </a:xfrm>
          <a:prstGeom prst="straightConnector1">
            <a:avLst/>
          </a:prstGeom>
          <a:ln>
            <a:solidFill>
              <a:srgbClr val="FC9804"/>
            </a:solidFill>
            <a:prstDash val="dash"/>
            <a:headEnd type="none" w="lg" len="med"/>
            <a:tailEnd type="triangle" w="sm" len="sm"/>
          </a:ln>
        </p:spPr>
        <p:style>
          <a:lnRef idx="1">
            <a:schemeClr val="accent1"/>
          </a:lnRef>
          <a:fillRef idx="0">
            <a:schemeClr val="accent1"/>
          </a:fillRef>
          <a:effectRef idx="0">
            <a:schemeClr val="accent1"/>
          </a:effectRef>
          <a:fontRef idx="minor">
            <a:schemeClr val="tx1"/>
          </a:fontRef>
        </p:style>
      </p:cxnSp>
      <p:sp>
        <p:nvSpPr>
          <p:cNvPr id="1070" name="Oval 1069">
            <a:extLst>
              <a:ext uri="{FF2B5EF4-FFF2-40B4-BE49-F238E27FC236}">
                <a16:creationId xmlns:a16="http://schemas.microsoft.com/office/drawing/2014/main" id="{4540554C-5670-D61A-3B89-C5C0A0F945CC}"/>
              </a:ext>
            </a:extLst>
          </p:cNvPr>
          <p:cNvSpPr/>
          <p:nvPr/>
        </p:nvSpPr>
        <p:spPr bwMode="auto">
          <a:xfrm>
            <a:off x="2015121" y="1773677"/>
            <a:ext cx="186112" cy="186112"/>
          </a:xfrm>
          <a:prstGeom prst="ellipse">
            <a:avLst/>
          </a:prstGeom>
          <a:solidFill>
            <a:schemeClr val="tx1"/>
          </a:solidFill>
          <a:ln w="28575">
            <a:solidFill>
              <a:schemeClr val="accent3"/>
            </a:solidFill>
            <a:headEnd type="none" w="med" len="med"/>
            <a:tailEnd type="none" w="med" len="med"/>
          </a:ln>
          <a:effectLst>
            <a:glow rad="63500">
              <a:srgbClr val="50E6FF">
                <a:alpha val="0"/>
              </a:srgbClr>
            </a:glow>
            <a:outerShdw blurRad="63500" sx="102000" sy="102000" algn="ctr" rotWithShape="0">
              <a:schemeClr val="accent3">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rPr>
              <a:t>1</a:t>
            </a:r>
            <a:endParaRPr kumimoji="0" lang="en-CA" sz="10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endParaRPr>
          </a:p>
        </p:txBody>
      </p:sp>
      <p:sp>
        <p:nvSpPr>
          <p:cNvPr id="1071" name="Oval 1070">
            <a:extLst>
              <a:ext uri="{FF2B5EF4-FFF2-40B4-BE49-F238E27FC236}">
                <a16:creationId xmlns:a16="http://schemas.microsoft.com/office/drawing/2014/main" id="{D4875D23-A5B8-7578-044B-FB3B83F1110F}"/>
              </a:ext>
            </a:extLst>
          </p:cNvPr>
          <p:cNvSpPr/>
          <p:nvPr/>
        </p:nvSpPr>
        <p:spPr bwMode="auto">
          <a:xfrm>
            <a:off x="2015121" y="2393199"/>
            <a:ext cx="186112" cy="186112"/>
          </a:xfrm>
          <a:prstGeom prst="ellipse">
            <a:avLst/>
          </a:prstGeom>
          <a:solidFill>
            <a:schemeClr val="tx1"/>
          </a:solidFill>
          <a:ln w="28575">
            <a:solidFill>
              <a:schemeClr val="accent3"/>
            </a:solidFill>
            <a:headEnd type="none" w="med" len="med"/>
            <a:tailEnd type="none" w="med" len="med"/>
          </a:ln>
          <a:effectLst>
            <a:glow rad="63500">
              <a:srgbClr val="50E6FF">
                <a:alpha val="0"/>
              </a:srgbClr>
            </a:glow>
            <a:outerShdw blurRad="63500" sx="102000" sy="102000" algn="ctr" rotWithShape="0">
              <a:schemeClr val="accent3">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rPr>
              <a:t>2</a:t>
            </a:r>
            <a:endParaRPr kumimoji="0" lang="en-CA" sz="10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endParaRPr>
          </a:p>
        </p:txBody>
      </p:sp>
      <p:sp>
        <p:nvSpPr>
          <p:cNvPr id="1077" name="Oval 1076">
            <a:extLst>
              <a:ext uri="{FF2B5EF4-FFF2-40B4-BE49-F238E27FC236}">
                <a16:creationId xmlns:a16="http://schemas.microsoft.com/office/drawing/2014/main" id="{F90A2E3F-E78A-4CA4-971C-A36289FB240E}"/>
              </a:ext>
            </a:extLst>
          </p:cNvPr>
          <p:cNvSpPr/>
          <p:nvPr/>
        </p:nvSpPr>
        <p:spPr bwMode="auto">
          <a:xfrm>
            <a:off x="2034540" y="3066747"/>
            <a:ext cx="186112" cy="186112"/>
          </a:xfrm>
          <a:prstGeom prst="ellipse">
            <a:avLst/>
          </a:prstGeom>
          <a:solidFill>
            <a:schemeClr val="tx1"/>
          </a:solidFill>
          <a:ln w="28575">
            <a:solidFill>
              <a:schemeClr val="accent3"/>
            </a:solidFill>
            <a:headEnd type="none" w="med" len="med"/>
            <a:tailEnd type="none" w="med" len="med"/>
          </a:ln>
          <a:effectLst>
            <a:glow rad="63500">
              <a:srgbClr val="50E6FF">
                <a:alpha val="0"/>
              </a:srgbClr>
            </a:glow>
            <a:outerShdw blurRad="63500" sx="102000" sy="102000" algn="ctr" rotWithShape="0">
              <a:schemeClr val="accent3">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rPr>
              <a:t>3</a:t>
            </a:r>
            <a:endParaRPr kumimoji="0" lang="en-CA" sz="10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endParaRPr>
          </a:p>
        </p:txBody>
      </p:sp>
      <p:sp>
        <p:nvSpPr>
          <p:cNvPr id="1078" name="Oval 1077">
            <a:extLst>
              <a:ext uri="{FF2B5EF4-FFF2-40B4-BE49-F238E27FC236}">
                <a16:creationId xmlns:a16="http://schemas.microsoft.com/office/drawing/2014/main" id="{67EC43D7-D7A6-F364-8EED-AF094025267F}"/>
              </a:ext>
            </a:extLst>
          </p:cNvPr>
          <p:cNvSpPr/>
          <p:nvPr/>
        </p:nvSpPr>
        <p:spPr bwMode="auto">
          <a:xfrm>
            <a:off x="2044581" y="3725801"/>
            <a:ext cx="186112" cy="186112"/>
          </a:xfrm>
          <a:prstGeom prst="ellipse">
            <a:avLst/>
          </a:prstGeom>
          <a:solidFill>
            <a:schemeClr val="tx1"/>
          </a:solidFill>
          <a:ln w="28575">
            <a:solidFill>
              <a:schemeClr val="accent3"/>
            </a:solidFill>
            <a:headEnd type="none" w="med" len="med"/>
            <a:tailEnd type="none" w="med" len="med"/>
          </a:ln>
          <a:effectLst>
            <a:glow rad="63500">
              <a:srgbClr val="50E6FF">
                <a:alpha val="0"/>
              </a:srgbClr>
            </a:glow>
            <a:outerShdw blurRad="63500" sx="102000" sy="102000" algn="ctr" rotWithShape="0">
              <a:schemeClr val="accent3">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rPr>
              <a:t>4</a:t>
            </a:r>
            <a:endParaRPr kumimoji="0" lang="en-CA" sz="10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endParaRPr>
          </a:p>
        </p:txBody>
      </p:sp>
      <p:sp>
        <p:nvSpPr>
          <p:cNvPr id="1079" name="Oval 1078">
            <a:extLst>
              <a:ext uri="{FF2B5EF4-FFF2-40B4-BE49-F238E27FC236}">
                <a16:creationId xmlns:a16="http://schemas.microsoft.com/office/drawing/2014/main" id="{75047161-BB66-58E1-2BC2-27B1723279EB}"/>
              </a:ext>
            </a:extLst>
          </p:cNvPr>
          <p:cNvSpPr/>
          <p:nvPr/>
        </p:nvSpPr>
        <p:spPr bwMode="auto">
          <a:xfrm>
            <a:off x="3237051" y="4464510"/>
            <a:ext cx="186112" cy="186112"/>
          </a:xfrm>
          <a:prstGeom prst="ellipse">
            <a:avLst/>
          </a:prstGeom>
          <a:solidFill>
            <a:schemeClr val="tx1"/>
          </a:solidFill>
          <a:ln w="28575">
            <a:solidFill>
              <a:schemeClr val="accent3"/>
            </a:solidFill>
            <a:headEnd type="none" w="med" len="med"/>
            <a:tailEnd type="none" w="med" len="med"/>
          </a:ln>
          <a:effectLst>
            <a:glow rad="63500">
              <a:srgbClr val="50E6FF">
                <a:alpha val="0"/>
              </a:srgbClr>
            </a:glow>
            <a:outerShdw blurRad="63500" sx="102000" sy="102000" algn="ctr" rotWithShape="0">
              <a:schemeClr val="accent3">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rPr>
              <a:t>5</a:t>
            </a:r>
            <a:endParaRPr kumimoji="0" lang="en-CA" sz="10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endParaRPr>
          </a:p>
        </p:txBody>
      </p:sp>
      <p:sp>
        <p:nvSpPr>
          <p:cNvPr id="1081" name="Oval 1080">
            <a:extLst>
              <a:ext uri="{FF2B5EF4-FFF2-40B4-BE49-F238E27FC236}">
                <a16:creationId xmlns:a16="http://schemas.microsoft.com/office/drawing/2014/main" id="{25479854-C73F-CEA5-EAC8-2DC9F0B7CF77}"/>
              </a:ext>
            </a:extLst>
          </p:cNvPr>
          <p:cNvSpPr/>
          <p:nvPr/>
        </p:nvSpPr>
        <p:spPr bwMode="auto">
          <a:xfrm>
            <a:off x="2746930" y="1877900"/>
            <a:ext cx="186112" cy="186112"/>
          </a:xfrm>
          <a:prstGeom prst="ellipse">
            <a:avLst/>
          </a:prstGeom>
          <a:solidFill>
            <a:schemeClr val="tx1"/>
          </a:solidFill>
          <a:ln w="28575">
            <a:solidFill>
              <a:schemeClr val="accent3"/>
            </a:solidFill>
            <a:headEnd type="none" w="med" len="med"/>
            <a:tailEnd type="none" w="med" len="med"/>
          </a:ln>
          <a:effectLst>
            <a:glow rad="63500">
              <a:srgbClr val="50E6FF">
                <a:alpha val="0"/>
              </a:srgbClr>
            </a:glow>
            <a:outerShdw blurRad="63500" sx="102000" sy="102000" algn="ctr" rotWithShape="0">
              <a:schemeClr val="accent3">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lang="en-US" sz="1000" b="1" dirty="0">
                <a:solidFill>
                  <a:srgbClr val="C00000"/>
                </a:solidFill>
                <a:latin typeface="Segoe UI"/>
                <a:ea typeface="Segoe UI" pitchFamily="34" charset="0"/>
                <a:cs typeface="Segoe UI" pitchFamily="34" charset="0"/>
              </a:rPr>
              <a:t>6</a:t>
            </a:r>
            <a:endParaRPr kumimoji="0" lang="en-CA" sz="10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endParaRPr>
          </a:p>
        </p:txBody>
      </p:sp>
      <p:sp>
        <p:nvSpPr>
          <p:cNvPr id="1082" name="Oval 1081">
            <a:extLst>
              <a:ext uri="{FF2B5EF4-FFF2-40B4-BE49-F238E27FC236}">
                <a16:creationId xmlns:a16="http://schemas.microsoft.com/office/drawing/2014/main" id="{B28687F5-7822-D7BB-08CF-D1C82722B415}"/>
              </a:ext>
            </a:extLst>
          </p:cNvPr>
          <p:cNvSpPr/>
          <p:nvPr/>
        </p:nvSpPr>
        <p:spPr bwMode="auto">
          <a:xfrm>
            <a:off x="8128765" y="287385"/>
            <a:ext cx="186112" cy="186112"/>
          </a:xfrm>
          <a:prstGeom prst="ellipse">
            <a:avLst/>
          </a:prstGeom>
          <a:solidFill>
            <a:schemeClr val="tx1"/>
          </a:solidFill>
          <a:ln w="28575">
            <a:solidFill>
              <a:schemeClr val="accent3"/>
            </a:solidFill>
            <a:headEnd type="none" w="med" len="med"/>
            <a:tailEnd type="none" w="med" len="med"/>
          </a:ln>
          <a:effectLst>
            <a:glow rad="63500">
              <a:srgbClr val="50E6FF">
                <a:alpha val="0"/>
              </a:srgbClr>
            </a:glow>
            <a:outerShdw blurRad="63500" sx="102000" sy="102000" algn="ctr" rotWithShape="0">
              <a:schemeClr val="accent3">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lang="en-US" sz="1000" b="1" dirty="0">
                <a:solidFill>
                  <a:srgbClr val="C00000"/>
                </a:solidFill>
                <a:latin typeface="Segoe UI"/>
                <a:ea typeface="Segoe UI" pitchFamily="34" charset="0"/>
                <a:cs typeface="Segoe UI" pitchFamily="34" charset="0"/>
              </a:rPr>
              <a:t>6</a:t>
            </a:r>
            <a:endParaRPr kumimoji="0" lang="en-CA" sz="10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endParaRPr>
          </a:p>
        </p:txBody>
      </p:sp>
      <p:sp>
        <p:nvSpPr>
          <p:cNvPr id="1083" name="Oval 1082">
            <a:extLst>
              <a:ext uri="{FF2B5EF4-FFF2-40B4-BE49-F238E27FC236}">
                <a16:creationId xmlns:a16="http://schemas.microsoft.com/office/drawing/2014/main" id="{B7D54ADA-5284-23C8-F800-F300C96A99EB}"/>
              </a:ext>
            </a:extLst>
          </p:cNvPr>
          <p:cNvSpPr/>
          <p:nvPr/>
        </p:nvSpPr>
        <p:spPr bwMode="auto">
          <a:xfrm>
            <a:off x="8642876" y="2394448"/>
            <a:ext cx="186112" cy="186112"/>
          </a:xfrm>
          <a:prstGeom prst="ellipse">
            <a:avLst/>
          </a:prstGeom>
          <a:solidFill>
            <a:schemeClr val="tx1"/>
          </a:solidFill>
          <a:ln w="28575">
            <a:solidFill>
              <a:schemeClr val="accent3"/>
            </a:solidFill>
            <a:headEnd type="none" w="med" len="med"/>
            <a:tailEnd type="none" w="med" len="med"/>
          </a:ln>
          <a:effectLst>
            <a:glow rad="63500">
              <a:srgbClr val="50E6FF">
                <a:alpha val="0"/>
              </a:srgbClr>
            </a:glow>
            <a:outerShdw blurRad="63500" sx="102000" sy="102000" algn="ctr" rotWithShape="0">
              <a:schemeClr val="accent3">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lang="en-US" sz="1000" b="1" dirty="0">
                <a:solidFill>
                  <a:srgbClr val="C00000"/>
                </a:solidFill>
                <a:latin typeface="Segoe UI"/>
                <a:ea typeface="Segoe UI" pitchFamily="34" charset="0"/>
                <a:cs typeface="Segoe UI" pitchFamily="34" charset="0"/>
              </a:rPr>
              <a:t>7</a:t>
            </a:r>
            <a:endParaRPr kumimoji="0" lang="en-CA" sz="10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endParaRPr>
          </a:p>
        </p:txBody>
      </p:sp>
      <p:sp>
        <p:nvSpPr>
          <p:cNvPr id="1084" name="Oval 1083">
            <a:extLst>
              <a:ext uri="{FF2B5EF4-FFF2-40B4-BE49-F238E27FC236}">
                <a16:creationId xmlns:a16="http://schemas.microsoft.com/office/drawing/2014/main" id="{F88F42B9-7ECB-56C3-1D0E-58612066DF79}"/>
              </a:ext>
            </a:extLst>
          </p:cNvPr>
          <p:cNvSpPr/>
          <p:nvPr/>
        </p:nvSpPr>
        <p:spPr bwMode="auto">
          <a:xfrm>
            <a:off x="7642017" y="2884803"/>
            <a:ext cx="186112" cy="186112"/>
          </a:xfrm>
          <a:prstGeom prst="ellipse">
            <a:avLst/>
          </a:prstGeom>
          <a:solidFill>
            <a:schemeClr val="tx1"/>
          </a:solidFill>
          <a:ln w="28575">
            <a:solidFill>
              <a:schemeClr val="accent3"/>
            </a:solidFill>
            <a:headEnd type="none" w="med" len="med"/>
            <a:tailEnd type="none" w="med" len="med"/>
          </a:ln>
          <a:effectLst>
            <a:glow rad="63500">
              <a:srgbClr val="50E6FF">
                <a:alpha val="0"/>
              </a:srgbClr>
            </a:glow>
            <a:outerShdw blurRad="63500" sx="102000" sy="102000" algn="ctr" rotWithShape="0">
              <a:schemeClr val="accent3">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lang="en-US" sz="1000" b="1" dirty="0">
                <a:solidFill>
                  <a:srgbClr val="C00000"/>
                </a:solidFill>
                <a:latin typeface="Segoe UI"/>
                <a:ea typeface="Segoe UI" pitchFamily="34" charset="0"/>
                <a:cs typeface="Segoe UI" pitchFamily="34" charset="0"/>
              </a:rPr>
              <a:t>8</a:t>
            </a:r>
            <a:endParaRPr kumimoji="0" lang="en-CA" sz="10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endParaRPr>
          </a:p>
        </p:txBody>
      </p:sp>
      <p:sp>
        <p:nvSpPr>
          <p:cNvPr id="1086" name="Oval 1085">
            <a:extLst>
              <a:ext uri="{FF2B5EF4-FFF2-40B4-BE49-F238E27FC236}">
                <a16:creationId xmlns:a16="http://schemas.microsoft.com/office/drawing/2014/main" id="{8F6653AA-8C12-60C1-437B-3D612A49B8F0}"/>
              </a:ext>
            </a:extLst>
          </p:cNvPr>
          <p:cNvSpPr/>
          <p:nvPr/>
        </p:nvSpPr>
        <p:spPr bwMode="auto">
          <a:xfrm>
            <a:off x="9366898" y="1289248"/>
            <a:ext cx="186112" cy="186112"/>
          </a:xfrm>
          <a:prstGeom prst="ellipse">
            <a:avLst/>
          </a:prstGeom>
          <a:solidFill>
            <a:schemeClr val="tx1"/>
          </a:solidFill>
          <a:ln w="28575">
            <a:solidFill>
              <a:schemeClr val="accent3"/>
            </a:solidFill>
            <a:headEnd type="none" w="med" len="med"/>
            <a:tailEnd type="none" w="med" len="med"/>
          </a:ln>
          <a:effectLst>
            <a:glow rad="63500">
              <a:srgbClr val="50E6FF">
                <a:alpha val="0"/>
              </a:srgbClr>
            </a:glow>
            <a:outerShdw blurRad="63500" sx="102000" sy="102000" algn="ctr" rotWithShape="0">
              <a:schemeClr val="accent3">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lang="en-US" sz="1000" b="1" dirty="0">
                <a:solidFill>
                  <a:srgbClr val="C00000"/>
                </a:solidFill>
                <a:latin typeface="Segoe UI"/>
                <a:ea typeface="Segoe UI" pitchFamily="34" charset="0"/>
                <a:cs typeface="Segoe UI" pitchFamily="34" charset="0"/>
              </a:rPr>
              <a:t>8</a:t>
            </a:r>
            <a:endParaRPr kumimoji="0" lang="en-CA" sz="10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479075204"/>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6" name="Group 235">
            <a:extLst>
              <a:ext uri="{FF2B5EF4-FFF2-40B4-BE49-F238E27FC236}">
                <a16:creationId xmlns:a16="http://schemas.microsoft.com/office/drawing/2014/main" id="{75255187-958A-52D4-A64C-E7C2A36111A6}"/>
              </a:ext>
            </a:extLst>
          </p:cNvPr>
          <p:cNvGrpSpPr/>
          <p:nvPr/>
        </p:nvGrpSpPr>
        <p:grpSpPr>
          <a:xfrm>
            <a:off x="0" y="241141"/>
            <a:ext cx="12179866" cy="5298599"/>
            <a:chOff x="48264" y="0"/>
            <a:chExt cx="13795387" cy="6001398"/>
          </a:xfrm>
        </p:grpSpPr>
        <p:grpSp>
          <p:nvGrpSpPr>
            <p:cNvPr id="29" name="Group 28">
              <a:extLst>
                <a:ext uri="{FF2B5EF4-FFF2-40B4-BE49-F238E27FC236}">
                  <a16:creationId xmlns:a16="http://schemas.microsoft.com/office/drawing/2014/main" id="{161BC309-6573-0110-2433-F3661C99760D}"/>
                </a:ext>
              </a:extLst>
            </p:cNvPr>
            <p:cNvGrpSpPr/>
            <p:nvPr/>
          </p:nvGrpSpPr>
          <p:grpSpPr>
            <a:xfrm>
              <a:off x="48264" y="0"/>
              <a:ext cx="13795387" cy="6001398"/>
              <a:chOff x="48264" y="0"/>
              <a:chExt cx="13795387" cy="6001398"/>
            </a:xfrm>
          </p:grpSpPr>
          <p:grpSp>
            <p:nvGrpSpPr>
              <p:cNvPr id="17" name="Group 16">
                <a:extLst>
                  <a:ext uri="{FF2B5EF4-FFF2-40B4-BE49-F238E27FC236}">
                    <a16:creationId xmlns:a16="http://schemas.microsoft.com/office/drawing/2014/main" id="{3B6B25DE-E880-C345-CB58-46FCAD96B4ED}"/>
                  </a:ext>
                </a:extLst>
              </p:cNvPr>
              <p:cNvGrpSpPr/>
              <p:nvPr/>
            </p:nvGrpSpPr>
            <p:grpSpPr>
              <a:xfrm>
                <a:off x="48264" y="0"/>
                <a:ext cx="13795387" cy="5999163"/>
                <a:chOff x="48264" y="0"/>
                <a:chExt cx="13795387" cy="5999163"/>
              </a:xfrm>
            </p:grpSpPr>
            <p:pic>
              <p:nvPicPr>
                <p:cNvPr id="3" name="Picture 2">
                  <a:extLst>
                    <a:ext uri="{FF2B5EF4-FFF2-40B4-BE49-F238E27FC236}">
                      <a16:creationId xmlns:a16="http://schemas.microsoft.com/office/drawing/2014/main" id="{5058BA71-224D-F6BB-F9A5-715BE6028031}"/>
                    </a:ext>
                  </a:extLst>
                </p:cNvPr>
                <p:cNvPicPr>
                  <a:picLocks noChangeAspect="1"/>
                </p:cNvPicPr>
                <p:nvPr/>
              </p:nvPicPr>
              <p:blipFill>
                <a:blip r:embed="rId2"/>
                <a:stretch>
                  <a:fillRect/>
                </a:stretch>
              </p:blipFill>
              <p:spPr>
                <a:xfrm>
                  <a:off x="48264" y="0"/>
                  <a:ext cx="11194502" cy="5999163"/>
                </a:xfrm>
                <a:prstGeom prst="rect">
                  <a:avLst/>
                </a:prstGeom>
              </p:spPr>
            </p:pic>
            <p:pic>
              <p:nvPicPr>
                <p:cNvPr id="16" name="Picture 15">
                  <a:extLst>
                    <a:ext uri="{FF2B5EF4-FFF2-40B4-BE49-F238E27FC236}">
                      <a16:creationId xmlns:a16="http://schemas.microsoft.com/office/drawing/2014/main" id="{D6AF15BB-BB40-695A-9FCE-49E8295D9C81}"/>
                    </a:ext>
                  </a:extLst>
                </p:cNvPr>
                <p:cNvPicPr>
                  <a:picLocks noChangeAspect="1"/>
                </p:cNvPicPr>
                <p:nvPr/>
              </p:nvPicPr>
              <p:blipFill rotWithShape="1">
                <a:blip r:embed="rId2"/>
                <a:srcRect l="48295"/>
                <a:stretch/>
              </p:blipFill>
              <p:spPr>
                <a:xfrm>
                  <a:off x="8055535" y="0"/>
                  <a:ext cx="5788116" cy="5999163"/>
                </a:xfrm>
                <a:prstGeom prst="rect">
                  <a:avLst/>
                </a:prstGeom>
              </p:spPr>
            </p:pic>
            <p:pic>
              <p:nvPicPr>
                <p:cNvPr id="6" name="Picture 5">
                  <a:extLst>
                    <a:ext uri="{FF2B5EF4-FFF2-40B4-BE49-F238E27FC236}">
                      <a16:creationId xmlns:a16="http://schemas.microsoft.com/office/drawing/2014/main" id="{01D4D762-7486-3FCF-0E17-71015D1BCD4C}"/>
                    </a:ext>
                  </a:extLst>
                </p:cNvPr>
                <p:cNvPicPr>
                  <a:picLocks noChangeAspect="1"/>
                </p:cNvPicPr>
                <p:nvPr/>
              </p:nvPicPr>
              <p:blipFill rotWithShape="1">
                <a:blip r:embed="rId2"/>
                <a:srcRect l="20356" t="6644" r="39526" b="37"/>
                <a:stretch/>
              </p:blipFill>
              <p:spPr>
                <a:xfrm>
                  <a:off x="543951" y="382051"/>
                  <a:ext cx="4491111" cy="5598356"/>
                </a:xfrm>
                <a:prstGeom prst="rect">
                  <a:avLst/>
                </a:prstGeom>
              </p:spPr>
            </p:pic>
            <p:pic>
              <p:nvPicPr>
                <p:cNvPr id="12" name="Picture 11">
                  <a:extLst>
                    <a:ext uri="{FF2B5EF4-FFF2-40B4-BE49-F238E27FC236}">
                      <a16:creationId xmlns:a16="http://schemas.microsoft.com/office/drawing/2014/main" id="{756B29A0-345A-A01E-9EEA-8F63BB473EC7}"/>
                    </a:ext>
                  </a:extLst>
                </p:cNvPr>
                <p:cNvPicPr>
                  <a:picLocks noChangeAspect="1"/>
                </p:cNvPicPr>
                <p:nvPr/>
              </p:nvPicPr>
              <p:blipFill rotWithShape="1">
                <a:blip r:embed="rId2"/>
                <a:srcRect l="39478" t="6644" r="29891" b="37"/>
                <a:stretch/>
              </p:blipFill>
              <p:spPr>
                <a:xfrm>
                  <a:off x="2852225" y="382051"/>
                  <a:ext cx="3429001" cy="5598356"/>
                </a:xfrm>
                <a:prstGeom prst="rect">
                  <a:avLst/>
                </a:prstGeom>
              </p:spPr>
            </p:pic>
            <p:pic>
              <p:nvPicPr>
                <p:cNvPr id="13" name="Picture 12">
                  <a:extLst>
                    <a:ext uri="{FF2B5EF4-FFF2-40B4-BE49-F238E27FC236}">
                      <a16:creationId xmlns:a16="http://schemas.microsoft.com/office/drawing/2014/main" id="{BD10E863-32B6-7DCB-D15D-2E14C92FF15D}"/>
                    </a:ext>
                  </a:extLst>
                </p:cNvPr>
                <p:cNvPicPr>
                  <a:picLocks noChangeAspect="1"/>
                </p:cNvPicPr>
                <p:nvPr/>
              </p:nvPicPr>
              <p:blipFill rotWithShape="1">
                <a:blip r:embed="rId2"/>
                <a:srcRect l="69742" t="6644" r="18885" b="37"/>
                <a:stretch/>
              </p:blipFill>
              <p:spPr>
                <a:xfrm>
                  <a:off x="12434038" y="382051"/>
                  <a:ext cx="1273278" cy="5598356"/>
                </a:xfrm>
                <a:prstGeom prst="rect">
                  <a:avLst/>
                </a:prstGeom>
              </p:spPr>
            </p:pic>
            <p:pic>
              <p:nvPicPr>
                <p:cNvPr id="14" name="Picture 13">
                  <a:extLst>
                    <a:ext uri="{FF2B5EF4-FFF2-40B4-BE49-F238E27FC236}">
                      <a16:creationId xmlns:a16="http://schemas.microsoft.com/office/drawing/2014/main" id="{A7034098-9427-C835-3BB0-BBFF1500949D}"/>
                    </a:ext>
                  </a:extLst>
                </p:cNvPr>
                <p:cNvPicPr>
                  <a:picLocks noChangeAspect="1"/>
                </p:cNvPicPr>
                <p:nvPr/>
              </p:nvPicPr>
              <p:blipFill rotWithShape="1">
                <a:blip r:embed="rId2"/>
                <a:srcRect l="39478" t="6644" r="29891" b="37"/>
                <a:stretch/>
              </p:blipFill>
              <p:spPr>
                <a:xfrm>
                  <a:off x="7480118" y="397291"/>
                  <a:ext cx="3429001" cy="5598356"/>
                </a:xfrm>
                <a:prstGeom prst="rect">
                  <a:avLst/>
                </a:prstGeom>
              </p:spPr>
            </p:pic>
          </p:grpSp>
          <p:pic>
            <p:nvPicPr>
              <p:cNvPr id="27" name="Picture 26">
                <a:extLst>
                  <a:ext uri="{FF2B5EF4-FFF2-40B4-BE49-F238E27FC236}">
                    <a16:creationId xmlns:a16="http://schemas.microsoft.com/office/drawing/2014/main" id="{CF065295-5984-2CA2-DBD7-157BCE976BE9}"/>
                  </a:ext>
                </a:extLst>
              </p:cNvPr>
              <p:cNvPicPr>
                <a:picLocks noChangeAspect="1"/>
              </p:cNvPicPr>
              <p:nvPr/>
            </p:nvPicPr>
            <p:blipFill rotWithShape="1">
              <a:blip r:embed="rId2"/>
              <a:srcRect l="39478" t="6644" r="29891" b="37"/>
              <a:stretch/>
            </p:blipFill>
            <p:spPr>
              <a:xfrm>
                <a:off x="9468938" y="386155"/>
                <a:ext cx="4238378" cy="5598356"/>
              </a:xfrm>
              <a:prstGeom prst="rect">
                <a:avLst/>
              </a:prstGeom>
            </p:spPr>
          </p:pic>
          <p:pic>
            <p:nvPicPr>
              <p:cNvPr id="19" name="Picture 18">
                <a:extLst>
                  <a:ext uri="{FF2B5EF4-FFF2-40B4-BE49-F238E27FC236}">
                    <a16:creationId xmlns:a16="http://schemas.microsoft.com/office/drawing/2014/main" id="{950B8738-AD54-6D30-CEA8-3FF586916B79}"/>
                  </a:ext>
                </a:extLst>
              </p:cNvPr>
              <p:cNvPicPr>
                <a:picLocks noChangeAspect="1"/>
              </p:cNvPicPr>
              <p:nvPr/>
            </p:nvPicPr>
            <p:blipFill rotWithShape="1">
              <a:blip r:embed="rId3"/>
              <a:srcRect l="34687" t="11559" r="20047" b="6369"/>
              <a:stretch/>
            </p:blipFill>
            <p:spPr>
              <a:xfrm>
                <a:off x="1966399" y="1075471"/>
                <a:ext cx="5067301" cy="4923692"/>
              </a:xfrm>
              <a:prstGeom prst="rect">
                <a:avLst/>
              </a:prstGeom>
            </p:spPr>
          </p:pic>
          <p:pic>
            <p:nvPicPr>
              <p:cNvPr id="21" name="Picture 20">
                <a:extLst>
                  <a:ext uri="{FF2B5EF4-FFF2-40B4-BE49-F238E27FC236}">
                    <a16:creationId xmlns:a16="http://schemas.microsoft.com/office/drawing/2014/main" id="{DDA3302F-71AD-3EDE-7B40-70D9F798958C}"/>
                  </a:ext>
                </a:extLst>
              </p:cNvPr>
              <p:cNvPicPr>
                <a:picLocks noChangeAspect="1"/>
              </p:cNvPicPr>
              <p:nvPr/>
            </p:nvPicPr>
            <p:blipFill rotWithShape="1">
              <a:blip r:embed="rId4"/>
              <a:srcRect l="32770" t="11856" r="17255" b="7139"/>
              <a:stretch/>
            </p:blipFill>
            <p:spPr>
              <a:xfrm>
                <a:off x="6382679" y="1120773"/>
                <a:ext cx="5594351" cy="4859634"/>
              </a:xfrm>
              <a:prstGeom prst="rect">
                <a:avLst/>
              </a:prstGeom>
            </p:spPr>
          </p:pic>
          <p:pic>
            <p:nvPicPr>
              <p:cNvPr id="26" name="Picture 25">
                <a:extLst>
                  <a:ext uri="{FF2B5EF4-FFF2-40B4-BE49-F238E27FC236}">
                    <a16:creationId xmlns:a16="http://schemas.microsoft.com/office/drawing/2014/main" id="{3A7E1B60-AAB3-1A0F-32D0-1B09A68D9AF5}"/>
                  </a:ext>
                </a:extLst>
              </p:cNvPr>
              <p:cNvPicPr>
                <a:picLocks noChangeAspect="1"/>
              </p:cNvPicPr>
              <p:nvPr/>
            </p:nvPicPr>
            <p:blipFill rotWithShape="1">
              <a:blip r:embed="rId5"/>
              <a:srcRect l="54012" t="12397" r="23099" b="6597"/>
              <a:stretch/>
            </p:blipFill>
            <p:spPr>
              <a:xfrm>
                <a:off x="10949593" y="1141763"/>
                <a:ext cx="2562317" cy="4859635"/>
              </a:xfrm>
              <a:prstGeom prst="rect">
                <a:avLst/>
              </a:prstGeom>
            </p:spPr>
          </p:pic>
          <p:pic>
            <p:nvPicPr>
              <p:cNvPr id="28" name="Picture 27">
                <a:extLst>
                  <a:ext uri="{FF2B5EF4-FFF2-40B4-BE49-F238E27FC236}">
                    <a16:creationId xmlns:a16="http://schemas.microsoft.com/office/drawing/2014/main" id="{C8E1FE81-F833-97EE-BB80-FA32AECB410A}"/>
                  </a:ext>
                </a:extLst>
              </p:cNvPr>
              <p:cNvPicPr>
                <a:picLocks noChangeAspect="1"/>
              </p:cNvPicPr>
              <p:nvPr/>
            </p:nvPicPr>
            <p:blipFill rotWithShape="1">
              <a:blip r:embed="rId4"/>
              <a:srcRect l="35824" t="81847" r="56587" b="7139"/>
              <a:stretch/>
            </p:blipFill>
            <p:spPr>
              <a:xfrm>
                <a:off x="6382679" y="5319654"/>
                <a:ext cx="849448" cy="660753"/>
              </a:xfrm>
              <a:prstGeom prst="rect">
                <a:avLst/>
              </a:prstGeom>
            </p:spPr>
          </p:pic>
        </p:grpSp>
        <p:grpSp>
          <p:nvGrpSpPr>
            <p:cNvPr id="35" name="Group 34">
              <a:extLst>
                <a:ext uri="{FF2B5EF4-FFF2-40B4-BE49-F238E27FC236}">
                  <a16:creationId xmlns:a16="http://schemas.microsoft.com/office/drawing/2014/main" id="{28F7FEE8-F9CC-0D7E-AFFC-D132A0C375D4}"/>
                </a:ext>
              </a:extLst>
            </p:cNvPr>
            <p:cNvGrpSpPr/>
            <p:nvPr/>
          </p:nvGrpSpPr>
          <p:grpSpPr>
            <a:xfrm>
              <a:off x="931362" y="1037620"/>
              <a:ext cx="1304292" cy="483205"/>
              <a:chOff x="358505" y="1475801"/>
              <a:chExt cx="1304292" cy="483205"/>
            </a:xfrm>
          </p:grpSpPr>
          <p:grpSp>
            <p:nvGrpSpPr>
              <p:cNvPr id="36" name="Group 35">
                <a:extLst>
                  <a:ext uri="{FF2B5EF4-FFF2-40B4-BE49-F238E27FC236}">
                    <a16:creationId xmlns:a16="http://schemas.microsoft.com/office/drawing/2014/main" id="{7CA43634-868A-C792-C312-FBF47138E306}"/>
                  </a:ext>
                </a:extLst>
              </p:cNvPr>
              <p:cNvGrpSpPr/>
              <p:nvPr/>
            </p:nvGrpSpPr>
            <p:grpSpPr>
              <a:xfrm>
                <a:off x="358505" y="1554931"/>
                <a:ext cx="1304292" cy="404075"/>
                <a:chOff x="3870732" y="2142040"/>
                <a:chExt cx="1304292" cy="404075"/>
              </a:xfrm>
            </p:grpSpPr>
            <p:sp>
              <p:nvSpPr>
                <p:cNvPr id="38" name="Rectangle: Rounded Corners 37">
                  <a:extLst>
                    <a:ext uri="{FF2B5EF4-FFF2-40B4-BE49-F238E27FC236}">
                      <a16:creationId xmlns:a16="http://schemas.microsoft.com/office/drawing/2014/main" id="{F3AF3A94-5E8B-3223-BA4F-F4E5226BE395}"/>
                    </a:ext>
                  </a:extLst>
                </p:cNvPr>
                <p:cNvSpPr/>
                <p:nvPr/>
              </p:nvSpPr>
              <p:spPr bwMode="auto">
                <a:xfrm>
                  <a:off x="3986441" y="2162350"/>
                  <a:ext cx="1062563" cy="341197"/>
                </a:xfrm>
                <a:prstGeom prst="roundRect">
                  <a:avLst>
                    <a:gd name="adj" fmla="val 4951"/>
                  </a:avLst>
                </a:prstGeom>
                <a:pattFill prst="wdDnDiag">
                  <a:fgClr>
                    <a:srgbClr val="000000">
                      <a:lumMod val="75000"/>
                      <a:lumOff val="25000"/>
                    </a:srgbClr>
                  </a:fgClr>
                  <a:bgClr>
                    <a:srgbClr val="3B3B3B"/>
                  </a:bgClr>
                </a:pattFill>
                <a:ln w="9525" cap="flat" cmpd="sng" algn="ctr">
                  <a:solidFill>
                    <a:srgbClr val="000000">
                      <a:lumMod val="50000"/>
                      <a:lumOff val="5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CA"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 name="Rectangle 38">
                  <a:extLst>
                    <a:ext uri="{FF2B5EF4-FFF2-40B4-BE49-F238E27FC236}">
                      <a16:creationId xmlns:a16="http://schemas.microsoft.com/office/drawing/2014/main" id="{466C63F2-B9C4-1E5A-82D7-7AC4C350D368}"/>
                    </a:ext>
                  </a:extLst>
                </p:cNvPr>
                <p:cNvSpPr/>
                <p:nvPr/>
              </p:nvSpPr>
              <p:spPr bwMode="auto">
                <a:xfrm>
                  <a:off x="3870732" y="2142040"/>
                  <a:ext cx="1304292" cy="404075"/>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solidFill>
                        <a:srgbClr val="FFFFFF"/>
                      </a:solidFill>
                      <a:effectLst/>
                      <a:uLnTx/>
                      <a:uFill>
                        <a:solidFill>
                          <a:srgbClr val="50E6FF"/>
                        </a:solidFill>
                      </a:uFill>
                      <a:latin typeface="Segoe UI Semibold"/>
                      <a:ea typeface="Segoe UI" pitchFamily="34" charset="0"/>
                      <a:cs typeface="Cascadia Code" panose="020B0609020000020004" pitchFamily="49" charset="0"/>
                    </a:rPr>
                    <a:t>Setup User DB, Table</a:t>
                  </a:r>
                </a:p>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400" b="0" i="0" u="none" strike="noStrike" kern="0" cap="none" spc="0" normalizeH="0" baseline="0" noProof="0" dirty="0">
                      <a:ln>
                        <a:noFill/>
                      </a:ln>
                      <a:solidFill>
                        <a:srgbClr val="FFFFFF"/>
                      </a:solidFill>
                      <a:effectLst/>
                      <a:uLnTx/>
                      <a:uFill>
                        <a:solidFill>
                          <a:srgbClr val="50E6FF"/>
                        </a:solidFill>
                      </a:uFill>
                      <a:latin typeface="Segoe UI"/>
                      <a:ea typeface="Segoe UI" pitchFamily="34" charset="0"/>
                      <a:cs typeface="Cascadia Code" panose="020B0609020000020004" pitchFamily="49" charset="0"/>
                    </a:rPr>
                    <a:t>To test with simulated end-user workloads</a:t>
                  </a:r>
                </a:p>
              </p:txBody>
            </p:sp>
          </p:grpSp>
          <p:pic>
            <p:nvPicPr>
              <p:cNvPr id="37" name="Picture 36" descr="Icon&#10;&#10;Description automatically generated">
                <a:extLst>
                  <a:ext uri="{FF2B5EF4-FFF2-40B4-BE49-F238E27FC236}">
                    <a16:creationId xmlns:a16="http://schemas.microsoft.com/office/drawing/2014/main" id="{954AFA68-93B9-F969-86AD-3F5C715C379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17382" y="1475801"/>
                <a:ext cx="135812" cy="135812"/>
              </a:xfrm>
              <a:prstGeom prst="rect">
                <a:avLst/>
              </a:prstGeom>
            </p:spPr>
          </p:pic>
        </p:grpSp>
        <p:cxnSp>
          <p:nvCxnSpPr>
            <p:cNvPr id="41" name="Straight Arrow Connector 40">
              <a:extLst>
                <a:ext uri="{FF2B5EF4-FFF2-40B4-BE49-F238E27FC236}">
                  <a16:creationId xmlns:a16="http://schemas.microsoft.com/office/drawing/2014/main" id="{0200DD23-8A5E-8E72-601C-5A2A1195D873}"/>
                </a:ext>
              </a:extLst>
            </p:cNvPr>
            <p:cNvCxnSpPr>
              <a:cxnSpLocks/>
              <a:stCxn id="38" idx="3"/>
            </p:cNvCxnSpPr>
            <p:nvPr/>
          </p:nvCxnSpPr>
          <p:spPr>
            <a:xfrm flipV="1">
              <a:off x="2109634" y="1307658"/>
              <a:ext cx="101453" cy="1"/>
            </a:xfrm>
            <a:prstGeom prst="straightConnector1">
              <a:avLst/>
            </a:prstGeom>
            <a:ln>
              <a:solidFill>
                <a:schemeClr val="tx1">
                  <a:lumMod val="50000"/>
                  <a:lumOff val="50000"/>
                </a:schemeClr>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grpSp>
          <p:nvGrpSpPr>
            <p:cNvPr id="53" name="Group 52">
              <a:extLst>
                <a:ext uri="{FF2B5EF4-FFF2-40B4-BE49-F238E27FC236}">
                  <a16:creationId xmlns:a16="http://schemas.microsoft.com/office/drawing/2014/main" id="{9B7138D8-92BC-BA67-D82F-CA80BD8A1527}"/>
                </a:ext>
              </a:extLst>
            </p:cNvPr>
            <p:cNvGrpSpPr/>
            <p:nvPr/>
          </p:nvGrpSpPr>
          <p:grpSpPr>
            <a:xfrm>
              <a:off x="1726898" y="1860308"/>
              <a:ext cx="1304292" cy="483205"/>
              <a:chOff x="860642" y="2294520"/>
              <a:chExt cx="1304292" cy="483205"/>
            </a:xfrm>
          </p:grpSpPr>
          <p:sp>
            <p:nvSpPr>
              <p:cNvPr id="54" name="Rectangle: Rounded Corners 53">
                <a:extLst>
                  <a:ext uri="{FF2B5EF4-FFF2-40B4-BE49-F238E27FC236}">
                    <a16:creationId xmlns:a16="http://schemas.microsoft.com/office/drawing/2014/main" id="{C40990FF-1147-F699-D0EF-A7FB704859DD}"/>
                  </a:ext>
                </a:extLst>
              </p:cNvPr>
              <p:cNvSpPr/>
              <p:nvPr/>
            </p:nvSpPr>
            <p:spPr bwMode="auto">
              <a:xfrm>
                <a:off x="1035887" y="2310161"/>
                <a:ext cx="1062563" cy="341197"/>
              </a:xfrm>
              <a:prstGeom prst="roundRect">
                <a:avLst>
                  <a:gd name="adj" fmla="val 4951"/>
                </a:avLst>
              </a:prstGeom>
              <a:pattFill prst="wdDnDiag">
                <a:fgClr>
                  <a:srgbClr val="000000">
                    <a:lumMod val="75000"/>
                    <a:lumOff val="25000"/>
                  </a:srgbClr>
                </a:fgClr>
                <a:bgClr>
                  <a:srgbClr val="3B3B3B"/>
                </a:bgClr>
              </a:pattFill>
              <a:ln w="9525" cap="flat" cmpd="sng" algn="ctr">
                <a:solidFill>
                  <a:srgbClr val="000000">
                    <a:lumMod val="50000"/>
                    <a:lumOff val="5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CA"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5" name="Rectangle: Rounded Corners 54">
                <a:extLst>
                  <a:ext uri="{FF2B5EF4-FFF2-40B4-BE49-F238E27FC236}">
                    <a16:creationId xmlns:a16="http://schemas.microsoft.com/office/drawing/2014/main" id="{C42F80B7-1500-4DBC-D213-380E2979371C}"/>
                  </a:ext>
                </a:extLst>
              </p:cNvPr>
              <p:cNvSpPr/>
              <p:nvPr/>
            </p:nvSpPr>
            <p:spPr bwMode="auto">
              <a:xfrm>
                <a:off x="1004821" y="2355226"/>
                <a:ext cx="1062563" cy="341197"/>
              </a:xfrm>
              <a:prstGeom prst="roundRect">
                <a:avLst>
                  <a:gd name="adj" fmla="val 4951"/>
                </a:avLst>
              </a:prstGeom>
              <a:pattFill prst="wdDnDiag">
                <a:fgClr>
                  <a:srgbClr val="000000">
                    <a:lumMod val="75000"/>
                    <a:lumOff val="25000"/>
                  </a:srgbClr>
                </a:fgClr>
                <a:bgClr>
                  <a:srgbClr val="3B3B3B"/>
                </a:bgClr>
              </a:pattFill>
              <a:ln w="9525" cap="flat" cmpd="sng" algn="ctr">
                <a:solidFill>
                  <a:srgbClr val="000000">
                    <a:lumMod val="50000"/>
                    <a:lumOff val="5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CA"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6" name="Group 55">
                <a:extLst>
                  <a:ext uri="{FF2B5EF4-FFF2-40B4-BE49-F238E27FC236}">
                    <a16:creationId xmlns:a16="http://schemas.microsoft.com/office/drawing/2014/main" id="{009B8D0E-03E0-5420-2E17-440F7C9D8F73}"/>
                  </a:ext>
                </a:extLst>
              </p:cNvPr>
              <p:cNvGrpSpPr/>
              <p:nvPr/>
            </p:nvGrpSpPr>
            <p:grpSpPr>
              <a:xfrm>
                <a:off x="860642" y="2294520"/>
                <a:ext cx="1304292" cy="483205"/>
                <a:chOff x="358505" y="1475801"/>
                <a:chExt cx="1304292" cy="483205"/>
              </a:xfrm>
            </p:grpSpPr>
            <p:grpSp>
              <p:nvGrpSpPr>
                <p:cNvPr id="57" name="Group 56">
                  <a:extLst>
                    <a:ext uri="{FF2B5EF4-FFF2-40B4-BE49-F238E27FC236}">
                      <a16:creationId xmlns:a16="http://schemas.microsoft.com/office/drawing/2014/main" id="{EA23F8CC-DC33-9B0B-9697-3C309E6030F8}"/>
                    </a:ext>
                  </a:extLst>
                </p:cNvPr>
                <p:cNvGrpSpPr/>
                <p:nvPr/>
              </p:nvGrpSpPr>
              <p:grpSpPr>
                <a:xfrm>
                  <a:off x="358505" y="1554931"/>
                  <a:ext cx="1304292" cy="404075"/>
                  <a:chOff x="3870732" y="2142040"/>
                  <a:chExt cx="1304292" cy="404075"/>
                </a:xfrm>
              </p:grpSpPr>
              <p:sp>
                <p:nvSpPr>
                  <p:cNvPr id="59" name="Rectangle: Rounded Corners 58">
                    <a:extLst>
                      <a:ext uri="{FF2B5EF4-FFF2-40B4-BE49-F238E27FC236}">
                        <a16:creationId xmlns:a16="http://schemas.microsoft.com/office/drawing/2014/main" id="{46646570-E064-9DD4-1170-1F147E260998}"/>
                      </a:ext>
                    </a:extLst>
                  </p:cNvPr>
                  <p:cNvSpPr/>
                  <p:nvPr/>
                </p:nvSpPr>
                <p:spPr bwMode="auto">
                  <a:xfrm>
                    <a:off x="3986441" y="2162350"/>
                    <a:ext cx="1062563" cy="341197"/>
                  </a:xfrm>
                  <a:prstGeom prst="roundRect">
                    <a:avLst>
                      <a:gd name="adj" fmla="val 4951"/>
                    </a:avLst>
                  </a:prstGeom>
                  <a:pattFill prst="wdDnDiag">
                    <a:fgClr>
                      <a:srgbClr val="000000">
                        <a:lumMod val="75000"/>
                        <a:lumOff val="25000"/>
                      </a:srgbClr>
                    </a:fgClr>
                    <a:bgClr>
                      <a:srgbClr val="3B3B3B"/>
                    </a:bgClr>
                  </a:pattFill>
                  <a:ln w="9525" cap="flat" cmpd="sng" algn="ctr">
                    <a:solidFill>
                      <a:srgbClr val="000000">
                        <a:lumMod val="50000"/>
                        <a:lumOff val="5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CA"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0" name="Rectangle 59">
                    <a:extLst>
                      <a:ext uri="{FF2B5EF4-FFF2-40B4-BE49-F238E27FC236}">
                        <a16:creationId xmlns:a16="http://schemas.microsoft.com/office/drawing/2014/main" id="{DF59FA53-2D7D-3462-6C60-E7119F43B65F}"/>
                      </a:ext>
                    </a:extLst>
                  </p:cNvPr>
                  <p:cNvSpPr/>
                  <p:nvPr/>
                </p:nvSpPr>
                <p:spPr bwMode="auto">
                  <a:xfrm>
                    <a:off x="3870732" y="2142040"/>
                    <a:ext cx="1304292" cy="404075"/>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solidFill>
                          <a:srgbClr val="FFFFFF"/>
                        </a:solidFill>
                        <a:effectLst/>
                        <a:uLnTx/>
                        <a:uFill>
                          <a:solidFill>
                            <a:srgbClr val="50E6FF"/>
                          </a:solidFill>
                        </a:uFill>
                        <a:latin typeface="Segoe UI Semibold"/>
                        <a:ea typeface="Segoe UI" pitchFamily="34" charset="0"/>
                        <a:cs typeface="Cascadia Code" panose="020B0609020000020004" pitchFamily="49" charset="0"/>
                      </a:rPr>
                      <a:t>Transactions</a:t>
                    </a:r>
                  </a:p>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400" b="0" i="0" u="none" strike="noStrike" kern="0" cap="none" spc="0" normalizeH="0" baseline="0" noProof="0" dirty="0">
                        <a:ln>
                          <a:noFill/>
                        </a:ln>
                        <a:solidFill>
                          <a:srgbClr val="FFFFFF"/>
                        </a:solidFill>
                        <a:effectLst/>
                        <a:uLnTx/>
                        <a:uFill>
                          <a:solidFill>
                            <a:srgbClr val="50E6FF"/>
                          </a:solidFill>
                        </a:uFill>
                        <a:latin typeface="Segoe UI"/>
                        <a:ea typeface="Segoe UI" pitchFamily="34" charset="0"/>
                        <a:cs typeface="Cascadia Code" panose="020B0609020000020004" pitchFamily="49" charset="0"/>
                      </a:rPr>
                      <a:t>Continuous INSERTs, from parallel writers</a:t>
                    </a:r>
                  </a:p>
                </p:txBody>
              </p:sp>
            </p:grpSp>
            <p:pic>
              <p:nvPicPr>
                <p:cNvPr id="58" name="Picture 57" descr="Icon&#10;&#10;Description automatically generated">
                  <a:extLst>
                    <a:ext uri="{FF2B5EF4-FFF2-40B4-BE49-F238E27FC236}">
                      <a16:creationId xmlns:a16="http://schemas.microsoft.com/office/drawing/2014/main" id="{3C1D9F63-F9C7-190C-DC69-FCB2A6FB339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17382" y="1475801"/>
                  <a:ext cx="135812" cy="135812"/>
                </a:xfrm>
                <a:prstGeom prst="rect">
                  <a:avLst/>
                </a:prstGeom>
              </p:spPr>
            </p:pic>
          </p:grpSp>
        </p:grpSp>
        <p:sp>
          <p:nvSpPr>
            <p:cNvPr id="61" name="Right Brace 60">
              <a:extLst>
                <a:ext uri="{FF2B5EF4-FFF2-40B4-BE49-F238E27FC236}">
                  <a16:creationId xmlns:a16="http://schemas.microsoft.com/office/drawing/2014/main" id="{300AD509-B9B1-8911-8E7A-A2120C5171B2}"/>
                </a:ext>
              </a:extLst>
            </p:cNvPr>
            <p:cNvSpPr/>
            <p:nvPr/>
          </p:nvSpPr>
          <p:spPr>
            <a:xfrm rot="10800000" flipV="1">
              <a:off x="3044921" y="1419730"/>
              <a:ext cx="145769" cy="1685420"/>
            </a:xfrm>
            <a:prstGeom prst="rightBrace">
              <a:avLst>
                <a:gd name="adj1" fmla="val 44540"/>
                <a:gd name="adj2" fmla="val 39192"/>
              </a:avLst>
            </a:prstGeom>
            <a:noFill/>
            <a:ln w="15875" cap="flat" cmpd="sng" algn="ctr">
              <a:solidFill>
                <a:schemeClr val="tx1">
                  <a:lumMod val="50000"/>
                  <a:lumOff val="50000"/>
                </a:schemeClr>
              </a:solidFill>
              <a:prstDash val="solid"/>
              <a:miter lim="800000"/>
              <a:headEnd type="none" w="lg" len="med"/>
              <a:tailEnd type="none" w="lg"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black"/>
                </a:solidFill>
                <a:effectLst/>
                <a:uLnTx/>
                <a:uFillTx/>
                <a:latin typeface="Calibri" panose="020F0502020204030204"/>
                <a:ea typeface="+mn-ea"/>
                <a:cs typeface="+mn-cs"/>
              </a:endParaRPr>
            </a:p>
          </p:txBody>
        </p:sp>
        <p:grpSp>
          <p:nvGrpSpPr>
            <p:cNvPr id="65" name="Group 64">
              <a:extLst>
                <a:ext uri="{FF2B5EF4-FFF2-40B4-BE49-F238E27FC236}">
                  <a16:creationId xmlns:a16="http://schemas.microsoft.com/office/drawing/2014/main" id="{1FB0C8C1-2507-9839-BAE1-7955296E6DCD}"/>
                </a:ext>
              </a:extLst>
            </p:cNvPr>
            <p:cNvGrpSpPr/>
            <p:nvPr/>
          </p:nvGrpSpPr>
          <p:grpSpPr>
            <a:xfrm>
              <a:off x="1830064" y="3292173"/>
              <a:ext cx="1304292" cy="426333"/>
              <a:chOff x="3870732" y="2162350"/>
              <a:chExt cx="1304292" cy="426333"/>
            </a:xfrm>
          </p:grpSpPr>
          <p:sp>
            <p:nvSpPr>
              <p:cNvPr id="66" name="Rectangle: Rounded Corners 65">
                <a:extLst>
                  <a:ext uri="{FF2B5EF4-FFF2-40B4-BE49-F238E27FC236}">
                    <a16:creationId xmlns:a16="http://schemas.microsoft.com/office/drawing/2014/main" id="{0A0BA7B0-2F5D-30AE-A4B4-DB563FF37562}"/>
                  </a:ext>
                </a:extLst>
              </p:cNvPr>
              <p:cNvSpPr/>
              <p:nvPr/>
            </p:nvSpPr>
            <p:spPr bwMode="auto">
              <a:xfrm>
                <a:off x="3986441" y="2162350"/>
                <a:ext cx="1062563" cy="426333"/>
              </a:xfrm>
              <a:prstGeom prst="roundRect">
                <a:avLst>
                  <a:gd name="adj" fmla="val 4951"/>
                </a:avLst>
              </a:prstGeom>
              <a:pattFill prst="wdDnDiag">
                <a:fgClr>
                  <a:srgbClr val="9E0000"/>
                </a:fgClr>
                <a:bgClr>
                  <a:srgbClr val="860000"/>
                </a:bgClr>
              </a:pattFill>
              <a:ln w="9525" cap="flat" cmpd="sng" algn="ctr">
                <a:solidFill>
                  <a:srgbClr val="D83B0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CA"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7" name="Rectangle 66">
                <a:extLst>
                  <a:ext uri="{FF2B5EF4-FFF2-40B4-BE49-F238E27FC236}">
                    <a16:creationId xmlns:a16="http://schemas.microsoft.com/office/drawing/2014/main" id="{7E60A3E3-5EB3-BDF6-C1DB-EB4C246F7A2A}"/>
                  </a:ext>
                </a:extLst>
              </p:cNvPr>
              <p:cNvSpPr/>
              <p:nvPr/>
            </p:nvSpPr>
            <p:spPr bwMode="auto">
              <a:xfrm>
                <a:off x="3870732" y="2182559"/>
                <a:ext cx="1304292" cy="404075"/>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solidFill>
                      <a:srgbClr val="FFFFFF"/>
                    </a:solidFill>
                    <a:effectLst/>
                    <a:uLnTx/>
                    <a:uFill>
                      <a:solidFill>
                        <a:srgbClr val="50E6FF"/>
                      </a:solidFill>
                    </a:uFill>
                    <a:latin typeface="Segoe UI Semibold"/>
                    <a:ea typeface="Segoe UI" pitchFamily="34" charset="0"/>
                    <a:cs typeface="Cascadia Code" panose="020B0609020000020004" pitchFamily="49" charset="0"/>
                  </a:rPr>
                  <a:t>Replica Network failures</a:t>
                </a:r>
              </a:p>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400" b="0" i="0" u="none" strike="noStrike" kern="0" cap="none" spc="0" normalizeH="0" baseline="0" noProof="0" dirty="0">
                    <a:ln>
                      <a:noFill/>
                    </a:ln>
                    <a:solidFill>
                      <a:srgbClr val="FFFFFF"/>
                    </a:solidFill>
                    <a:effectLst/>
                    <a:uLnTx/>
                    <a:uFill>
                      <a:solidFill>
                        <a:srgbClr val="50E6FF"/>
                      </a:solidFill>
                    </a:uFill>
                    <a:latin typeface="Segoe UI"/>
                    <a:ea typeface="Segoe UI" pitchFamily="34" charset="0"/>
                    <a:cs typeface="Cascadia Code" panose="020B0609020000020004" pitchFamily="49" charset="0"/>
                  </a:rPr>
                  <a:t>Packet corruption, duplicates, delay and loss – to break </a:t>
                </a:r>
                <a:r>
                  <a:rPr kumimoji="0" lang="en-US" sz="400" b="1" i="0" u="none" strike="noStrike" kern="0" cap="none" spc="0" normalizeH="0" baseline="0" noProof="0" dirty="0">
                    <a:ln>
                      <a:noFill/>
                    </a:ln>
                    <a:solidFill>
                      <a:srgbClr val="FFFFFF"/>
                    </a:solidFill>
                    <a:effectLst/>
                    <a:uLnTx/>
                    <a:uFill>
                      <a:solidFill>
                        <a:srgbClr val="50E6FF"/>
                      </a:solidFill>
                    </a:uFill>
                    <a:latin typeface="Segoe UI"/>
                    <a:ea typeface="Segoe UI" pitchFamily="34" charset="0"/>
                    <a:cs typeface="Cascadia Code" panose="020B0609020000020004" pitchFamily="49" charset="0"/>
                  </a:rPr>
                  <a:t>seeding</a:t>
                </a:r>
              </a:p>
            </p:txBody>
          </p:sp>
        </p:grpSp>
        <p:sp>
          <p:nvSpPr>
            <p:cNvPr id="69" name="Right Brace 68">
              <a:extLst>
                <a:ext uri="{FF2B5EF4-FFF2-40B4-BE49-F238E27FC236}">
                  <a16:creationId xmlns:a16="http://schemas.microsoft.com/office/drawing/2014/main" id="{1CE5DC60-9B44-B527-D9E4-64EC3C1D2A1A}"/>
                </a:ext>
              </a:extLst>
            </p:cNvPr>
            <p:cNvSpPr/>
            <p:nvPr/>
          </p:nvSpPr>
          <p:spPr>
            <a:xfrm rot="10800000" flipV="1">
              <a:off x="3043189" y="3223908"/>
              <a:ext cx="145769" cy="626817"/>
            </a:xfrm>
            <a:prstGeom prst="rightBrace">
              <a:avLst>
                <a:gd name="adj1" fmla="val 44540"/>
                <a:gd name="adj2" fmla="val 42332"/>
              </a:avLst>
            </a:prstGeom>
            <a:noFill/>
            <a:ln w="15875" cap="flat" cmpd="sng" algn="ctr">
              <a:solidFill>
                <a:srgbClr val="FF0909"/>
              </a:solidFill>
              <a:prstDash val="solid"/>
              <a:miter lim="800000"/>
              <a:headEnd type="none" w="lg" len="med"/>
              <a:tailEnd type="none" w="lg"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0" name="Right Brace 69">
              <a:extLst>
                <a:ext uri="{FF2B5EF4-FFF2-40B4-BE49-F238E27FC236}">
                  <a16:creationId xmlns:a16="http://schemas.microsoft.com/office/drawing/2014/main" id="{D03CDF9C-FBF8-5592-A45C-66D15DF8D3F6}"/>
                </a:ext>
              </a:extLst>
            </p:cNvPr>
            <p:cNvSpPr/>
            <p:nvPr/>
          </p:nvSpPr>
          <p:spPr>
            <a:xfrm flipV="1">
              <a:off x="5316610" y="2999581"/>
              <a:ext cx="145769" cy="626817"/>
            </a:xfrm>
            <a:prstGeom prst="rightBrace">
              <a:avLst>
                <a:gd name="adj1" fmla="val 44540"/>
                <a:gd name="adj2" fmla="val 52209"/>
              </a:avLst>
            </a:prstGeom>
            <a:noFill/>
            <a:ln w="15875" cap="flat" cmpd="sng" algn="ctr">
              <a:solidFill>
                <a:srgbClr val="FF0909"/>
              </a:solidFill>
              <a:prstDash val="solid"/>
              <a:miter lim="800000"/>
              <a:headEnd type="none" w="lg" len="med"/>
              <a:tailEnd type="none" w="lg"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black"/>
                </a:solidFill>
                <a:effectLst/>
                <a:uLnTx/>
                <a:uFillTx/>
                <a:latin typeface="Calibri" panose="020F0502020204030204"/>
                <a:ea typeface="+mn-ea"/>
                <a:cs typeface="+mn-cs"/>
              </a:endParaRPr>
            </a:p>
          </p:txBody>
        </p:sp>
        <p:grpSp>
          <p:nvGrpSpPr>
            <p:cNvPr id="175" name="Group 174">
              <a:extLst>
                <a:ext uri="{FF2B5EF4-FFF2-40B4-BE49-F238E27FC236}">
                  <a16:creationId xmlns:a16="http://schemas.microsoft.com/office/drawing/2014/main" id="{A3311E2E-89C3-E85E-88E6-E1C57E8D722E}"/>
                </a:ext>
              </a:extLst>
            </p:cNvPr>
            <p:cNvGrpSpPr/>
            <p:nvPr/>
          </p:nvGrpSpPr>
          <p:grpSpPr>
            <a:xfrm>
              <a:off x="5321374" y="2989020"/>
              <a:ext cx="4147114" cy="652263"/>
              <a:chOff x="3869483" y="298255"/>
              <a:chExt cx="4147114" cy="652263"/>
            </a:xfrm>
          </p:grpSpPr>
          <p:grpSp>
            <p:nvGrpSpPr>
              <p:cNvPr id="149" name="Group 148">
                <a:extLst>
                  <a:ext uri="{FF2B5EF4-FFF2-40B4-BE49-F238E27FC236}">
                    <a16:creationId xmlns:a16="http://schemas.microsoft.com/office/drawing/2014/main" id="{1AD602B0-7FCF-5B84-E0C6-1DD76123E5E8}"/>
                  </a:ext>
                </a:extLst>
              </p:cNvPr>
              <p:cNvGrpSpPr/>
              <p:nvPr/>
            </p:nvGrpSpPr>
            <p:grpSpPr>
              <a:xfrm>
                <a:off x="5115815" y="378540"/>
                <a:ext cx="1652074" cy="206783"/>
                <a:chOff x="3725732" y="2162350"/>
                <a:chExt cx="1652074" cy="206783"/>
              </a:xfrm>
            </p:grpSpPr>
            <p:sp>
              <p:nvSpPr>
                <p:cNvPr id="150" name="Rectangle: Rounded Corners 149">
                  <a:extLst>
                    <a:ext uri="{FF2B5EF4-FFF2-40B4-BE49-F238E27FC236}">
                      <a16:creationId xmlns:a16="http://schemas.microsoft.com/office/drawing/2014/main" id="{F2EB4346-C1B8-8F9E-4DC7-D098BF6EB2A6}"/>
                    </a:ext>
                  </a:extLst>
                </p:cNvPr>
                <p:cNvSpPr/>
                <p:nvPr/>
              </p:nvSpPr>
              <p:spPr bwMode="auto">
                <a:xfrm>
                  <a:off x="3986441" y="2162350"/>
                  <a:ext cx="1120463" cy="206783"/>
                </a:xfrm>
                <a:prstGeom prst="roundRect">
                  <a:avLst>
                    <a:gd name="adj" fmla="val 4951"/>
                  </a:avLst>
                </a:prstGeom>
                <a:pattFill prst="wdDnDiag">
                  <a:fgClr>
                    <a:srgbClr val="9E0000"/>
                  </a:fgClr>
                  <a:bgClr>
                    <a:srgbClr val="860000"/>
                  </a:bgClr>
                </a:pattFill>
                <a:ln w="9525" cap="flat" cmpd="sng" algn="ctr">
                  <a:solidFill>
                    <a:srgbClr val="D83B0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CA"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1" name="Rectangle 150">
                  <a:extLst>
                    <a:ext uri="{FF2B5EF4-FFF2-40B4-BE49-F238E27FC236}">
                      <a16:creationId xmlns:a16="http://schemas.microsoft.com/office/drawing/2014/main" id="{C81C586D-F0DF-8B18-8C1A-87051B08D1C8}"/>
                    </a:ext>
                  </a:extLst>
                </p:cNvPr>
                <p:cNvSpPr/>
                <p:nvPr/>
              </p:nvSpPr>
              <p:spPr bwMode="auto">
                <a:xfrm>
                  <a:off x="3725732" y="2182559"/>
                  <a:ext cx="1652074" cy="16861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solidFill>
                        <a:srgbClr val="FFFFFF"/>
                      </a:solidFill>
                      <a:effectLst/>
                      <a:uLnTx/>
                      <a:uFill>
                        <a:solidFill>
                          <a:srgbClr val="50E6FF"/>
                        </a:solidFill>
                      </a:uFill>
                      <a:latin typeface="Segoe UI Semibold"/>
                      <a:ea typeface="Segoe UI" pitchFamily="34" charset="0"/>
                      <a:cs typeface="Cascadia Code" panose="020B0609020000020004" pitchFamily="49" charset="0"/>
                    </a:rPr>
                    <a:t>Kill entire </a:t>
                  </a:r>
                  <a:r>
                    <a:rPr kumimoji="0" lang="en-US" sz="500" b="1" i="0" u="none" strike="noStrike" kern="0" cap="none" spc="0" normalizeH="0" baseline="0" noProof="0" dirty="0" err="1">
                      <a:ln>
                        <a:noFill/>
                      </a:ln>
                      <a:solidFill>
                        <a:srgbClr val="FFFFFF"/>
                      </a:solidFill>
                      <a:effectLst/>
                      <a:uLnTx/>
                      <a:uFill>
                        <a:solidFill>
                          <a:srgbClr val="50E6FF"/>
                        </a:solidFill>
                      </a:uFill>
                      <a:latin typeface="Cascadia Code" panose="020B0609020000020004" pitchFamily="49" charset="0"/>
                      <a:ea typeface="Cascadia Code" panose="020B0609020000020004" pitchFamily="49" charset="0"/>
                      <a:cs typeface="Cascadia Code" panose="020B0609020000020004" pitchFamily="49" charset="0"/>
                    </a:rPr>
                    <a:t>StatefulSet</a:t>
                  </a:r>
                  <a:r>
                    <a:rPr kumimoji="0" lang="en-US" sz="500" b="1" i="0" u="none" strike="noStrike" kern="0" cap="none" spc="0" normalizeH="0" baseline="0" noProof="0" dirty="0">
                      <a:ln>
                        <a:noFill/>
                      </a:ln>
                      <a:solidFill>
                        <a:srgbClr val="FFFFFF"/>
                      </a:solidFill>
                      <a:effectLst/>
                      <a:uLnTx/>
                      <a:uFill>
                        <a:solidFill>
                          <a:srgbClr val="50E6FF"/>
                        </a:solidFill>
                      </a:uFill>
                      <a:latin typeface="Segoe UI Semibold"/>
                      <a:ea typeface="Segoe UI" pitchFamily="34" charset="0"/>
                      <a:cs typeface="Cascadia Code" panose="020B0609020000020004" pitchFamily="49" charset="0"/>
                    </a:rPr>
                    <a:t> Pod</a:t>
                  </a:r>
                  <a:endParaRPr kumimoji="0" lang="en-US" sz="400" b="1" i="0" u="none" strike="noStrike" kern="0" cap="none" spc="0" normalizeH="0" baseline="0" noProof="0" dirty="0">
                    <a:ln>
                      <a:noFill/>
                    </a:ln>
                    <a:solidFill>
                      <a:srgbClr val="FFFFFF"/>
                    </a:solidFill>
                    <a:effectLst/>
                    <a:uLnTx/>
                    <a:uFill>
                      <a:solidFill>
                        <a:srgbClr val="50E6FF"/>
                      </a:solidFill>
                    </a:uFill>
                    <a:latin typeface="Segoe UI"/>
                    <a:ea typeface="Segoe UI" pitchFamily="34" charset="0"/>
                    <a:cs typeface="Cascadia Code" panose="020B0609020000020004" pitchFamily="49" charset="0"/>
                  </a:endParaRPr>
                </a:p>
              </p:txBody>
            </p:sp>
          </p:grpSp>
          <p:grpSp>
            <p:nvGrpSpPr>
              <p:cNvPr id="153" name="Group 152">
                <a:extLst>
                  <a:ext uri="{FF2B5EF4-FFF2-40B4-BE49-F238E27FC236}">
                    <a16:creationId xmlns:a16="http://schemas.microsoft.com/office/drawing/2014/main" id="{D5682DAA-A075-46E5-F18A-BD13374F23D0}"/>
                  </a:ext>
                </a:extLst>
              </p:cNvPr>
              <p:cNvGrpSpPr/>
              <p:nvPr/>
            </p:nvGrpSpPr>
            <p:grpSpPr>
              <a:xfrm>
                <a:off x="4036348" y="374881"/>
                <a:ext cx="1159882" cy="206783"/>
                <a:chOff x="3830683" y="2162350"/>
                <a:chExt cx="1159882" cy="206783"/>
              </a:xfrm>
            </p:grpSpPr>
            <p:sp>
              <p:nvSpPr>
                <p:cNvPr id="154" name="Rectangle: Rounded Corners 153">
                  <a:extLst>
                    <a:ext uri="{FF2B5EF4-FFF2-40B4-BE49-F238E27FC236}">
                      <a16:creationId xmlns:a16="http://schemas.microsoft.com/office/drawing/2014/main" id="{1EAA7E7D-E3C5-6C5E-A870-AB44689E2F5B}"/>
                    </a:ext>
                  </a:extLst>
                </p:cNvPr>
                <p:cNvSpPr/>
                <p:nvPr/>
              </p:nvSpPr>
              <p:spPr bwMode="auto">
                <a:xfrm>
                  <a:off x="3986441" y="2162350"/>
                  <a:ext cx="872887" cy="206783"/>
                </a:xfrm>
                <a:prstGeom prst="roundRect">
                  <a:avLst>
                    <a:gd name="adj" fmla="val 4951"/>
                  </a:avLst>
                </a:prstGeom>
                <a:pattFill prst="wdDnDiag">
                  <a:fgClr>
                    <a:srgbClr val="9E0000"/>
                  </a:fgClr>
                  <a:bgClr>
                    <a:srgbClr val="860000"/>
                  </a:bgClr>
                </a:pattFill>
                <a:ln w="9525" cap="flat" cmpd="sng" algn="ctr">
                  <a:solidFill>
                    <a:srgbClr val="D83B0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CA"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5" name="Rectangle 154">
                  <a:extLst>
                    <a:ext uri="{FF2B5EF4-FFF2-40B4-BE49-F238E27FC236}">
                      <a16:creationId xmlns:a16="http://schemas.microsoft.com/office/drawing/2014/main" id="{DCCEEA75-3D4A-F4CB-F7B9-A02B79AC4D0D}"/>
                    </a:ext>
                  </a:extLst>
                </p:cNvPr>
                <p:cNvSpPr/>
                <p:nvPr/>
              </p:nvSpPr>
              <p:spPr bwMode="auto">
                <a:xfrm>
                  <a:off x="3830683" y="2182559"/>
                  <a:ext cx="1159882" cy="16861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solidFill>
                        <a:srgbClr val="FFFFFF"/>
                      </a:solidFill>
                      <a:effectLst/>
                      <a:uLnTx/>
                      <a:uFill>
                        <a:solidFill>
                          <a:srgbClr val="50E6FF"/>
                        </a:solidFill>
                      </a:uFill>
                      <a:latin typeface="Segoe UI Semibold"/>
                      <a:ea typeface="Segoe UI" pitchFamily="34" charset="0"/>
                      <a:cs typeface="Cascadia Code" panose="020B0609020000020004" pitchFamily="49" charset="0"/>
                    </a:rPr>
                    <a:t>Kill specific containers</a:t>
                  </a:r>
                  <a:endParaRPr kumimoji="0" lang="en-US" sz="400" b="1" i="0" u="none" strike="noStrike" kern="0" cap="none" spc="0" normalizeH="0" baseline="0" noProof="0" dirty="0">
                    <a:ln>
                      <a:noFill/>
                    </a:ln>
                    <a:solidFill>
                      <a:srgbClr val="FFFFFF"/>
                    </a:solidFill>
                    <a:effectLst/>
                    <a:uLnTx/>
                    <a:uFill>
                      <a:solidFill>
                        <a:srgbClr val="50E6FF"/>
                      </a:solidFill>
                    </a:uFill>
                    <a:latin typeface="Segoe UI"/>
                    <a:ea typeface="Segoe UI" pitchFamily="34" charset="0"/>
                    <a:cs typeface="Cascadia Code" panose="020B0609020000020004" pitchFamily="49" charset="0"/>
                  </a:endParaRPr>
                </a:p>
              </p:txBody>
            </p:sp>
          </p:grpSp>
          <p:grpSp>
            <p:nvGrpSpPr>
              <p:cNvPr id="156" name="Group 155">
                <a:extLst>
                  <a:ext uri="{FF2B5EF4-FFF2-40B4-BE49-F238E27FC236}">
                    <a16:creationId xmlns:a16="http://schemas.microsoft.com/office/drawing/2014/main" id="{58D54E8F-2E70-579A-4ECF-98D6056ACC6C}"/>
                  </a:ext>
                </a:extLst>
              </p:cNvPr>
              <p:cNvGrpSpPr/>
              <p:nvPr/>
            </p:nvGrpSpPr>
            <p:grpSpPr>
              <a:xfrm>
                <a:off x="5110718" y="655586"/>
                <a:ext cx="1652074" cy="206783"/>
                <a:chOff x="3725732" y="2162350"/>
                <a:chExt cx="1652074" cy="206783"/>
              </a:xfrm>
            </p:grpSpPr>
            <p:sp>
              <p:nvSpPr>
                <p:cNvPr id="157" name="Rectangle: Rounded Corners 156">
                  <a:extLst>
                    <a:ext uri="{FF2B5EF4-FFF2-40B4-BE49-F238E27FC236}">
                      <a16:creationId xmlns:a16="http://schemas.microsoft.com/office/drawing/2014/main" id="{6C8EAAD8-6412-F391-ADA1-BF3EE18BCD80}"/>
                    </a:ext>
                  </a:extLst>
                </p:cNvPr>
                <p:cNvSpPr/>
                <p:nvPr/>
              </p:nvSpPr>
              <p:spPr bwMode="auto">
                <a:xfrm>
                  <a:off x="3986441" y="2162350"/>
                  <a:ext cx="1120463" cy="206783"/>
                </a:xfrm>
                <a:prstGeom prst="roundRect">
                  <a:avLst>
                    <a:gd name="adj" fmla="val 4951"/>
                  </a:avLst>
                </a:prstGeom>
                <a:pattFill prst="wdDnDiag">
                  <a:fgClr>
                    <a:srgbClr val="9E0000"/>
                  </a:fgClr>
                  <a:bgClr>
                    <a:srgbClr val="860000"/>
                  </a:bgClr>
                </a:pattFill>
                <a:ln w="9525" cap="flat" cmpd="sng" algn="ctr">
                  <a:solidFill>
                    <a:srgbClr val="D83B0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CA"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8" name="Rectangle 157">
                  <a:extLst>
                    <a:ext uri="{FF2B5EF4-FFF2-40B4-BE49-F238E27FC236}">
                      <a16:creationId xmlns:a16="http://schemas.microsoft.com/office/drawing/2014/main" id="{C9F8F1F5-3E0A-C17B-E228-B96DDDC49FBB}"/>
                    </a:ext>
                  </a:extLst>
                </p:cNvPr>
                <p:cNvSpPr/>
                <p:nvPr/>
              </p:nvSpPr>
              <p:spPr bwMode="auto">
                <a:xfrm>
                  <a:off x="3725732" y="2182559"/>
                  <a:ext cx="1652074" cy="16861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solidFill>
                        <a:srgbClr val="FFFFFF"/>
                      </a:solidFill>
                      <a:effectLst/>
                      <a:uLnTx/>
                      <a:uFill>
                        <a:solidFill>
                          <a:srgbClr val="50E6FF"/>
                        </a:solidFill>
                      </a:uFill>
                      <a:latin typeface="Segoe UI Semibold"/>
                      <a:ea typeface="Segoe UI" pitchFamily="34" charset="0"/>
                      <a:cs typeface="Cascadia Code" panose="020B0609020000020004" pitchFamily="49" charset="0"/>
                    </a:rPr>
                    <a:t>Kill random replica</a:t>
                  </a:r>
                  <a:endParaRPr kumimoji="0" lang="en-US" sz="400" b="1" i="0" u="none" strike="noStrike" kern="0" cap="none" spc="0" normalizeH="0" baseline="0" noProof="0" dirty="0">
                    <a:ln>
                      <a:noFill/>
                    </a:ln>
                    <a:solidFill>
                      <a:srgbClr val="FFFFFF"/>
                    </a:solidFill>
                    <a:effectLst/>
                    <a:uLnTx/>
                    <a:uFill>
                      <a:solidFill>
                        <a:srgbClr val="50E6FF"/>
                      </a:solidFill>
                    </a:uFill>
                    <a:latin typeface="Segoe UI"/>
                    <a:ea typeface="Segoe UI" pitchFamily="34" charset="0"/>
                    <a:cs typeface="Cascadia Code" panose="020B0609020000020004" pitchFamily="49" charset="0"/>
                  </a:endParaRPr>
                </a:p>
              </p:txBody>
            </p:sp>
          </p:grpSp>
          <p:sp>
            <p:nvSpPr>
              <p:cNvPr id="159" name="Rectangle 158">
                <a:extLst>
                  <a:ext uri="{FF2B5EF4-FFF2-40B4-BE49-F238E27FC236}">
                    <a16:creationId xmlns:a16="http://schemas.microsoft.com/office/drawing/2014/main" id="{506AE817-D25E-AEDA-B5E4-BC39D33E470B}"/>
                  </a:ext>
                </a:extLst>
              </p:cNvPr>
              <p:cNvSpPr/>
              <p:nvPr/>
            </p:nvSpPr>
            <p:spPr bwMode="auto">
              <a:xfrm>
                <a:off x="4730116" y="675489"/>
                <a:ext cx="1652074" cy="16861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CA" sz="500" b="1" i="0" u="none" strike="noStrike" kern="0" cap="none" spc="0" normalizeH="0" baseline="0" noProof="0" dirty="0">
                    <a:ln>
                      <a:noFill/>
                    </a:ln>
                    <a:solidFill>
                      <a:srgbClr val="FFFFFF"/>
                    </a:solidFill>
                    <a:effectLst/>
                    <a:uLnTx/>
                    <a:uFill>
                      <a:solidFill>
                        <a:srgbClr val="50E6FF"/>
                      </a:solidFill>
                    </a:uFill>
                    <a:latin typeface="Segoe UI"/>
                    <a:ea typeface="Segoe UI" pitchFamily="34" charset="0"/>
                    <a:cs typeface="Cascadia Code" panose="020B0609020000020004" pitchFamily="49" charset="0"/>
                  </a:rPr>
                  <a:t>❔</a:t>
                </a:r>
                <a:endParaRPr kumimoji="0" lang="en-US" sz="500" b="1" i="0" u="none" strike="noStrike" kern="0" cap="none" spc="0" normalizeH="0" baseline="0" noProof="0" dirty="0">
                  <a:ln>
                    <a:noFill/>
                  </a:ln>
                  <a:solidFill>
                    <a:srgbClr val="FFFFFF"/>
                  </a:solidFill>
                  <a:effectLst/>
                  <a:uLnTx/>
                  <a:uFill>
                    <a:solidFill>
                      <a:srgbClr val="50E6FF"/>
                    </a:solidFill>
                  </a:uFill>
                  <a:latin typeface="Segoe UI"/>
                  <a:ea typeface="Segoe UI" pitchFamily="34" charset="0"/>
                  <a:cs typeface="Cascadia Code" panose="020B0609020000020004" pitchFamily="49" charset="0"/>
                </a:endParaRPr>
              </a:p>
            </p:txBody>
          </p:sp>
          <p:grpSp>
            <p:nvGrpSpPr>
              <p:cNvPr id="160" name="Group 159">
                <a:extLst>
                  <a:ext uri="{FF2B5EF4-FFF2-40B4-BE49-F238E27FC236}">
                    <a16:creationId xmlns:a16="http://schemas.microsoft.com/office/drawing/2014/main" id="{20283D2B-1C81-0C7C-B97B-DF9A6FAE4822}"/>
                  </a:ext>
                </a:extLst>
              </p:cNvPr>
              <p:cNvGrpSpPr/>
              <p:nvPr/>
            </p:nvGrpSpPr>
            <p:grpSpPr>
              <a:xfrm>
                <a:off x="6364523" y="507506"/>
                <a:ext cx="1652074" cy="206783"/>
                <a:chOff x="3786458" y="2162350"/>
                <a:chExt cx="1652074" cy="206783"/>
              </a:xfrm>
            </p:grpSpPr>
            <p:sp>
              <p:nvSpPr>
                <p:cNvPr id="161" name="Rectangle: Rounded Corners 160">
                  <a:extLst>
                    <a:ext uri="{FF2B5EF4-FFF2-40B4-BE49-F238E27FC236}">
                      <a16:creationId xmlns:a16="http://schemas.microsoft.com/office/drawing/2014/main" id="{798B65BF-BCB0-DE68-62EC-02CE8D58F274}"/>
                    </a:ext>
                  </a:extLst>
                </p:cNvPr>
                <p:cNvSpPr/>
                <p:nvPr/>
              </p:nvSpPr>
              <p:spPr bwMode="auto">
                <a:xfrm>
                  <a:off x="4004364" y="2162350"/>
                  <a:ext cx="1075171" cy="206783"/>
                </a:xfrm>
                <a:prstGeom prst="roundRect">
                  <a:avLst>
                    <a:gd name="adj" fmla="val 4951"/>
                  </a:avLst>
                </a:prstGeom>
                <a:pattFill prst="wdDnDiag">
                  <a:fgClr>
                    <a:srgbClr val="9E0000"/>
                  </a:fgClr>
                  <a:bgClr>
                    <a:srgbClr val="860000"/>
                  </a:bgClr>
                </a:pattFill>
                <a:ln w="9525" cap="flat" cmpd="sng" algn="ctr">
                  <a:solidFill>
                    <a:srgbClr val="D83B0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CA"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2" name="Rectangle 161">
                  <a:extLst>
                    <a:ext uri="{FF2B5EF4-FFF2-40B4-BE49-F238E27FC236}">
                      <a16:creationId xmlns:a16="http://schemas.microsoft.com/office/drawing/2014/main" id="{41EBED1E-990D-4F22-AF47-AB59AB946009}"/>
                    </a:ext>
                  </a:extLst>
                </p:cNvPr>
                <p:cNvSpPr/>
                <p:nvPr/>
              </p:nvSpPr>
              <p:spPr bwMode="auto">
                <a:xfrm>
                  <a:off x="3786458" y="2182559"/>
                  <a:ext cx="1652074" cy="16861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solidFill>
                        <a:srgbClr val="FFFFFF"/>
                      </a:solidFill>
                      <a:effectLst/>
                      <a:uLnTx/>
                      <a:uFill>
                        <a:solidFill>
                          <a:srgbClr val="50E6FF"/>
                        </a:solidFill>
                      </a:uFill>
                      <a:latin typeface="Segoe UI Semibold"/>
                      <a:ea typeface="Segoe UI" pitchFamily="34" charset="0"/>
                      <a:cs typeface="Cascadia Code" panose="020B0609020000020004" pitchFamily="49" charset="0"/>
                    </a:rPr>
                    <a:t>Kill Data Controller Pod</a:t>
                  </a:r>
                  <a:endParaRPr kumimoji="0" lang="en-US" sz="400" b="1" i="0" u="none" strike="noStrike" kern="0" cap="none" spc="0" normalizeH="0" baseline="0" noProof="0" dirty="0">
                    <a:ln>
                      <a:noFill/>
                    </a:ln>
                    <a:solidFill>
                      <a:srgbClr val="FFFFFF"/>
                    </a:solidFill>
                    <a:effectLst/>
                    <a:uLnTx/>
                    <a:uFill>
                      <a:solidFill>
                        <a:srgbClr val="50E6FF"/>
                      </a:solidFill>
                    </a:uFill>
                    <a:latin typeface="Segoe UI"/>
                    <a:ea typeface="Segoe UI" pitchFamily="34" charset="0"/>
                    <a:cs typeface="Cascadia Code" panose="020B0609020000020004" pitchFamily="49" charset="0"/>
                  </a:endParaRPr>
                </a:p>
              </p:txBody>
            </p:sp>
          </p:grpSp>
          <p:pic>
            <p:nvPicPr>
              <p:cNvPr id="163" name="Graphic 162">
                <a:extLst>
                  <a:ext uri="{FF2B5EF4-FFF2-40B4-BE49-F238E27FC236}">
                    <a16:creationId xmlns:a16="http://schemas.microsoft.com/office/drawing/2014/main" id="{6A53B96E-7FED-DA92-2440-AAA287656B0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619784" y="547318"/>
                <a:ext cx="132018" cy="132018"/>
              </a:xfrm>
              <a:prstGeom prst="rect">
                <a:avLst/>
              </a:prstGeom>
            </p:spPr>
          </p:pic>
          <p:cxnSp>
            <p:nvCxnSpPr>
              <p:cNvPr id="167" name="Straight Connector 166">
                <a:extLst>
                  <a:ext uri="{FF2B5EF4-FFF2-40B4-BE49-F238E27FC236}">
                    <a16:creationId xmlns:a16="http://schemas.microsoft.com/office/drawing/2014/main" id="{D90A9A3C-A216-B09C-D9D9-70720DA1DA1E}"/>
                  </a:ext>
                </a:extLst>
              </p:cNvPr>
              <p:cNvCxnSpPr>
                <a:cxnSpLocks/>
              </p:cNvCxnSpPr>
              <p:nvPr/>
            </p:nvCxnSpPr>
            <p:spPr>
              <a:xfrm flipH="1" flipV="1">
                <a:off x="3898514" y="944149"/>
                <a:ext cx="3797937" cy="6369"/>
              </a:xfrm>
              <a:prstGeom prst="line">
                <a:avLst/>
              </a:prstGeom>
              <a:noFill/>
              <a:ln w="9525" cap="flat" cmpd="sng" algn="ctr">
                <a:solidFill>
                  <a:srgbClr val="D83B01">
                    <a:alpha val="84000"/>
                  </a:srgbClr>
                </a:solidFill>
                <a:prstDash val="dash"/>
                <a:headEnd type="none" w="lg" len="med"/>
                <a:tailEnd type="none" w="lg" len="med"/>
              </a:ln>
              <a:effectLst/>
            </p:spPr>
          </p:cxnSp>
          <p:cxnSp>
            <p:nvCxnSpPr>
              <p:cNvPr id="168" name="Straight Connector 167">
                <a:extLst>
                  <a:ext uri="{FF2B5EF4-FFF2-40B4-BE49-F238E27FC236}">
                    <a16:creationId xmlns:a16="http://schemas.microsoft.com/office/drawing/2014/main" id="{7357B8D6-4A19-0FC3-8D38-81A9F1FE09D3}"/>
                  </a:ext>
                </a:extLst>
              </p:cNvPr>
              <p:cNvCxnSpPr>
                <a:cxnSpLocks/>
              </p:cNvCxnSpPr>
              <p:nvPr/>
            </p:nvCxnSpPr>
            <p:spPr>
              <a:xfrm flipH="1" flipV="1">
                <a:off x="3869483" y="298255"/>
                <a:ext cx="3797937" cy="6369"/>
              </a:xfrm>
              <a:prstGeom prst="line">
                <a:avLst/>
              </a:prstGeom>
              <a:noFill/>
              <a:ln w="9525" cap="flat" cmpd="sng" algn="ctr">
                <a:solidFill>
                  <a:srgbClr val="D83B01">
                    <a:alpha val="84000"/>
                  </a:srgbClr>
                </a:solidFill>
                <a:prstDash val="dash"/>
                <a:headEnd type="none" w="lg" len="med"/>
                <a:tailEnd type="none" w="lg" len="med"/>
              </a:ln>
              <a:effectLst/>
            </p:spPr>
          </p:cxnSp>
        </p:grpSp>
        <p:sp>
          <p:nvSpPr>
            <p:cNvPr id="176" name="Rectangle: Rounded Corners 175">
              <a:extLst>
                <a:ext uri="{FF2B5EF4-FFF2-40B4-BE49-F238E27FC236}">
                  <a16:creationId xmlns:a16="http://schemas.microsoft.com/office/drawing/2014/main" id="{8A0487C7-C0BD-C05C-A674-5CC44B6B376A}"/>
                </a:ext>
              </a:extLst>
            </p:cNvPr>
            <p:cNvSpPr/>
            <p:nvPr/>
          </p:nvSpPr>
          <p:spPr bwMode="auto">
            <a:xfrm>
              <a:off x="5218257" y="5627235"/>
              <a:ext cx="872887" cy="206783"/>
            </a:xfrm>
            <a:prstGeom prst="roundRect">
              <a:avLst>
                <a:gd name="adj" fmla="val 4951"/>
              </a:avLst>
            </a:prstGeom>
            <a:pattFill prst="wdDnDiag">
              <a:fgClr>
                <a:srgbClr val="9E0000"/>
              </a:fgClr>
              <a:bgClr>
                <a:srgbClr val="860000"/>
              </a:bgClr>
            </a:pattFill>
            <a:ln w="9525" cap="flat" cmpd="sng" algn="ctr">
              <a:solidFill>
                <a:srgbClr val="D83B0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CA"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7" name="Rectangle 176">
              <a:extLst>
                <a:ext uri="{FF2B5EF4-FFF2-40B4-BE49-F238E27FC236}">
                  <a16:creationId xmlns:a16="http://schemas.microsoft.com/office/drawing/2014/main" id="{E22929BA-1EAF-5482-5A05-320DD389A537}"/>
                </a:ext>
              </a:extLst>
            </p:cNvPr>
            <p:cNvSpPr/>
            <p:nvPr/>
          </p:nvSpPr>
          <p:spPr bwMode="auto">
            <a:xfrm>
              <a:off x="5062499" y="5647444"/>
              <a:ext cx="1159882" cy="16861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solidFill>
                    <a:srgbClr val="FFFFFF"/>
                  </a:solidFill>
                  <a:effectLst/>
                  <a:uLnTx/>
                  <a:uFill>
                    <a:solidFill>
                      <a:srgbClr val="50E6FF"/>
                    </a:solidFill>
                  </a:uFill>
                  <a:latin typeface="Segoe UI Semibold"/>
                  <a:ea typeface="Segoe UI" pitchFamily="34" charset="0"/>
                  <a:cs typeface="Cascadia Code" panose="020B0609020000020004" pitchFamily="49" charset="0"/>
                </a:rPr>
                <a:t>Burn CPU and RAM</a:t>
              </a:r>
              <a:endParaRPr kumimoji="0" lang="en-US" sz="400" b="1" i="0" u="none" strike="noStrike" kern="0" cap="none" spc="0" normalizeH="0" baseline="0" noProof="0" dirty="0">
                <a:ln>
                  <a:noFill/>
                </a:ln>
                <a:solidFill>
                  <a:srgbClr val="FFFFFF"/>
                </a:solidFill>
                <a:effectLst/>
                <a:uLnTx/>
                <a:uFill>
                  <a:solidFill>
                    <a:srgbClr val="50E6FF"/>
                  </a:solidFill>
                </a:uFill>
                <a:latin typeface="Segoe UI"/>
                <a:ea typeface="Segoe UI" pitchFamily="34" charset="0"/>
                <a:cs typeface="Cascadia Code" panose="020B0609020000020004" pitchFamily="49" charset="0"/>
              </a:endParaRPr>
            </a:p>
          </p:txBody>
        </p:sp>
        <p:grpSp>
          <p:nvGrpSpPr>
            <p:cNvPr id="181" name="Group 180">
              <a:extLst>
                <a:ext uri="{FF2B5EF4-FFF2-40B4-BE49-F238E27FC236}">
                  <a16:creationId xmlns:a16="http://schemas.microsoft.com/office/drawing/2014/main" id="{DE292A6D-F374-2D7D-D295-3086BE31EF5E}"/>
                </a:ext>
              </a:extLst>
            </p:cNvPr>
            <p:cNvGrpSpPr/>
            <p:nvPr/>
          </p:nvGrpSpPr>
          <p:grpSpPr>
            <a:xfrm>
              <a:off x="5108825" y="1165757"/>
              <a:ext cx="1304292" cy="483205"/>
              <a:chOff x="358505" y="1475801"/>
              <a:chExt cx="1304292" cy="483205"/>
            </a:xfrm>
          </p:grpSpPr>
          <p:grpSp>
            <p:nvGrpSpPr>
              <p:cNvPr id="182" name="Group 181">
                <a:extLst>
                  <a:ext uri="{FF2B5EF4-FFF2-40B4-BE49-F238E27FC236}">
                    <a16:creationId xmlns:a16="http://schemas.microsoft.com/office/drawing/2014/main" id="{FC2750F9-FA9A-083C-DD6C-84319D20F42B}"/>
                  </a:ext>
                </a:extLst>
              </p:cNvPr>
              <p:cNvGrpSpPr/>
              <p:nvPr/>
            </p:nvGrpSpPr>
            <p:grpSpPr>
              <a:xfrm>
                <a:off x="358505" y="1554931"/>
                <a:ext cx="1304292" cy="404075"/>
                <a:chOff x="3870732" y="2142040"/>
                <a:chExt cx="1304292" cy="404075"/>
              </a:xfrm>
            </p:grpSpPr>
            <p:sp>
              <p:nvSpPr>
                <p:cNvPr id="184" name="Rectangle: Rounded Corners 183">
                  <a:extLst>
                    <a:ext uri="{FF2B5EF4-FFF2-40B4-BE49-F238E27FC236}">
                      <a16:creationId xmlns:a16="http://schemas.microsoft.com/office/drawing/2014/main" id="{A710D9EA-253F-F9F2-CE0C-1DCC3DF79CD5}"/>
                    </a:ext>
                  </a:extLst>
                </p:cNvPr>
                <p:cNvSpPr/>
                <p:nvPr/>
              </p:nvSpPr>
              <p:spPr bwMode="auto">
                <a:xfrm>
                  <a:off x="3986441" y="2162350"/>
                  <a:ext cx="1062563" cy="341197"/>
                </a:xfrm>
                <a:prstGeom prst="roundRect">
                  <a:avLst>
                    <a:gd name="adj" fmla="val 4951"/>
                  </a:avLst>
                </a:prstGeom>
                <a:pattFill prst="wdDnDiag">
                  <a:fgClr>
                    <a:srgbClr val="000000">
                      <a:lumMod val="75000"/>
                      <a:lumOff val="25000"/>
                    </a:srgbClr>
                  </a:fgClr>
                  <a:bgClr>
                    <a:srgbClr val="3B3B3B"/>
                  </a:bgClr>
                </a:pattFill>
                <a:ln w="9525" cap="flat" cmpd="sng" algn="ctr">
                  <a:solidFill>
                    <a:srgbClr val="000000">
                      <a:lumMod val="50000"/>
                      <a:lumOff val="5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CA"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5" name="Rectangle 184">
                  <a:extLst>
                    <a:ext uri="{FF2B5EF4-FFF2-40B4-BE49-F238E27FC236}">
                      <a16:creationId xmlns:a16="http://schemas.microsoft.com/office/drawing/2014/main" id="{AAB69E35-9280-3B8D-A2C1-EA588B7DC15D}"/>
                    </a:ext>
                  </a:extLst>
                </p:cNvPr>
                <p:cNvSpPr/>
                <p:nvPr/>
              </p:nvSpPr>
              <p:spPr bwMode="auto">
                <a:xfrm>
                  <a:off x="3870732" y="2142040"/>
                  <a:ext cx="1304292" cy="404075"/>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solidFill>
                        <a:srgbClr val="FFFFFF"/>
                      </a:solidFill>
                      <a:effectLst/>
                      <a:uLnTx/>
                      <a:uFill>
                        <a:solidFill>
                          <a:srgbClr val="50E6FF"/>
                        </a:solidFill>
                      </a:uFill>
                      <a:latin typeface="Segoe UI Semibold"/>
                      <a:ea typeface="Segoe UI" pitchFamily="34" charset="0"/>
                      <a:cs typeface="Cascadia Code" panose="020B0609020000020004" pitchFamily="49" charset="0"/>
                    </a:rPr>
                    <a:t>Transactions</a:t>
                  </a:r>
                </a:p>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400" b="0" i="0" u="none" strike="noStrike" kern="0" cap="none" spc="0" normalizeH="0" baseline="0" noProof="0" dirty="0">
                      <a:ln>
                        <a:noFill/>
                      </a:ln>
                      <a:solidFill>
                        <a:srgbClr val="FFFFFF"/>
                      </a:solidFill>
                      <a:effectLst/>
                      <a:uLnTx/>
                      <a:uFill>
                        <a:solidFill>
                          <a:srgbClr val="50E6FF"/>
                        </a:solidFill>
                      </a:uFill>
                      <a:latin typeface="Segoe UI"/>
                      <a:ea typeface="Segoe UI" pitchFamily="34" charset="0"/>
                      <a:cs typeface="Cascadia Code" panose="020B0609020000020004" pitchFamily="49" charset="0"/>
                    </a:rPr>
                    <a:t>Continuous INSERTs, from parallel writers</a:t>
                  </a:r>
                </a:p>
              </p:txBody>
            </p:sp>
          </p:grpSp>
          <p:pic>
            <p:nvPicPr>
              <p:cNvPr id="183" name="Picture 182" descr="Icon&#10;&#10;Description automatically generated">
                <a:extLst>
                  <a:ext uri="{FF2B5EF4-FFF2-40B4-BE49-F238E27FC236}">
                    <a16:creationId xmlns:a16="http://schemas.microsoft.com/office/drawing/2014/main" id="{E5F28B17-5D6A-04A0-749D-521C3DA4247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17382" y="1475801"/>
                <a:ext cx="135812" cy="135812"/>
              </a:xfrm>
              <a:prstGeom prst="rect">
                <a:avLst/>
              </a:prstGeom>
            </p:spPr>
          </p:pic>
        </p:grpSp>
        <p:sp>
          <p:nvSpPr>
            <p:cNvPr id="186" name="Rectangle: Rounded Corners 185">
              <a:extLst>
                <a:ext uri="{FF2B5EF4-FFF2-40B4-BE49-F238E27FC236}">
                  <a16:creationId xmlns:a16="http://schemas.microsoft.com/office/drawing/2014/main" id="{B5BCA509-898F-4CD3-E173-B2E4EA1D0CBB}"/>
                </a:ext>
              </a:extLst>
            </p:cNvPr>
            <p:cNvSpPr/>
            <p:nvPr/>
          </p:nvSpPr>
          <p:spPr bwMode="auto">
            <a:xfrm>
              <a:off x="5295543" y="1731442"/>
              <a:ext cx="872887" cy="206783"/>
            </a:xfrm>
            <a:prstGeom prst="roundRect">
              <a:avLst>
                <a:gd name="adj" fmla="val 4951"/>
              </a:avLst>
            </a:prstGeom>
            <a:pattFill prst="wdDnDiag">
              <a:fgClr>
                <a:srgbClr val="9E0000"/>
              </a:fgClr>
              <a:bgClr>
                <a:srgbClr val="860000"/>
              </a:bgClr>
            </a:pattFill>
            <a:ln w="9525" cap="flat" cmpd="sng" algn="ctr">
              <a:solidFill>
                <a:srgbClr val="D83B0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CA"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7" name="Rectangle 186">
              <a:extLst>
                <a:ext uri="{FF2B5EF4-FFF2-40B4-BE49-F238E27FC236}">
                  <a16:creationId xmlns:a16="http://schemas.microsoft.com/office/drawing/2014/main" id="{7D67B6F1-1FC3-4082-F270-EC057849C996}"/>
                </a:ext>
              </a:extLst>
            </p:cNvPr>
            <p:cNvSpPr/>
            <p:nvPr/>
          </p:nvSpPr>
          <p:spPr bwMode="auto">
            <a:xfrm>
              <a:off x="5139785" y="1751651"/>
              <a:ext cx="1159882" cy="16861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solidFill>
                    <a:srgbClr val="FFFFFF"/>
                  </a:solidFill>
                  <a:effectLst/>
                  <a:uLnTx/>
                  <a:uFill>
                    <a:solidFill>
                      <a:srgbClr val="50E6FF"/>
                    </a:solidFill>
                  </a:uFill>
                  <a:latin typeface="Segoe UI Semibold"/>
                  <a:ea typeface="Segoe UI" pitchFamily="34" charset="0"/>
                  <a:cs typeface="Cascadia Code" panose="020B0609020000020004" pitchFamily="49" charset="0"/>
                </a:rPr>
                <a:t>Kill specific containers</a:t>
              </a:r>
              <a:endParaRPr kumimoji="0" lang="en-US" sz="400" b="1" i="0" u="none" strike="noStrike" kern="0" cap="none" spc="0" normalizeH="0" baseline="0" noProof="0" dirty="0">
                <a:ln>
                  <a:noFill/>
                </a:ln>
                <a:solidFill>
                  <a:srgbClr val="FFFFFF"/>
                </a:solidFill>
                <a:effectLst/>
                <a:uLnTx/>
                <a:uFill>
                  <a:solidFill>
                    <a:srgbClr val="50E6FF"/>
                  </a:solidFill>
                </a:uFill>
                <a:latin typeface="Segoe UI"/>
                <a:ea typeface="Segoe UI" pitchFamily="34" charset="0"/>
                <a:cs typeface="Cascadia Code" panose="020B0609020000020004" pitchFamily="49" charset="0"/>
              </a:endParaRPr>
            </a:p>
          </p:txBody>
        </p:sp>
        <p:sp>
          <p:nvSpPr>
            <p:cNvPr id="188" name="Rectangle: Rounded Corners 187">
              <a:extLst>
                <a:ext uri="{FF2B5EF4-FFF2-40B4-BE49-F238E27FC236}">
                  <a16:creationId xmlns:a16="http://schemas.microsoft.com/office/drawing/2014/main" id="{EE36F5FC-B0B3-46FF-2309-2729133CE364}"/>
                </a:ext>
              </a:extLst>
            </p:cNvPr>
            <p:cNvSpPr/>
            <p:nvPr/>
          </p:nvSpPr>
          <p:spPr bwMode="auto">
            <a:xfrm>
              <a:off x="4628440" y="2581871"/>
              <a:ext cx="7079934" cy="206783"/>
            </a:xfrm>
            <a:prstGeom prst="roundRect">
              <a:avLst>
                <a:gd name="adj" fmla="val 4951"/>
              </a:avLst>
            </a:prstGeom>
            <a:pattFill prst="wdDnDiag">
              <a:fgClr>
                <a:srgbClr val="9E0000"/>
              </a:fgClr>
              <a:bgClr>
                <a:srgbClr val="860000"/>
              </a:bgClr>
            </a:pattFill>
            <a:ln w="9525" cap="flat" cmpd="sng" algn="ctr">
              <a:solidFill>
                <a:srgbClr val="D83B0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CA"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9" name="Rectangle 188">
              <a:extLst>
                <a:ext uri="{FF2B5EF4-FFF2-40B4-BE49-F238E27FC236}">
                  <a16:creationId xmlns:a16="http://schemas.microsoft.com/office/drawing/2014/main" id="{C4F8D3F5-32BE-C8AC-FD60-00A3B00D85E6}"/>
                </a:ext>
              </a:extLst>
            </p:cNvPr>
            <p:cNvSpPr/>
            <p:nvPr/>
          </p:nvSpPr>
          <p:spPr bwMode="auto">
            <a:xfrm>
              <a:off x="4472682" y="2602080"/>
              <a:ext cx="7235692" cy="16861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solidFill>
                    <a:srgbClr val="FFFFFF"/>
                  </a:solidFill>
                  <a:effectLst/>
                  <a:uLnTx/>
                  <a:uFill>
                    <a:solidFill>
                      <a:srgbClr val="50E6FF"/>
                    </a:solidFill>
                  </a:uFill>
                  <a:latin typeface="Segoe UI Semibold"/>
                  <a:ea typeface="Segoe UI" pitchFamily="34" charset="0"/>
                  <a:cs typeface="Cascadia Code" panose="020B0609020000020004" pitchFamily="49" charset="0"/>
                </a:rPr>
                <a:t>An orchestrated set of failures and manual failovers amongst the parallel random kills, to nudge a bad replica (Replica-2) in becoming the Primary, to promote data loss.</a:t>
              </a:r>
              <a:endParaRPr kumimoji="0" lang="en-US" sz="400" b="1" i="0" u="none" strike="noStrike" kern="0" cap="none" spc="0" normalizeH="0" baseline="0" noProof="0" dirty="0">
                <a:ln>
                  <a:noFill/>
                </a:ln>
                <a:solidFill>
                  <a:srgbClr val="FFFFFF"/>
                </a:solidFill>
                <a:effectLst/>
                <a:uLnTx/>
                <a:uFill>
                  <a:solidFill>
                    <a:srgbClr val="50E6FF"/>
                  </a:solidFill>
                </a:uFill>
                <a:latin typeface="Segoe UI"/>
                <a:ea typeface="Segoe UI" pitchFamily="34" charset="0"/>
                <a:cs typeface="Cascadia Code" panose="020B0609020000020004" pitchFamily="49" charset="0"/>
              </a:endParaRPr>
            </a:p>
          </p:txBody>
        </p:sp>
        <p:grpSp>
          <p:nvGrpSpPr>
            <p:cNvPr id="194" name="Group 193">
              <a:extLst>
                <a:ext uri="{FF2B5EF4-FFF2-40B4-BE49-F238E27FC236}">
                  <a16:creationId xmlns:a16="http://schemas.microsoft.com/office/drawing/2014/main" id="{4692DD32-5E74-682D-AB01-6172B18EF204}"/>
                </a:ext>
              </a:extLst>
            </p:cNvPr>
            <p:cNvGrpSpPr/>
            <p:nvPr/>
          </p:nvGrpSpPr>
          <p:grpSpPr>
            <a:xfrm>
              <a:off x="11746312" y="1629226"/>
              <a:ext cx="1304292" cy="426333"/>
              <a:chOff x="3870732" y="2162350"/>
              <a:chExt cx="1304292" cy="426333"/>
            </a:xfrm>
          </p:grpSpPr>
          <p:sp>
            <p:nvSpPr>
              <p:cNvPr id="195" name="Rectangle: Rounded Corners 194">
                <a:extLst>
                  <a:ext uri="{FF2B5EF4-FFF2-40B4-BE49-F238E27FC236}">
                    <a16:creationId xmlns:a16="http://schemas.microsoft.com/office/drawing/2014/main" id="{045B3571-317D-94A4-B00D-C0F4F89BA871}"/>
                  </a:ext>
                </a:extLst>
              </p:cNvPr>
              <p:cNvSpPr/>
              <p:nvPr/>
            </p:nvSpPr>
            <p:spPr bwMode="auto">
              <a:xfrm>
                <a:off x="3986441" y="2162350"/>
                <a:ext cx="1062563" cy="426333"/>
              </a:xfrm>
              <a:prstGeom prst="roundRect">
                <a:avLst>
                  <a:gd name="adj" fmla="val 4951"/>
                </a:avLst>
              </a:prstGeom>
              <a:pattFill prst="wdDnDiag">
                <a:fgClr>
                  <a:srgbClr val="9E0000"/>
                </a:fgClr>
                <a:bgClr>
                  <a:srgbClr val="860000"/>
                </a:bgClr>
              </a:pattFill>
              <a:ln w="9525" cap="flat" cmpd="sng" algn="ctr">
                <a:solidFill>
                  <a:srgbClr val="D83B0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CA"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6" name="Rectangle 195">
                <a:extLst>
                  <a:ext uri="{FF2B5EF4-FFF2-40B4-BE49-F238E27FC236}">
                    <a16:creationId xmlns:a16="http://schemas.microsoft.com/office/drawing/2014/main" id="{3132278A-7849-B12B-6CBA-F3F5355E79D5}"/>
                  </a:ext>
                </a:extLst>
              </p:cNvPr>
              <p:cNvSpPr/>
              <p:nvPr/>
            </p:nvSpPr>
            <p:spPr bwMode="auto">
              <a:xfrm>
                <a:off x="3870732" y="2182559"/>
                <a:ext cx="1304292" cy="404075"/>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solidFill>
                      <a:srgbClr val="FFFFFF"/>
                    </a:solidFill>
                    <a:effectLst/>
                    <a:uLnTx/>
                    <a:uFill>
                      <a:solidFill>
                        <a:srgbClr val="50E6FF"/>
                      </a:solidFill>
                    </a:uFill>
                    <a:latin typeface="Segoe UI Semibold"/>
                    <a:ea typeface="Segoe UI" pitchFamily="34" charset="0"/>
                    <a:cs typeface="Cascadia Code" panose="020B0609020000020004" pitchFamily="49" charset="0"/>
                  </a:rPr>
                  <a:t>Force AG Failovers</a:t>
                </a:r>
              </a:p>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400" b="1" i="0" u="none" strike="noStrike" kern="0" cap="none" spc="0" normalizeH="0" baseline="0" noProof="0" dirty="0">
                    <a:ln>
                      <a:noFill/>
                    </a:ln>
                    <a:solidFill>
                      <a:srgbClr val="FFFFFF"/>
                    </a:solidFill>
                    <a:effectLst/>
                    <a:uLnTx/>
                    <a:uFill>
                      <a:solidFill>
                        <a:srgbClr val="50E6FF"/>
                      </a:solidFill>
                    </a:uFill>
                    <a:latin typeface="Segoe UI"/>
                    <a:ea typeface="Segoe UI" pitchFamily="34" charset="0"/>
                    <a:cs typeface="Cascadia Code" panose="020B0609020000020004" pitchFamily="49" charset="0"/>
                  </a:rPr>
                  <a:t>Force</a:t>
                </a:r>
                <a:r>
                  <a:rPr kumimoji="0" lang="en-US" sz="400" b="0" i="0" u="none" strike="noStrike" kern="0" cap="none" spc="0" normalizeH="0" baseline="0" noProof="0" dirty="0">
                    <a:ln>
                      <a:noFill/>
                    </a:ln>
                    <a:solidFill>
                      <a:srgbClr val="FFFFFF"/>
                    </a:solidFill>
                    <a:effectLst/>
                    <a:uLnTx/>
                    <a:uFill>
                      <a:solidFill>
                        <a:srgbClr val="50E6FF"/>
                      </a:solidFill>
                    </a:uFill>
                    <a:latin typeface="Segoe UI"/>
                    <a:ea typeface="Segoe UI" pitchFamily="34" charset="0"/>
                    <a:cs typeface="Cascadia Code" panose="020B0609020000020004" pitchFamily="49" charset="0"/>
                  </a:rPr>
                  <a:t> failovers in continuous loops or injections, similar to a malicious end-user/tester</a:t>
                </a:r>
              </a:p>
            </p:txBody>
          </p:sp>
        </p:grpSp>
        <p:pic>
          <p:nvPicPr>
            <p:cNvPr id="197" name="Picture 196" descr="Icon&#10;&#10;Description automatically generated">
              <a:extLst>
                <a:ext uri="{FF2B5EF4-FFF2-40B4-BE49-F238E27FC236}">
                  <a16:creationId xmlns:a16="http://schemas.microsoft.com/office/drawing/2014/main" id="{E51DD79F-3A77-A421-2B49-445096C7EF4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787258" y="1553265"/>
              <a:ext cx="163705" cy="163705"/>
            </a:xfrm>
            <a:prstGeom prst="rect">
              <a:avLst/>
            </a:prstGeom>
          </p:spPr>
        </p:pic>
        <p:cxnSp>
          <p:nvCxnSpPr>
            <p:cNvPr id="198" name="Connector: Elbow 197">
              <a:extLst>
                <a:ext uri="{FF2B5EF4-FFF2-40B4-BE49-F238E27FC236}">
                  <a16:creationId xmlns:a16="http://schemas.microsoft.com/office/drawing/2014/main" id="{A3BAC67A-C7A6-32CC-9148-EAD12BC63D03}"/>
                </a:ext>
              </a:extLst>
            </p:cNvPr>
            <p:cNvCxnSpPr>
              <a:cxnSpLocks/>
            </p:cNvCxnSpPr>
            <p:nvPr/>
          </p:nvCxnSpPr>
          <p:spPr>
            <a:xfrm rot="16200000" flipH="1">
              <a:off x="11830159" y="2200383"/>
              <a:ext cx="362665" cy="68918"/>
            </a:xfrm>
            <a:prstGeom prst="bentConnector3">
              <a:avLst>
                <a:gd name="adj1" fmla="val 50000"/>
              </a:avLst>
            </a:prstGeom>
            <a:noFill/>
            <a:ln w="12700" cap="flat" cmpd="sng" algn="ctr">
              <a:solidFill>
                <a:srgbClr val="FF5353"/>
              </a:solidFill>
              <a:prstDash val="solid"/>
              <a:headEnd type="none" w="sm" len="sm"/>
              <a:tailEnd type="triangle" w="sm" len="sm"/>
            </a:ln>
            <a:effectLst>
              <a:outerShdw blurRad="50800" dist="38100" dir="2700000" algn="tl" rotWithShape="0">
                <a:prstClr val="black">
                  <a:alpha val="40000"/>
                </a:prstClr>
              </a:outerShdw>
            </a:effectLst>
          </p:spPr>
        </p:cxnSp>
        <p:grpSp>
          <p:nvGrpSpPr>
            <p:cNvPr id="229" name="Group 228">
              <a:extLst>
                <a:ext uri="{FF2B5EF4-FFF2-40B4-BE49-F238E27FC236}">
                  <a16:creationId xmlns:a16="http://schemas.microsoft.com/office/drawing/2014/main" id="{6DC04660-84EB-9B02-BC0E-7D87273771ED}"/>
                </a:ext>
              </a:extLst>
            </p:cNvPr>
            <p:cNvGrpSpPr/>
            <p:nvPr/>
          </p:nvGrpSpPr>
          <p:grpSpPr>
            <a:xfrm>
              <a:off x="1653135" y="316240"/>
              <a:ext cx="1019579" cy="1237025"/>
              <a:chOff x="1653135" y="316240"/>
              <a:chExt cx="1019579" cy="1237025"/>
            </a:xfrm>
          </p:grpSpPr>
          <p:grpSp>
            <p:nvGrpSpPr>
              <p:cNvPr id="216" name="Group 215">
                <a:extLst>
                  <a:ext uri="{FF2B5EF4-FFF2-40B4-BE49-F238E27FC236}">
                    <a16:creationId xmlns:a16="http://schemas.microsoft.com/office/drawing/2014/main" id="{D3FAB90E-AF01-178D-974A-018245AD8FD1}"/>
                  </a:ext>
                </a:extLst>
              </p:cNvPr>
              <p:cNvGrpSpPr/>
              <p:nvPr/>
            </p:nvGrpSpPr>
            <p:grpSpPr>
              <a:xfrm>
                <a:off x="2147363" y="663235"/>
                <a:ext cx="35560" cy="890030"/>
                <a:chOff x="2147363" y="663235"/>
                <a:chExt cx="35560" cy="890030"/>
              </a:xfrm>
            </p:grpSpPr>
            <p:cxnSp>
              <p:nvCxnSpPr>
                <p:cNvPr id="202" name="Straight Connector 201">
                  <a:extLst>
                    <a:ext uri="{FF2B5EF4-FFF2-40B4-BE49-F238E27FC236}">
                      <a16:creationId xmlns:a16="http://schemas.microsoft.com/office/drawing/2014/main" id="{3F389B69-80AE-B8E7-69A0-48F6A205AF17}"/>
                    </a:ext>
                  </a:extLst>
                </p:cNvPr>
                <p:cNvCxnSpPr>
                  <a:cxnSpLocks/>
                </p:cNvCxnSpPr>
                <p:nvPr/>
              </p:nvCxnSpPr>
              <p:spPr>
                <a:xfrm>
                  <a:off x="2147363" y="663235"/>
                  <a:ext cx="0" cy="890030"/>
                </a:xfrm>
                <a:prstGeom prst="line">
                  <a:avLst/>
                </a:prstGeom>
                <a:ln>
                  <a:solidFill>
                    <a:srgbClr val="FF0909"/>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793F3C9D-01AB-DAF5-ACCA-0432B9371A98}"/>
                    </a:ext>
                  </a:extLst>
                </p:cNvPr>
                <p:cNvCxnSpPr>
                  <a:cxnSpLocks/>
                </p:cNvCxnSpPr>
                <p:nvPr/>
              </p:nvCxnSpPr>
              <p:spPr>
                <a:xfrm>
                  <a:off x="2182923" y="663235"/>
                  <a:ext cx="0" cy="890030"/>
                </a:xfrm>
                <a:prstGeom prst="line">
                  <a:avLst/>
                </a:prstGeom>
                <a:ln>
                  <a:solidFill>
                    <a:srgbClr val="FF0909"/>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204" name="TextBox 203">
                <a:extLst>
                  <a:ext uri="{FF2B5EF4-FFF2-40B4-BE49-F238E27FC236}">
                    <a16:creationId xmlns:a16="http://schemas.microsoft.com/office/drawing/2014/main" id="{86B99679-F7DF-906E-0202-AEAE7D600369}"/>
                  </a:ext>
                </a:extLst>
              </p:cNvPr>
              <p:cNvSpPr txBox="1"/>
              <p:nvPr/>
            </p:nvSpPr>
            <p:spPr>
              <a:xfrm>
                <a:off x="1684258" y="423780"/>
                <a:ext cx="988456" cy="191730"/>
              </a:xfrm>
              <a:prstGeom prst="rect">
                <a:avLst/>
              </a:prstGeom>
              <a:noFill/>
            </p:spPr>
            <p:txBody>
              <a:bodyPr wrap="square" lIns="0" tIns="0" rIns="0" bIns="0" rtlCol="0">
                <a:spAutoFit/>
              </a:bodyPr>
              <a:lstStyle/>
              <a:p>
                <a:pPr algn="ctr"/>
                <a:r>
                  <a:rPr lang="en-CA" sz="1100" dirty="0">
                    <a:solidFill>
                      <a:srgbClr val="C00000"/>
                    </a:solidFill>
                    <a:latin typeface="+mj-lt"/>
                  </a:rPr>
                  <a:t>T = 0 min</a:t>
                </a:r>
              </a:p>
            </p:txBody>
          </p:sp>
          <p:sp>
            <p:nvSpPr>
              <p:cNvPr id="205" name="TextBox 204">
                <a:extLst>
                  <a:ext uri="{FF2B5EF4-FFF2-40B4-BE49-F238E27FC236}">
                    <a16:creationId xmlns:a16="http://schemas.microsoft.com/office/drawing/2014/main" id="{6461328E-F2F7-EC92-1C7D-9459EDFFF53C}"/>
                  </a:ext>
                </a:extLst>
              </p:cNvPr>
              <p:cNvSpPr txBox="1"/>
              <p:nvPr/>
            </p:nvSpPr>
            <p:spPr>
              <a:xfrm>
                <a:off x="1653135" y="316240"/>
                <a:ext cx="988456" cy="123111"/>
              </a:xfrm>
              <a:prstGeom prst="rect">
                <a:avLst/>
              </a:prstGeom>
              <a:noFill/>
            </p:spPr>
            <p:txBody>
              <a:bodyPr wrap="square" lIns="0" tIns="0" rIns="0" bIns="0" rtlCol="0">
                <a:spAutoFit/>
              </a:bodyPr>
              <a:lstStyle/>
              <a:p>
                <a:pPr algn="ctr"/>
                <a:r>
                  <a:rPr lang="en-CA" sz="700" b="1" dirty="0">
                    <a:solidFill>
                      <a:srgbClr val="C00000"/>
                    </a:solidFill>
                    <a:latin typeface="+mj-lt"/>
                  </a:rPr>
                  <a:t>START</a:t>
                </a:r>
              </a:p>
            </p:txBody>
          </p:sp>
        </p:grpSp>
        <p:grpSp>
          <p:nvGrpSpPr>
            <p:cNvPr id="230" name="Group 229">
              <a:extLst>
                <a:ext uri="{FF2B5EF4-FFF2-40B4-BE49-F238E27FC236}">
                  <a16:creationId xmlns:a16="http://schemas.microsoft.com/office/drawing/2014/main" id="{841EBEC5-15E3-CEC8-1BDE-7CB3E2986FE5}"/>
                </a:ext>
              </a:extLst>
            </p:cNvPr>
            <p:cNvGrpSpPr/>
            <p:nvPr/>
          </p:nvGrpSpPr>
          <p:grpSpPr>
            <a:xfrm>
              <a:off x="12627193" y="316240"/>
              <a:ext cx="1019579" cy="1237025"/>
              <a:chOff x="1653135" y="316240"/>
              <a:chExt cx="1019579" cy="1237025"/>
            </a:xfrm>
          </p:grpSpPr>
          <p:grpSp>
            <p:nvGrpSpPr>
              <p:cNvPr id="231" name="Group 230">
                <a:extLst>
                  <a:ext uri="{FF2B5EF4-FFF2-40B4-BE49-F238E27FC236}">
                    <a16:creationId xmlns:a16="http://schemas.microsoft.com/office/drawing/2014/main" id="{00951E5D-11FB-BFCC-E091-DA18D85A8E1C}"/>
                  </a:ext>
                </a:extLst>
              </p:cNvPr>
              <p:cNvGrpSpPr/>
              <p:nvPr/>
            </p:nvGrpSpPr>
            <p:grpSpPr>
              <a:xfrm>
                <a:off x="2147363" y="663235"/>
                <a:ext cx="35560" cy="890030"/>
                <a:chOff x="2147363" y="663235"/>
                <a:chExt cx="35560" cy="890030"/>
              </a:xfrm>
            </p:grpSpPr>
            <p:cxnSp>
              <p:nvCxnSpPr>
                <p:cNvPr id="234" name="Straight Connector 233">
                  <a:extLst>
                    <a:ext uri="{FF2B5EF4-FFF2-40B4-BE49-F238E27FC236}">
                      <a16:creationId xmlns:a16="http://schemas.microsoft.com/office/drawing/2014/main" id="{1E66C352-54DB-79EC-C1C0-A5A3A15134A3}"/>
                    </a:ext>
                  </a:extLst>
                </p:cNvPr>
                <p:cNvCxnSpPr>
                  <a:cxnSpLocks/>
                </p:cNvCxnSpPr>
                <p:nvPr/>
              </p:nvCxnSpPr>
              <p:spPr>
                <a:xfrm>
                  <a:off x="2147363" y="663235"/>
                  <a:ext cx="0" cy="890030"/>
                </a:xfrm>
                <a:prstGeom prst="line">
                  <a:avLst/>
                </a:prstGeom>
                <a:ln>
                  <a:solidFill>
                    <a:srgbClr val="FF0909"/>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35" name="Straight Connector 234">
                  <a:extLst>
                    <a:ext uri="{FF2B5EF4-FFF2-40B4-BE49-F238E27FC236}">
                      <a16:creationId xmlns:a16="http://schemas.microsoft.com/office/drawing/2014/main" id="{91760E33-B8A7-33F9-E853-5372B79932F5}"/>
                    </a:ext>
                  </a:extLst>
                </p:cNvPr>
                <p:cNvCxnSpPr>
                  <a:cxnSpLocks/>
                </p:cNvCxnSpPr>
                <p:nvPr/>
              </p:nvCxnSpPr>
              <p:spPr>
                <a:xfrm>
                  <a:off x="2182923" y="663235"/>
                  <a:ext cx="0" cy="890030"/>
                </a:xfrm>
                <a:prstGeom prst="line">
                  <a:avLst/>
                </a:prstGeom>
                <a:ln>
                  <a:solidFill>
                    <a:srgbClr val="FF0909"/>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232" name="TextBox 231">
                <a:extLst>
                  <a:ext uri="{FF2B5EF4-FFF2-40B4-BE49-F238E27FC236}">
                    <a16:creationId xmlns:a16="http://schemas.microsoft.com/office/drawing/2014/main" id="{4342C16F-B68B-CF00-6810-DA5EB155CFF5}"/>
                  </a:ext>
                </a:extLst>
              </p:cNvPr>
              <p:cNvSpPr txBox="1"/>
              <p:nvPr/>
            </p:nvSpPr>
            <p:spPr>
              <a:xfrm>
                <a:off x="1684258" y="423780"/>
                <a:ext cx="988456" cy="191730"/>
              </a:xfrm>
              <a:prstGeom prst="rect">
                <a:avLst/>
              </a:prstGeom>
              <a:noFill/>
            </p:spPr>
            <p:txBody>
              <a:bodyPr wrap="square" lIns="0" tIns="0" rIns="0" bIns="0" rtlCol="0">
                <a:spAutoFit/>
              </a:bodyPr>
              <a:lstStyle/>
              <a:p>
                <a:pPr algn="ctr"/>
                <a:r>
                  <a:rPr lang="en-CA" sz="1100" dirty="0">
                    <a:solidFill>
                      <a:srgbClr val="C00000"/>
                    </a:solidFill>
                    <a:latin typeface="+mj-lt"/>
                  </a:rPr>
                  <a:t>T = 18 min</a:t>
                </a:r>
              </a:p>
            </p:txBody>
          </p:sp>
          <p:sp>
            <p:nvSpPr>
              <p:cNvPr id="233" name="TextBox 232">
                <a:extLst>
                  <a:ext uri="{FF2B5EF4-FFF2-40B4-BE49-F238E27FC236}">
                    <a16:creationId xmlns:a16="http://schemas.microsoft.com/office/drawing/2014/main" id="{4C58BA07-CBD0-0A0C-3EBC-F1C2008A4F3E}"/>
                  </a:ext>
                </a:extLst>
              </p:cNvPr>
              <p:cNvSpPr txBox="1"/>
              <p:nvPr/>
            </p:nvSpPr>
            <p:spPr>
              <a:xfrm>
                <a:off x="1653135" y="316240"/>
                <a:ext cx="988456" cy="123111"/>
              </a:xfrm>
              <a:prstGeom prst="rect">
                <a:avLst/>
              </a:prstGeom>
              <a:noFill/>
            </p:spPr>
            <p:txBody>
              <a:bodyPr wrap="square" lIns="0" tIns="0" rIns="0" bIns="0" rtlCol="0">
                <a:spAutoFit/>
              </a:bodyPr>
              <a:lstStyle/>
              <a:p>
                <a:pPr algn="ctr"/>
                <a:r>
                  <a:rPr lang="en-CA" sz="700" b="1" dirty="0">
                    <a:solidFill>
                      <a:srgbClr val="C00000"/>
                    </a:solidFill>
                    <a:latin typeface="+mj-lt"/>
                  </a:rPr>
                  <a:t>END</a:t>
                </a:r>
              </a:p>
            </p:txBody>
          </p:sp>
        </p:grpSp>
      </p:grpSp>
    </p:spTree>
    <p:extLst>
      <p:ext uri="{BB962C8B-B14F-4D97-AF65-F5344CB8AC3E}">
        <p14:creationId xmlns:p14="http://schemas.microsoft.com/office/powerpoint/2010/main" val="3909070539"/>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95" name="Rectangle: Rounded Corners 194">
            <a:extLst>
              <a:ext uri="{FF2B5EF4-FFF2-40B4-BE49-F238E27FC236}">
                <a16:creationId xmlns:a16="http://schemas.microsoft.com/office/drawing/2014/main" id="{C7F0B4AB-307D-19E8-46C1-56C97DF1EE50}"/>
              </a:ext>
            </a:extLst>
          </p:cNvPr>
          <p:cNvSpPr/>
          <p:nvPr/>
        </p:nvSpPr>
        <p:spPr bwMode="auto">
          <a:xfrm>
            <a:off x="3098102" y="38852"/>
            <a:ext cx="2998788" cy="2041525"/>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93" name="Group 192">
            <a:extLst>
              <a:ext uri="{FF2B5EF4-FFF2-40B4-BE49-F238E27FC236}">
                <a16:creationId xmlns:a16="http://schemas.microsoft.com/office/drawing/2014/main" id="{6CAF424B-DD30-BBA7-B829-9985D58AE958}"/>
              </a:ext>
            </a:extLst>
          </p:cNvPr>
          <p:cNvGrpSpPr/>
          <p:nvPr/>
        </p:nvGrpSpPr>
        <p:grpSpPr>
          <a:xfrm>
            <a:off x="41275" y="33336"/>
            <a:ext cx="2998788" cy="2041525"/>
            <a:chOff x="1747838" y="1784349"/>
            <a:chExt cx="2998788" cy="2041525"/>
          </a:xfrm>
        </p:grpSpPr>
        <p:sp>
          <p:nvSpPr>
            <p:cNvPr id="4" name="Rectangle: Rounded Corners 3">
              <a:extLst>
                <a:ext uri="{FF2B5EF4-FFF2-40B4-BE49-F238E27FC236}">
                  <a16:creationId xmlns:a16="http://schemas.microsoft.com/office/drawing/2014/main" id="{4DAD97EB-69B6-4CCE-93D2-42439F8B6F46}"/>
                </a:ext>
              </a:extLst>
            </p:cNvPr>
            <p:cNvSpPr/>
            <p:nvPr/>
          </p:nvSpPr>
          <p:spPr bwMode="auto">
            <a:xfrm>
              <a:off x="1747838" y="1784349"/>
              <a:ext cx="2998788" cy="2041525"/>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8" name="Rectangle 97">
              <a:extLst>
                <a:ext uri="{FF2B5EF4-FFF2-40B4-BE49-F238E27FC236}">
                  <a16:creationId xmlns:a16="http://schemas.microsoft.com/office/drawing/2014/main" id="{5FEC8765-DEC1-B2E4-8EB8-F29891F6AA79}"/>
                </a:ext>
              </a:extLst>
            </p:cNvPr>
            <p:cNvSpPr/>
            <p:nvPr/>
          </p:nvSpPr>
          <p:spPr bwMode="auto">
            <a:xfrm>
              <a:off x="3001217" y="2006513"/>
              <a:ext cx="1294558" cy="783014"/>
            </a:xfrm>
            <a:prstGeom prst="rect">
              <a:avLst/>
            </a:prstGeom>
            <a:gradFill flip="none" rotWithShape="1">
              <a:gsLst>
                <a:gs pos="0">
                  <a:srgbClr val="C4DCF9">
                    <a:alpha val="5000"/>
                  </a:srgbClr>
                </a:gs>
                <a:gs pos="100000">
                  <a:srgbClr val="A4CFEF">
                    <a:alpha val="5000"/>
                  </a:srgbClr>
                </a:gs>
              </a:gsLst>
              <a:lin ang="2700000" scaled="1"/>
              <a:tileRect/>
            </a:gradFill>
            <a:ln w="6350" cap="flat" cmpd="sng" algn="ctr">
              <a:solidFill>
                <a:srgbClr val="50E6FF"/>
              </a:solidFill>
              <a:prstDash val="dash"/>
              <a:headEnd type="none" w="med" len="med"/>
              <a:tailEnd type="none" w="med" len="med"/>
            </a:ln>
            <a:effectLst/>
          </p:spPr>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CA" sz="1732" kern="0" err="1">
                <a:solidFill>
                  <a:srgbClr val="FFFFFF"/>
                </a:solidFill>
                <a:latin typeface="Segoe UI"/>
                <a:ea typeface="Segoe UI" pitchFamily="34" charset="0"/>
                <a:cs typeface="Segoe UI" pitchFamily="34" charset="0"/>
              </a:endParaRPr>
            </a:p>
          </p:txBody>
        </p:sp>
        <p:cxnSp>
          <p:nvCxnSpPr>
            <p:cNvPr id="88" name="Straight Arrow Connector 87">
              <a:extLst>
                <a:ext uri="{FF2B5EF4-FFF2-40B4-BE49-F238E27FC236}">
                  <a16:creationId xmlns:a16="http://schemas.microsoft.com/office/drawing/2014/main" id="{F642BD95-8009-2A8F-0ED0-DA30006D3154}"/>
                </a:ext>
              </a:extLst>
            </p:cNvPr>
            <p:cNvCxnSpPr>
              <a:cxnSpLocks/>
            </p:cNvCxnSpPr>
            <p:nvPr/>
          </p:nvCxnSpPr>
          <p:spPr>
            <a:xfrm>
              <a:off x="2154121" y="2400551"/>
              <a:ext cx="330237" cy="0"/>
            </a:xfrm>
            <a:prstGeom prst="straightConnector1">
              <a:avLst/>
            </a:prstGeom>
            <a:noFill/>
            <a:ln w="9525" cap="flat" cmpd="sng" algn="ctr">
              <a:solidFill>
                <a:schemeClr val="tx1"/>
              </a:solidFill>
              <a:prstDash val="solid"/>
              <a:headEnd type="none" w="sm" len="sm"/>
              <a:tailEnd type="triangle" w="sm" len="sm"/>
            </a:ln>
            <a:effectLst/>
          </p:spPr>
        </p:cxnSp>
        <p:grpSp>
          <p:nvGrpSpPr>
            <p:cNvPr id="86" name="Group 85">
              <a:extLst>
                <a:ext uri="{FF2B5EF4-FFF2-40B4-BE49-F238E27FC236}">
                  <a16:creationId xmlns:a16="http://schemas.microsoft.com/office/drawing/2014/main" id="{B67E75EE-880A-A875-C1E2-BFA5DF59A084}"/>
                </a:ext>
              </a:extLst>
            </p:cNvPr>
            <p:cNvGrpSpPr/>
            <p:nvPr/>
          </p:nvGrpSpPr>
          <p:grpSpPr>
            <a:xfrm>
              <a:off x="1892173" y="2192395"/>
              <a:ext cx="327897" cy="265319"/>
              <a:chOff x="2083338" y="2680678"/>
              <a:chExt cx="327897" cy="265319"/>
            </a:xfrm>
          </p:grpSpPr>
          <p:grpSp>
            <p:nvGrpSpPr>
              <p:cNvPr id="85" name="Group 84">
                <a:extLst>
                  <a:ext uri="{FF2B5EF4-FFF2-40B4-BE49-F238E27FC236}">
                    <a16:creationId xmlns:a16="http://schemas.microsoft.com/office/drawing/2014/main" id="{B934FD1F-DBC9-1FE3-8684-595E71997497}"/>
                  </a:ext>
                </a:extLst>
              </p:cNvPr>
              <p:cNvGrpSpPr/>
              <p:nvPr/>
            </p:nvGrpSpPr>
            <p:grpSpPr>
              <a:xfrm>
                <a:off x="2314366" y="2704330"/>
                <a:ext cx="96869" cy="161829"/>
                <a:chOff x="2416868" y="2724825"/>
                <a:chExt cx="96869" cy="161829"/>
              </a:xfrm>
            </p:grpSpPr>
            <p:sp>
              <p:nvSpPr>
                <p:cNvPr id="78" name="Freeform: Shape 77">
                  <a:extLst>
                    <a:ext uri="{FF2B5EF4-FFF2-40B4-BE49-F238E27FC236}">
                      <a16:creationId xmlns:a16="http://schemas.microsoft.com/office/drawing/2014/main" id="{0C30D2A5-9181-2B50-DC31-65FD65979DDA}"/>
                    </a:ext>
                  </a:extLst>
                </p:cNvPr>
                <p:cNvSpPr/>
                <p:nvPr/>
              </p:nvSpPr>
              <p:spPr>
                <a:xfrm>
                  <a:off x="2416868" y="2724825"/>
                  <a:ext cx="96869" cy="161829"/>
                </a:xfrm>
                <a:custGeom>
                  <a:avLst/>
                  <a:gdLst>
                    <a:gd name="connsiteX0" fmla="*/ 92011 w 96869"/>
                    <a:gd name="connsiteY0" fmla="*/ 0 h 161829"/>
                    <a:gd name="connsiteX1" fmla="*/ 96869 w 96869"/>
                    <a:gd name="connsiteY1" fmla="*/ 0 h 161829"/>
                    <a:gd name="connsiteX2" fmla="*/ 96869 w 96869"/>
                    <a:gd name="connsiteY2" fmla="*/ 161830 h 161829"/>
                    <a:gd name="connsiteX3" fmla="*/ 92011 w 96869"/>
                    <a:gd name="connsiteY3" fmla="*/ 161830 h 161829"/>
                    <a:gd name="connsiteX4" fmla="*/ 4858 w 96869"/>
                    <a:gd name="connsiteY4" fmla="*/ 161830 h 161829"/>
                    <a:gd name="connsiteX5" fmla="*/ 0 w 96869"/>
                    <a:gd name="connsiteY5" fmla="*/ 161830 h 161829"/>
                    <a:gd name="connsiteX6" fmla="*/ 0 w 96869"/>
                    <a:gd name="connsiteY6" fmla="*/ 0 h 161829"/>
                    <a:gd name="connsiteX7" fmla="*/ 4858 w 96869"/>
                    <a:gd name="connsiteY7" fmla="*/ 0 h 161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6869" h="161829">
                      <a:moveTo>
                        <a:pt x="92011" y="0"/>
                      </a:moveTo>
                      <a:cubicBezTo>
                        <a:pt x="94694" y="0"/>
                        <a:pt x="96869" y="0"/>
                        <a:pt x="96869" y="0"/>
                      </a:cubicBezTo>
                      <a:lnTo>
                        <a:pt x="96869" y="161830"/>
                      </a:lnTo>
                      <a:cubicBezTo>
                        <a:pt x="96869" y="161830"/>
                        <a:pt x="94694" y="161830"/>
                        <a:pt x="92011" y="161830"/>
                      </a:cubicBezTo>
                      <a:lnTo>
                        <a:pt x="4858" y="161830"/>
                      </a:lnTo>
                      <a:cubicBezTo>
                        <a:pt x="2175" y="161830"/>
                        <a:pt x="0" y="161830"/>
                        <a:pt x="0" y="161830"/>
                      </a:cubicBezTo>
                      <a:lnTo>
                        <a:pt x="0" y="0"/>
                      </a:lnTo>
                      <a:cubicBezTo>
                        <a:pt x="0" y="0"/>
                        <a:pt x="2175" y="0"/>
                        <a:pt x="4858" y="0"/>
                      </a:cubicBezTo>
                      <a:close/>
                    </a:path>
                  </a:pathLst>
                </a:custGeom>
                <a:gradFill>
                  <a:gsLst>
                    <a:gs pos="0">
                      <a:srgbClr val="0078D4"/>
                    </a:gs>
                    <a:gs pos="17000">
                      <a:srgbClr val="1C84DC"/>
                    </a:gs>
                    <a:gs pos="38000">
                      <a:srgbClr val="3990E4"/>
                    </a:gs>
                    <a:gs pos="59000">
                      <a:srgbClr val="4D99EA"/>
                    </a:gs>
                    <a:gs pos="80000">
                      <a:srgbClr val="5A9EEE"/>
                    </a:gs>
                    <a:gs pos="100000">
                      <a:srgbClr val="5EA0EF"/>
                    </a:gs>
                  </a:gsLst>
                  <a:lin ang="16200000" scaled="1"/>
                </a:gradFill>
                <a:ln w="9525" cap="flat">
                  <a:noFill/>
                  <a:prstDash val="solid"/>
                  <a:miter/>
                </a:ln>
              </p:spPr>
              <p:txBody>
                <a:bodyPr rtlCol="0" anchor="ctr"/>
                <a:lstStyle/>
                <a:p>
                  <a:endParaRPr lang="en-CA"/>
                </a:p>
              </p:txBody>
            </p:sp>
            <p:sp>
              <p:nvSpPr>
                <p:cNvPr id="79" name="Freeform: Shape 78">
                  <a:extLst>
                    <a:ext uri="{FF2B5EF4-FFF2-40B4-BE49-F238E27FC236}">
                      <a16:creationId xmlns:a16="http://schemas.microsoft.com/office/drawing/2014/main" id="{0B68FC61-17E0-B48C-80F4-6342377DCE52}"/>
                    </a:ext>
                  </a:extLst>
                </p:cNvPr>
                <p:cNvSpPr/>
                <p:nvPr/>
              </p:nvSpPr>
              <p:spPr>
                <a:xfrm>
                  <a:off x="2459825" y="2874082"/>
                  <a:ext cx="10858" cy="9239"/>
                </a:xfrm>
                <a:custGeom>
                  <a:avLst/>
                  <a:gdLst>
                    <a:gd name="connsiteX0" fmla="*/ 8287 w 10858"/>
                    <a:gd name="connsiteY0" fmla="*/ 0 h 9239"/>
                    <a:gd name="connsiteX1" fmla="*/ 10858 w 10858"/>
                    <a:gd name="connsiteY1" fmla="*/ 0 h 9239"/>
                    <a:gd name="connsiteX2" fmla="*/ 10858 w 10858"/>
                    <a:gd name="connsiteY2" fmla="*/ 9239 h 9239"/>
                    <a:gd name="connsiteX3" fmla="*/ 8287 w 10858"/>
                    <a:gd name="connsiteY3" fmla="*/ 9239 h 9239"/>
                    <a:gd name="connsiteX4" fmla="*/ 2572 w 10858"/>
                    <a:gd name="connsiteY4" fmla="*/ 9239 h 9239"/>
                    <a:gd name="connsiteX5" fmla="*/ 0 w 10858"/>
                    <a:gd name="connsiteY5" fmla="*/ 9239 h 9239"/>
                    <a:gd name="connsiteX6" fmla="*/ 0 w 10858"/>
                    <a:gd name="connsiteY6" fmla="*/ 0 h 9239"/>
                    <a:gd name="connsiteX7" fmla="*/ 2572 w 10858"/>
                    <a:gd name="connsiteY7" fmla="*/ 0 h 9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8" h="9239">
                      <a:moveTo>
                        <a:pt x="8287" y="0"/>
                      </a:moveTo>
                      <a:cubicBezTo>
                        <a:pt x="9707" y="0"/>
                        <a:pt x="10858" y="0"/>
                        <a:pt x="10858" y="0"/>
                      </a:cubicBezTo>
                      <a:lnTo>
                        <a:pt x="10858" y="9239"/>
                      </a:lnTo>
                      <a:cubicBezTo>
                        <a:pt x="10858" y="9239"/>
                        <a:pt x="9707" y="9239"/>
                        <a:pt x="8287" y="9239"/>
                      </a:cubicBezTo>
                      <a:lnTo>
                        <a:pt x="2572" y="9239"/>
                      </a:lnTo>
                      <a:cubicBezTo>
                        <a:pt x="1151" y="9239"/>
                        <a:pt x="0" y="9239"/>
                        <a:pt x="0" y="9239"/>
                      </a:cubicBezTo>
                      <a:lnTo>
                        <a:pt x="0" y="0"/>
                      </a:lnTo>
                      <a:cubicBezTo>
                        <a:pt x="0" y="0"/>
                        <a:pt x="1151" y="0"/>
                        <a:pt x="2572" y="0"/>
                      </a:cubicBezTo>
                      <a:close/>
                    </a:path>
                  </a:pathLst>
                </a:custGeom>
                <a:solidFill>
                  <a:srgbClr val="F2F2F2"/>
                </a:solidFill>
                <a:ln w="9525" cap="flat">
                  <a:noFill/>
                  <a:prstDash val="solid"/>
                  <a:miter/>
                </a:ln>
              </p:spPr>
              <p:txBody>
                <a:bodyPr rtlCol="0" anchor="ctr"/>
                <a:lstStyle/>
                <a:p>
                  <a:endParaRPr lang="en-CA"/>
                </a:p>
              </p:txBody>
            </p:sp>
            <p:sp>
              <p:nvSpPr>
                <p:cNvPr id="80" name="Freeform: Shape 79">
                  <a:extLst>
                    <a:ext uri="{FF2B5EF4-FFF2-40B4-BE49-F238E27FC236}">
                      <a16:creationId xmlns:a16="http://schemas.microsoft.com/office/drawing/2014/main" id="{224198E0-1871-4750-8B56-C56CE774AB56}"/>
                    </a:ext>
                  </a:extLst>
                </p:cNvPr>
                <p:cNvSpPr/>
                <p:nvPr/>
              </p:nvSpPr>
              <p:spPr>
                <a:xfrm>
                  <a:off x="2454110" y="2730254"/>
                  <a:ext cx="22288" cy="2952"/>
                </a:xfrm>
                <a:custGeom>
                  <a:avLst/>
                  <a:gdLst>
                    <a:gd name="connsiteX0" fmla="*/ 20860 w 22288"/>
                    <a:gd name="connsiteY0" fmla="*/ 0 h 2952"/>
                    <a:gd name="connsiteX1" fmla="*/ 22289 w 22288"/>
                    <a:gd name="connsiteY1" fmla="*/ 0 h 2952"/>
                    <a:gd name="connsiteX2" fmla="*/ 22289 w 22288"/>
                    <a:gd name="connsiteY2" fmla="*/ 2953 h 2952"/>
                    <a:gd name="connsiteX3" fmla="*/ 20860 w 22288"/>
                    <a:gd name="connsiteY3" fmla="*/ 2953 h 2952"/>
                    <a:gd name="connsiteX4" fmla="*/ 1429 w 22288"/>
                    <a:gd name="connsiteY4" fmla="*/ 2953 h 2952"/>
                    <a:gd name="connsiteX5" fmla="*/ 0 w 22288"/>
                    <a:gd name="connsiteY5" fmla="*/ 2953 h 2952"/>
                    <a:gd name="connsiteX6" fmla="*/ 0 w 22288"/>
                    <a:gd name="connsiteY6" fmla="*/ 0 h 2952"/>
                    <a:gd name="connsiteX7" fmla="*/ 1429 w 22288"/>
                    <a:gd name="connsiteY7" fmla="*/ 0 h 2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288" h="2952">
                      <a:moveTo>
                        <a:pt x="20860" y="0"/>
                      </a:moveTo>
                      <a:cubicBezTo>
                        <a:pt x="21649" y="0"/>
                        <a:pt x="22289" y="0"/>
                        <a:pt x="22289" y="0"/>
                      </a:cubicBezTo>
                      <a:lnTo>
                        <a:pt x="22289" y="2953"/>
                      </a:lnTo>
                      <a:cubicBezTo>
                        <a:pt x="22289" y="2953"/>
                        <a:pt x="21649" y="2953"/>
                        <a:pt x="20860" y="2953"/>
                      </a:cubicBezTo>
                      <a:lnTo>
                        <a:pt x="1429" y="2953"/>
                      </a:lnTo>
                      <a:cubicBezTo>
                        <a:pt x="640" y="2953"/>
                        <a:pt x="0" y="2953"/>
                        <a:pt x="0" y="2953"/>
                      </a:cubicBezTo>
                      <a:lnTo>
                        <a:pt x="0" y="0"/>
                      </a:lnTo>
                      <a:cubicBezTo>
                        <a:pt x="0" y="0"/>
                        <a:pt x="640" y="0"/>
                        <a:pt x="1429" y="0"/>
                      </a:cubicBezTo>
                      <a:close/>
                    </a:path>
                  </a:pathLst>
                </a:custGeom>
                <a:solidFill>
                  <a:srgbClr val="F2F2F2"/>
                </a:solidFill>
                <a:ln w="9525" cap="flat">
                  <a:noFill/>
                  <a:prstDash val="solid"/>
                  <a:miter/>
                </a:ln>
              </p:spPr>
              <p:txBody>
                <a:bodyPr rtlCol="0" anchor="ctr"/>
                <a:lstStyle/>
                <a:p>
                  <a:endParaRPr lang="en-CA"/>
                </a:p>
              </p:txBody>
            </p:sp>
            <p:sp>
              <p:nvSpPr>
                <p:cNvPr id="81" name="Freeform: Shape 80">
                  <a:extLst>
                    <a:ext uri="{FF2B5EF4-FFF2-40B4-BE49-F238E27FC236}">
                      <a16:creationId xmlns:a16="http://schemas.microsoft.com/office/drawing/2014/main" id="{ED062596-A350-4913-CD12-A1DEEFCC53F4}"/>
                    </a:ext>
                  </a:extLst>
                </p:cNvPr>
                <p:cNvSpPr/>
                <p:nvPr/>
              </p:nvSpPr>
              <p:spPr>
                <a:xfrm>
                  <a:off x="2425916" y="2738541"/>
                  <a:ext cx="78676" cy="130016"/>
                </a:xfrm>
                <a:custGeom>
                  <a:avLst/>
                  <a:gdLst>
                    <a:gd name="connsiteX0" fmla="*/ 76867 w 78676"/>
                    <a:gd name="connsiteY0" fmla="*/ 0 h 130016"/>
                    <a:gd name="connsiteX1" fmla="*/ 78677 w 78676"/>
                    <a:gd name="connsiteY1" fmla="*/ 0 h 130016"/>
                    <a:gd name="connsiteX2" fmla="*/ 78677 w 78676"/>
                    <a:gd name="connsiteY2" fmla="*/ 130016 h 130016"/>
                    <a:gd name="connsiteX3" fmla="*/ 76867 w 78676"/>
                    <a:gd name="connsiteY3" fmla="*/ 130016 h 130016"/>
                    <a:gd name="connsiteX4" fmla="*/ 1810 w 78676"/>
                    <a:gd name="connsiteY4" fmla="*/ 130016 h 130016"/>
                    <a:gd name="connsiteX5" fmla="*/ 0 w 78676"/>
                    <a:gd name="connsiteY5" fmla="*/ 130016 h 130016"/>
                    <a:gd name="connsiteX6" fmla="*/ 0 w 78676"/>
                    <a:gd name="connsiteY6" fmla="*/ 0 h 130016"/>
                    <a:gd name="connsiteX7" fmla="*/ 1810 w 78676"/>
                    <a:gd name="connsiteY7" fmla="*/ 0 h 130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676" h="130016">
                      <a:moveTo>
                        <a:pt x="76867" y="0"/>
                      </a:moveTo>
                      <a:cubicBezTo>
                        <a:pt x="77866" y="0"/>
                        <a:pt x="78677" y="0"/>
                        <a:pt x="78677" y="0"/>
                      </a:cubicBezTo>
                      <a:lnTo>
                        <a:pt x="78677" y="130016"/>
                      </a:lnTo>
                      <a:cubicBezTo>
                        <a:pt x="78677" y="130016"/>
                        <a:pt x="77866" y="130016"/>
                        <a:pt x="76867" y="130016"/>
                      </a:cubicBezTo>
                      <a:lnTo>
                        <a:pt x="1810" y="130016"/>
                      </a:lnTo>
                      <a:cubicBezTo>
                        <a:pt x="810" y="130016"/>
                        <a:pt x="0" y="130016"/>
                        <a:pt x="0" y="130016"/>
                      </a:cubicBezTo>
                      <a:lnTo>
                        <a:pt x="0" y="0"/>
                      </a:lnTo>
                      <a:cubicBezTo>
                        <a:pt x="0" y="0"/>
                        <a:pt x="810" y="0"/>
                        <a:pt x="1810" y="0"/>
                      </a:cubicBezTo>
                      <a:close/>
                    </a:path>
                  </a:pathLst>
                </a:custGeom>
                <a:gradFill>
                  <a:gsLst>
                    <a:gs pos="0">
                      <a:srgbClr val="D2EBFF"/>
                    </a:gs>
                    <a:gs pos="50000">
                      <a:srgbClr val="E1F5FE"/>
                    </a:gs>
                    <a:gs pos="100000">
                      <a:srgbClr val="F0FFFD"/>
                    </a:gs>
                  </a:gsLst>
                  <a:lin ang="16200000" scaled="1"/>
                </a:gradFill>
                <a:ln w="9525" cap="flat">
                  <a:noFill/>
                  <a:prstDash val="solid"/>
                  <a:miter/>
                </a:ln>
              </p:spPr>
              <p:txBody>
                <a:bodyPr rtlCol="0" anchor="ctr"/>
                <a:lstStyle/>
                <a:p>
                  <a:endParaRPr lang="en-CA"/>
                </a:p>
              </p:txBody>
            </p:sp>
          </p:grpSp>
          <p:pic>
            <p:nvPicPr>
              <p:cNvPr id="73" name="Graphic 72">
                <a:extLst>
                  <a:ext uri="{FF2B5EF4-FFF2-40B4-BE49-F238E27FC236}">
                    <a16:creationId xmlns:a16="http://schemas.microsoft.com/office/drawing/2014/main" id="{74C49FE8-486F-D7D4-AF7F-D27D55C4977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083338" y="2680678"/>
                <a:ext cx="210835" cy="210835"/>
              </a:xfrm>
              <a:prstGeom prst="rect">
                <a:avLst/>
              </a:prstGeom>
            </p:spPr>
          </p:pic>
          <p:pic>
            <p:nvPicPr>
              <p:cNvPr id="74" name="Graphic 73">
                <a:extLst>
                  <a:ext uri="{FF2B5EF4-FFF2-40B4-BE49-F238E27FC236}">
                    <a16:creationId xmlns:a16="http://schemas.microsoft.com/office/drawing/2014/main" id="{785F61D9-082F-CFED-6256-D7BF0E65293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10654" y="2774547"/>
                <a:ext cx="171450" cy="171450"/>
              </a:xfrm>
              <a:prstGeom prst="rect">
                <a:avLst/>
              </a:prstGeom>
            </p:spPr>
          </p:pic>
        </p:grpSp>
        <p:sp>
          <p:nvSpPr>
            <p:cNvPr id="87" name="Rectangle 86">
              <a:extLst>
                <a:ext uri="{FF2B5EF4-FFF2-40B4-BE49-F238E27FC236}">
                  <a16:creationId xmlns:a16="http://schemas.microsoft.com/office/drawing/2014/main" id="{3AE8FF44-6217-1D28-7CA4-5C0F6764A8AF}"/>
                </a:ext>
              </a:extLst>
            </p:cNvPr>
            <p:cNvSpPr/>
            <p:nvPr/>
          </p:nvSpPr>
          <p:spPr bwMode="auto">
            <a:xfrm>
              <a:off x="1896640" y="2418090"/>
              <a:ext cx="547705"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rgbClr val="FFFFFF"/>
                  </a:solidFill>
                  <a:latin typeface="Segoe UI Semibold"/>
                  <a:ea typeface="Segoe UI" pitchFamily="34" charset="0"/>
                  <a:cs typeface="Segoe UI Semibold" panose="020B0702040204020203" pitchFamily="34" charset="0"/>
                </a:rPr>
                <a:t>You</a:t>
              </a:r>
            </a:p>
          </p:txBody>
        </p:sp>
        <p:pic>
          <p:nvPicPr>
            <p:cNvPr id="91" name="Graphic 90">
              <a:extLst>
                <a:ext uri="{FF2B5EF4-FFF2-40B4-BE49-F238E27FC236}">
                  <a16:creationId xmlns:a16="http://schemas.microsoft.com/office/drawing/2014/main" id="{E5CEAF6F-0312-713C-0AB7-258A6976870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480635" y="2317255"/>
              <a:ext cx="161829" cy="161829"/>
            </a:xfrm>
            <a:prstGeom prst="rect">
              <a:avLst/>
            </a:prstGeom>
          </p:spPr>
        </p:pic>
        <p:pic>
          <p:nvPicPr>
            <p:cNvPr id="94" name="Picture 93" descr="A picture containing font, graphics, logo, graphic design&#10;&#10;Description automatically generated">
              <a:extLst>
                <a:ext uri="{FF2B5EF4-FFF2-40B4-BE49-F238E27FC236}">
                  <a16:creationId xmlns:a16="http://schemas.microsoft.com/office/drawing/2014/main" id="{4F394F57-7D6D-B26E-F20E-E81886AF780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456173" y="2569717"/>
              <a:ext cx="222511" cy="45719"/>
            </a:xfrm>
            <a:prstGeom prst="rect">
              <a:avLst/>
            </a:prstGeom>
          </p:spPr>
        </p:pic>
        <p:sp>
          <p:nvSpPr>
            <p:cNvPr id="95" name="Rectangle 94">
              <a:extLst>
                <a:ext uri="{FF2B5EF4-FFF2-40B4-BE49-F238E27FC236}">
                  <a16:creationId xmlns:a16="http://schemas.microsoft.com/office/drawing/2014/main" id="{7E2CACA8-CB55-9CCC-4C86-0B41AA324783}"/>
                </a:ext>
              </a:extLst>
            </p:cNvPr>
            <p:cNvSpPr/>
            <p:nvPr/>
          </p:nvSpPr>
          <p:spPr bwMode="auto">
            <a:xfrm>
              <a:off x="2220070" y="2456011"/>
              <a:ext cx="767562"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chemeClr val="accent2"/>
                  </a:solidFill>
                  <a:latin typeface="Cascadia Code" panose="020B0609020000020004" pitchFamily="49" charset="0"/>
                  <a:ea typeface="Segoe UI" pitchFamily="34" charset="0"/>
                  <a:cs typeface="Cascadia Code" panose="020B0609020000020004" pitchFamily="49" charset="0"/>
                </a:rPr>
                <a:t>rakirahman.me</a:t>
              </a:r>
            </a:p>
          </p:txBody>
        </p:sp>
        <p:cxnSp>
          <p:nvCxnSpPr>
            <p:cNvPr id="99" name="Connector: Elbow 98">
              <a:extLst>
                <a:ext uri="{FF2B5EF4-FFF2-40B4-BE49-F238E27FC236}">
                  <a16:creationId xmlns:a16="http://schemas.microsoft.com/office/drawing/2014/main" id="{623FF850-5FA5-F8B8-8BD5-FB9A9638BDE6}"/>
                </a:ext>
              </a:extLst>
            </p:cNvPr>
            <p:cNvCxnSpPr>
              <a:cxnSpLocks/>
              <a:stCxn id="91" idx="3"/>
              <a:endCxn id="97" idx="1"/>
            </p:cNvCxnSpPr>
            <p:nvPr/>
          </p:nvCxnSpPr>
          <p:spPr>
            <a:xfrm flipV="1">
              <a:off x="2642464" y="2144135"/>
              <a:ext cx="454406" cy="254035"/>
            </a:xfrm>
            <a:prstGeom prst="bentConnector3">
              <a:avLst>
                <a:gd name="adj1" fmla="val 50000"/>
              </a:avLst>
            </a:prstGeom>
            <a:ln>
              <a:solidFill>
                <a:schemeClr val="tx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grpSp>
          <p:nvGrpSpPr>
            <p:cNvPr id="106" name="Group 105">
              <a:extLst>
                <a:ext uri="{FF2B5EF4-FFF2-40B4-BE49-F238E27FC236}">
                  <a16:creationId xmlns:a16="http://schemas.microsoft.com/office/drawing/2014/main" id="{03EEBD01-B313-CF12-B0CA-671E6859F67E}"/>
                </a:ext>
              </a:extLst>
            </p:cNvPr>
            <p:cNvGrpSpPr/>
            <p:nvPr/>
          </p:nvGrpSpPr>
          <p:grpSpPr>
            <a:xfrm>
              <a:off x="3096870" y="2038296"/>
              <a:ext cx="1146519" cy="208989"/>
              <a:chOff x="3096870" y="2038296"/>
              <a:chExt cx="1146519" cy="208989"/>
            </a:xfrm>
          </p:grpSpPr>
          <p:pic>
            <p:nvPicPr>
              <p:cNvPr id="97" name="Graphic 96">
                <a:extLst>
                  <a:ext uri="{FF2B5EF4-FFF2-40B4-BE49-F238E27FC236}">
                    <a16:creationId xmlns:a16="http://schemas.microsoft.com/office/drawing/2014/main" id="{6FA0C2F5-144A-B698-B09D-54F78C33584B}"/>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096870" y="2044807"/>
                <a:ext cx="198656" cy="198656"/>
              </a:xfrm>
              <a:prstGeom prst="rect">
                <a:avLst/>
              </a:prstGeom>
            </p:spPr>
          </p:pic>
          <p:sp>
            <p:nvSpPr>
              <p:cNvPr id="103" name="Rectangle 102">
                <a:extLst>
                  <a:ext uri="{FF2B5EF4-FFF2-40B4-BE49-F238E27FC236}">
                    <a16:creationId xmlns:a16="http://schemas.microsoft.com/office/drawing/2014/main" id="{8EF52CAD-123C-1719-2555-DF7FB8CBEB95}"/>
                  </a:ext>
                </a:extLst>
              </p:cNvPr>
              <p:cNvSpPr/>
              <p:nvPr/>
            </p:nvSpPr>
            <p:spPr bwMode="auto">
              <a:xfrm>
                <a:off x="3154909" y="2038296"/>
                <a:ext cx="1088480"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chemeClr val="accent2"/>
                    </a:solidFill>
                    <a:latin typeface="Cascadia Code" panose="020B0609020000020004" pitchFamily="49" charset="0"/>
                    <a:ea typeface="Segoe UI" pitchFamily="34" charset="0"/>
                    <a:cs typeface="Cascadia Code" panose="020B0609020000020004" pitchFamily="49" charset="0"/>
                  </a:rPr>
                  <a:t>rakirahman.azureedge.net</a:t>
                </a:r>
              </a:p>
            </p:txBody>
          </p:sp>
          <p:sp>
            <p:nvSpPr>
              <p:cNvPr id="104" name="Rectangle 103">
                <a:extLst>
                  <a:ext uri="{FF2B5EF4-FFF2-40B4-BE49-F238E27FC236}">
                    <a16:creationId xmlns:a16="http://schemas.microsoft.com/office/drawing/2014/main" id="{0A3FCC96-2F55-11FD-68B3-FD9906DE3DB9}"/>
                  </a:ext>
                </a:extLst>
              </p:cNvPr>
              <p:cNvSpPr/>
              <p:nvPr/>
            </p:nvSpPr>
            <p:spPr bwMode="auto">
              <a:xfrm>
                <a:off x="3156304" y="2099188"/>
                <a:ext cx="1065651"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rgbClr val="FFFFFF"/>
                    </a:solidFill>
                    <a:latin typeface="Segoe UI Semibold"/>
                    <a:ea typeface="Segoe UI" pitchFamily="34" charset="0"/>
                    <a:cs typeface="Segoe UI Semibold" panose="020B0702040204020203" pitchFamily="34" charset="0"/>
                  </a:rPr>
                  <a:t>Azure Front Door and CDN</a:t>
                </a:r>
              </a:p>
            </p:txBody>
          </p:sp>
        </p:grpSp>
        <p:pic>
          <p:nvPicPr>
            <p:cNvPr id="116" name="Graphic 115">
              <a:extLst>
                <a:ext uri="{FF2B5EF4-FFF2-40B4-BE49-F238E27FC236}">
                  <a16:creationId xmlns:a16="http://schemas.microsoft.com/office/drawing/2014/main" id="{889A2D0B-AF0E-3598-3C0E-C7836A1272B4}"/>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2816599" y="2099188"/>
              <a:ext cx="106699" cy="106699"/>
            </a:xfrm>
            <a:prstGeom prst="rect">
              <a:avLst/>
            </a:prstGeom>
          </p:spPr>
        </p:pic>
        <p:sp>
          <p:nvSpPr>
            <p:cNvPr id="117" name="Rectangle 116">
              <a:extLst>
                <a:ext uri="{FF2B5EF4-FFF2-40B4-BE49-F238E27FC236}">
                  <a16:creationId xmlns:a16="http://schemas.microsoft.com/office/drawing/2014/main" id="{3DB93353-3A6B-A818-9FD4-E4A3E862D5F3}"/>
                </a:ext>
              </a:extLst>
            </p:cNvPr>
            <p:cNvSpPr/>
            <p:nvPr/>
          </p:nvSpPr>
          <p:spPr bwMode="auto">
            <a:xfrm>
              <a:off x="2666326" y="1984710"/>
              <a:ext cx="444129"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chemeClr val="accent2"/>
                  </a:solidFill>
                  <a:latin typeface="Cascadia Code" panose="020B0609020000020004" pitchFamily="49" charset="0"/>
                  <a:ea typeface="Segoe UI" pitchFamily="34" charset="0"/>
                  <a:cs typeface="Cascadia Code" panose="020B0609020000020004" pitchFamily="49" charset="0"/>
                </a:rPr>
                <a:t>SSL</a:t>
              </a:r>
            </a:p>
          </p:txBody>
        </p:sp>
        <p:sp>
          <p:nvSpPr>
            <p:cNvPr id="123" name="Isosceles Triangle 122">
              <a:extLst>
                <a:ext uri="{FF2B5EF4-FFF2-40B4-BE49-F238E27FC236}">
                  <a16:creationId xmlns:a16="http://schemas.microsoft.com/office/drawing/2014/main" id="{10535A08-4AB0-2F88-8A10-1580EC9D9A46}"/>
                </a:ext>
              </a:extLst>
            </p:cNvPr>
            <p:cNvSpPr/>
            <p:nvPr/>
          </p:nvSpPr>
          <p:spPr bwMode="auto">
            <a:xfrm>
              <a:off x="3061168" y="2377265"/>
              <a:ext cx="333533" cy="134489"/>
            </a:xfrm>
            <a:prstGeom prst="triangle">
              <a:avLst>
                <a:gd name="adj" fmla="val 50000"/>
              </a:avLst>
            </a:prstGeom>
            <a:gradFill flip="none" rotWithShape="1">
              <a:gsLst>
                <a:gs pos="0">
                  <a:srgbClr val="1A202C"/>
                </a:gs>
                <a:gs pos="100000">
                  <a:srgbClr val="50E6FF">
                    <a:alpha val="0"/>
                  </a:srgbClr>
                </a:gs>
              </a:gsLst>
              <a:lin ang="189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CA" sz="1732" kern="0" err="1">
                <a:solidFill>
                  <a:srgbClr val="FFFFFF"/>
                </a:solidFill>
                <a:latin typeface="Segoe UI"/>
                <a:ea typeface="Segoe UI" pitchFamily="34" charset="0"/>
                <a:cs typeface="Segoe UI" pitchFamily="34" charset="0"/>
              </a:endParaRPr>
            </a:p>
          </p:txBody>
        </p:sp>
        <p:sp>
          <p:nvSpPr>
            <p:cNvPr id="124" name="Rectangle 123">
              <a:extLst>
                <a:ext uri="{FF2B5EF4-FFF2-40B4-BE49-F238E27FC236}">
                  <a16:creationId xmlns:a16="http://schemas.microsoft.com/office/drawing/2014/main" id="{CCE126A7-D964-AE04-B1A6-1818A9943B63}"/>
                </a:ext>
              </a:extLst>
            </p:cNvPr>
            <p:cNvSpPr/>
            <p:nvPr/>
          </p:nvSpPr>
          <p:spPr bwMode="auto">
            <a:xfrm>
              <a:off x="3061168" y="2511754"/>
              <a:ext cx="333533" cy="198583"/>
            </a:xfrm>
            <a:prstGeom prst="rect">
              <a:avLst/>
            </a:prstGeom>
            <a:gradFill flip="none" rotWithShape="1">
              <a:gsLst>
                <a:gs pos="0">
                  <a:srgbClr val="C4DCF9">
                    <a:alpha val="20000"/>
                  </a:srgbClr>
                </a:gs>
                <a:gs pos="100000">
                  <a:srgbClr val="A4CFEF">
                    <a:alpha val="20000"/>
                  </a:srgbClr>
                </a:gs>
              </a:gsLst>
              <a:lin ang="2700000" scaled="1"/>
              <a:tileRect/>
            </a:gradFill>
            <a:ln w="6350" cap="flat" cmpd="sng" algn="ctr">
              <a:solidFill>
                <a:srgbClr val="50E6FF"/>
              </a:solidFill>
              <a:prstDash val="dash"/>
              <a:headEnd type="none" w="med" len="med"/>
              <a:tailEnd type="none" w="med" len="med"/>
            </a:ln>
            <a:effectLst/>
          </p:spPr>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CA" sz="1732" kern="0" err="1">
                <a:solidFill>
                  <a:srgbClr val="FFFFFF"/>
                </a:solidFill>
                <a:latin typeface="Segoe UI"/>
                <a:ea typeface="Segoe UI" pitchFamily="34" charset="0"/>
                <a:cs typeface="Segoe UI" pitchFamily="34" charset="0"/>
              </a:endParaRPr>
            </a:p>
          </p:txBody>
        </p:sp>
        <p:grpSp>
          <p:nvGrpSpPr>
            <p:cNvPr id="114" name="Group 113">
              <a:extLst>
                <a:ext uri="{FF2B5EF4-FFF2-40B4-BE49-F238E27FC236}">
                  <a16:creationId xmlns:a16="http://schemas.microsoft.com/office/drawing/2014/main" id="{AFBF68BB-84D7-AFCA-3E79-2D27CEA8F07D}"/>
                </a:ext>
              </a:extLst>
            </p:cNvPr>
            <p:cNvGrpSpPr/>
            <p:nvPr/>
          </p:nvGrpSpPr>
          <p:grpSpPr>
            <a:xfrm>
              <a:off x="3135981" y="2254493"/>
              <a:ext cx="1265367" cy="208989"/>
              <a:chOff x="3124076" y="2254493"/>
              <a:chExt cx="1265367" cy="208989"/>
            </a:xfrm>
          </p:grpSpPr>
          <p:grpSp>
            <p:nvGrpSpPr>
              <p:cNvPr id="107" name="Group 106">
                <a:extLst>
                  <a:ext uri="{FF2B5EF4-FFF2-40B4-BE49-F238E27FC236}">
                    <a16:creationId xmlns:a16="http://schemas.microsoft.com/office/drawing/2014/main" id="{FC31103B-CC6A-6873-2390-B92E257DFDA7}"/>
                  </a:ext>
                </a:extLst>
              </p:cNvPr>
              <p:cNvGrpSpPr/>
              <p:nvPr/>
            </p:nvGrpSpPr>
            <p:grpSpPr>
              <a:xfrm>
                <a:off x="3159082" y="2254493"/>
                <a:ext cx="1230361" cy="208989"/>
                <a:chOff x="3154908" y="2038296"/>
                <a:chExt cx="1230361" cy="208989"/>
              </a:xfrm>
            </p:grpSpPr>
            <p:sp>
              <p:nvSpPr>
                <p:cNvPr id="109" name="Rectangle 108">
                  <a:extLst>
                    <a:ext uri="{FF2B5EF4-FFF2-40B4-BE49-F238E27FC236}">
                      <a16:creationId xmlns:a16="http://schemas.microsoft.com/office/drawing/2014/main" id="{C5339581-CF6D-893D-2B99-1509E1E9287C}"/>
                    </a:ext>
                  </a:extLst>
                </p:cNvPr>
                <p:cNvSpPr/>
                <p:nvPr/>
              </p:nvSpPr>
              <p:spPr bwMode="auto">
                <a:xfrm>
                  <a:off x="3154908" y="2038296"/>
                  <a:ext cx="1230361"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350" kern="0" dirty="0">
                      <a:solidFill>
                        <a:schemeClr val="accent2"/>
                      </a:solidFill>
                      <a:latin typeface="Cascadia Code" panose="020B0609020000020004" pitchFamily="49" charset="0"/>
                      <a:ea typeface="Segoe UI" pitchFamily="34" charset="0"/>
                      <a:cs typeface="Cascadia Code" panose="020B0609020000020004" pitchFamily="49" charset="0"/>
                    </a:rPr>
                    <a:t>rakirahman.z9.web.core.windows.net</a:t>
                  </a:r>
                </a:p>
              </p:txBody>
            </p:sp>
            <p:sp>
              <p:nvSpPr>
                <p:cNvPr id="110" name="Rectangle 109">
                  <a:extLst>
                    <a:ext uri="{FF2B5EF4-FFF2-40B4-BE49-F238E27FC236}">
                      <a16:creationId xmlns:a16="http://schemas.microsoft.com/office/drawing/2014/main" id="{0DE21A9A-12A3-9DE8-0AF6-46F2517F543E}"/>
                    </a:ext>
                  </a:extLst>
                </p:cNvPr>
                <p:cNvSpPr/>
                <p:nvPr/>
              </p:nvSpPr>
              <p:spPr bwMode="auto">
                <a:xfrm>
                  <a:off x="3156305" y="2099188"/>
                  <a:ext cx="997184"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rgbClr val="FFFFFF"/>
                      </a:solidFill>
                      <a:latin typeface="Segoe UI Semibold"/>
                      <a:ea typeface="Segoe UI" pitchFamily="34" charset="0"/>
                      <a:cs typeface="Segoe UI Semibold" panose="020B0702040204020203" pitchFamily="34" charset="0"/>
                    </a:rPr>
                    <a:t>Azure Storage Account</a:t>
                  </a:r>
                </a:p>
              </p:txBody>
            </p:sp>
          </p:grpSp>
          <p:pic>
            <p:nvPicPr>
              <p:cNvPr id="113" name="Graphic 112">
                <a:extLst>
                  <a:ext uri="{FF2B5EF4-FFF2-40B4-BE49-F238E27FC236}">
                    <a16:creationId xmlns:a16="http://schemas.microsoft.com/office/drawing/2014/main" id="{8D6830CD-F282-08C0-4729-D68C5548632B}"/>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3124076" y="2277627"/>
                <a:ext cx="171450" cy="171450"/>
              </a:xfrm>
              <a:prstGeom prst="rect">
                <a:avLst/>
              </a:prstGeom>
            </p:spPr>
          </p:pic>
        </p:grpSp>
        <p:cxnSp>
          <p:nvCxnSpPr>
            <p:cNvPr id="118" name="Straight Arrow Connector 117">
              <a:extLst>
                <a:ext uri="{FF2B5EF4-FFF2-40B4-BE49-F238E27FC236}">
                  <a16:creationId xmlns:a16="http://schemas.microsoft.com/office/drawing/2014/main" id="{68102409-BFA8-DDD0-8D1D-10EDE735D8E8}"/>
                </a:ext>
              </a:extLst>
            </p:cNvPr>
            <p:cNvCxnSpPr>
              <a:cxnSpLocks/>
            </p:cNvCxnSpPr>
            <p:nvPr/>
          </p:nvCxnSpPr>
          <p:spPr>
            <a:xfrm>
              <a:off x="3216944" y="2147093"/>
              <a:ext cx="0" cy="177962"/>
            </a:xfrm>
            <a:prstGeom prst="straightConnector1">
              <a:avLst/>
            </a:prstGeom>
            <a:noFill/>
            <a:ln w="9525" cap="flat" cmpd="sng" algn="ctr">
              <a:solidFill>
                <a:schemeClr val="tx1"/>
              </a:solidFill>
              <a:prstDash val="solid"/>
              <a:headEnd type="none" w="sm" len="sm"/>
              <a:tailEnd type="triangle" w="sm" len="sm"/>
            </a:ln>
            <a:effectLst/>
          </p:spPr>
        </p:cxnSp>
        <p:pic>
          <p:nvPicPr>
            <p:cNvPr id="126" name="Graphic 125">
              <a:extLst>
                <a:ext uri="{FF2B5EF4-FFF2-40B4-BE49-F238E27FC236}">
                  <a16:creationId xmlns:a16="http://schemas.microsoft.com/office/drawing/2014/main" id="{826AB090-9A1B-BE93-ED1E-DC4852797B95}"/>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3162312" y="2540100"/>
              <a:ext cx="128016" cy="128016"/>
            </a:xfrm>
            <a:prstGeom prst="rect">
              <a:avLst/>
            </a:prstGeom>
          </p:spPr>
        </p:pic>
        <p:sp>
          <p:nvSpPr>
            <p:cNvPr id="128" name="Rectangle 127">
              <a:extLst>
                <a:ext uri="{FF2B5EF4-FFF2-40B4-BE49-F238E27FC236}">
                  <a16:creationId xmlns:a16="http://schemas.microsoft.com/office/drawing/2014/main" id="{B9F218C6-D044-333C-8B70-6DEB91A65182}"/>
                </a:ext>
              </a:extLst>
            </p:cNvPr>
            <p:cNvSpPr/>
            <p:nvPr/>
          </p:nvSpPr>
          <p:spPr bwMode="auto">
            <a:xfrm>
              <a:off x="3270055" y="2491983"/>
              <a:ext cx="1230361"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chemeClr val="accent2"/>
                  </a:solidFill>
                  <a:latin typeface="Cascadia Code" panose="020B0609020000020004" pitchFamily="49" charset="0"/>
                  <a:ea typeface="Segoe UI" pitchFamily="34" charset="0"/>
                  <a:cs typeface="Cascadia Code" panose="020B0609020000020004" pitchFamily="49" charset="0"/>
                </a:rPr>
                <a:t>$web</a:t>
              </a:r>
            </a:p>
          </p:txBody>
        </p:sp>
        <p:sp>
          <p:nvSpPr>
            <p:cNvPr id="129" name="Rectangle 128">
              <a:extLst>
                <a:ext uri="{FF2B5EF4-FFF2-40B4-BE49-F238E27FC236}">
                  <a16:creationId xmlns:a16="http://schemas.microsoft.com/office/drawing/2014/main" id="{FB17F59D-30A3-4757-94E4-29146A87BECB}"/>
                </a:ext>
              </a:extLst>
            </p:cNvPr>
            <p:cNvSpPr/>
            <p:nvPr/>
          </p:nvSpPr>
          <p:spPr bwMode="auto">
            <a:xfrm>
              <a:off x="3271452" y="2552875"/>
              <a:ext cx="997184"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rgbClr val="FFFFFF"/>
                  </a:solidFill>
                  <a:latin typeface="Segoe UI Semibold"/>
                  <a:ea typeface="Segoe UI" pitchFamily="34" charset="0"/>
                  <a:cs typeface="Segoe UI Semibold" panose="020B0702040204020203" pitchFamily="34" charset="0"/>
                </a:rPr>
                <a:t>Blob Container</a:t>
              </a:r>
            </a:p>
          </p:txBody>
        </p:sp>
        <p:pic>
          <p:nvPicPr>
            <p:cNvPr id="130" name="Graphic 129">
              <a:extLst>
                <a:ext uri="{FF2B5EF4-FFF2-40B4-BE49-F238E27FC236}">
                  <a16:creationId xmlns:a16="http://schemas.microsoft.com/office/drawing/2014/main" id="{BA31FB93-8F54-F6EE-7DAF-D9A93E77F95A}"/>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4180928" y="2670400"/>
              <a:ext cx="90973" cy="90973"/>
            </a:xfrm>
            <a:prstGeom prst="rect">
              <a:avLst/>
            </a:prstGeom>
            <a:effectLst/>
          </p:spPr>
        </p:pic>
        <p:pic>
          <p:nvPicPr>
            <p:cNvPr id="133" name="Picture 132" descr="A person with a beard&#10;&#10;Description automatically generated with medium confidence">
              <a:extLst>
                <a:ext uri="{FF2B5EF4-FFF2-40B4-BE49-F238E27FC236}">
                  <a16:creationId xmlns:a16="http://schemas.microsoft.com/office/drawing/2014/main" id="{D56E8126-8C86-91FD-02E6-EF78FA6616FA}"/>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1983652" y="3275796"/>
              <a:ext cx="200238" cy="200238"/>
            </a:xfrm>
            <a:prstGeom prst="ellipse">
              <a:avLst/>
            </a:prstGeom>
            <a:ln>
              <a:gradFill>
                <a:gsLst>
                  <a:gs pos="0">
                    <a:schemeClr val="tx1"/>
                  </a:gs>
                  <a:gs pos="100000">
                    <a:schemeClr val="tx1">
                      <a:lumMod val="75000"/>
                    </a:schemeClr>
                  </a:gs>
                </a:gsLst>
                <a:lin ang="5400000" scaled="1"/>
              </a:gradFill>
            </a:ln>
          </p:spPr>
        </p:pic>
        <p:sp>
          <p:nvSpPr>
            <p:cNvPr id="134" name="Rectangle 133">
              <a:extLst>
                <a:ext uri="{FF2B5EF4-FFF2-40B4-BE49-F238E27FC236}">
                  <a16:creationId xmlns:a16="http://schemas.microsoft.com/office/drawing/2014/main" id="{05CDA293-CE79-F818-0859-9F66AD93798F}"/>
                </a:ext>
              </a:extLst>
            </p:cNvPr>
            <p:cNvSpPr/>
            <p:nvPr/>
          </p:nvSpPr>
          <p:spPr bwMode="auto">
            <a:xfrm>
              <a:off x="1892452" y="3468136"/>
              <a:ext cx="547705"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rgbClr val="FFFFFF"/>
                  </a:solidFill>
                  <a:latin typeface="Segoe UI Semibold"/>
                  <a:ea typeface="Segoe UI" pitchFamily="34" charset="0"/>
                  <a:cs typeface="Segoe UI Semibold" panose="020B0702040204020203" pitchFamily="34" charset="0"/>
                </a:rPr>
                <a:t>Me</a:t>
              </a:r>
            </a:p>
          </p:txBody>
        </p:sp>
        <p:pic>
          <p:nvPicPr>
            <p:cNvPr id="136" name="Graphic 135">
              <a:extLst>
                <a:ext uri="{FF2B5EF4-FFF2-40B4-BE49-F238E27FC236}">
                  <a16:creationId xmlns:a16="http://schemas.microsoft.com/office/drawing/2014/main" id="{3E0C2075-CF9F-41FA-7D61-0DC975B6D38F}"/>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2507944" y="3302121"/>
              <a:ext cx="147588" cy="147588"/>
            </a:xfrm>
            <a:prstGeom prst="rect">
              <a:avLst/>
            </a:prstGeom>
          </p:spPr>
        </p:pic>
        <p:sp>
          <p:nvSpPr>
            <p:cNvPr id="137" name="Rectangle 136">
              <a:extLst>
                <a:ext uri="{FF2B5EF4-FFF2-40B4-BE49-F238E27FC236}">
                  <a16:creationId xmlns:a16="http://schemas.microsoft.com/office/drawing/2014/main" id="{CFA1E589-A18F-5490-33D8-87599FF0F31E}"/>
                </a:ext>
              </a:extLst>
            </p:cNvPr>
            <p:cNvSpPr/>
            <p:nvPr/>
          </p:nvSpPr>
          <p:spPr bwMode="auto">
            <a:xfrm>
              <a:off x="2100161" y="3469531"/>
              <a:ext cx="1035820"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algn="ctr" defTabSz="807757" fontAlgn="base">
                <a:spcBef>
                  <a:spcPct val="0"/>
                </a:spcBef>
                <a:spcAft>
                  <a:spcPct val="0"/>
                </a:spcAft>
                <a:defRPr/>
              </a:pPr>
              <a:r>
                <a:rPr lang="en-US" sz="434" kern="0" dirty="0">
                  <a:solidFill>
                    <a:srgbClr val="FFFFFF"/>
                  </a:solidFill>
                  <a:latin typeface="Cascadia Code" panose="020B0609020000020004" pitchFamily="49" charset="0"/>
                  <a:ea typeface="Segoe UI" pitchFamily="34" charset="0"/>
                  <a:cs typeface="Cascadia Code" panose="020B0609020000020004" pitchFamily="49" charset="0"/>
                </a:rPr>
                <a:t>git push origin master</a:t>
              </a:r>
              <a:br>
                <a:rPr lang="en-US" sz="434" kern="0" dirty="0">
                  <a:solidFill>
                    <a:srgbClr val="FFFFFF"/>
                  </a:solidFill>
                  <a:latin typeface="Cascadia Code" panose="020B0609020000020004" pitchFamily="49" charset="0"/>
                  <a:ea typeface="Segoe UI" pitchFamily="34" charset="0"/>
                  <a:cs typeface="Cascadia Code" panose="020B0609020000020004" pitchFamily="49" charset="0"/>
                </a:rPr>
              </a:br>
              <a:r>
                <a:rPr lang="en-US" sz="300" kern="0" dirty="0">
                  <a:solidFill>
                    <a:schemeClr val="accent2"/>
                  </a:solidFill>
                  <a:latin typeface="Cascadia Code" panose="020B0609020000020004" pitchFamily="49" charset="0"/>
                  <a:ea typeface="Segoe UI" pitchFamily="34" charset="0"/>
                  <a:cs typeface="Cascadia Code" panose="020B0609020000020004" pitchFamily="49" charset="0"/>
                </a:rPr>
                <a:t>(YOLO)</a:t>
              </a:r>
              <a:endParaRPr lang="en-US" sz="434" kern="0" dirty="0">
                <a:solidFill>
                  <a:schemeClr val="accent2"/>
                </a:solidFill>
                <a:latin typeface="Cascadia Code" panose="020B0609020000020004" pitchFamily="49" charset="0"/>
                <a:ea typeface="Segoe UI" pitchFamily="34" charset="0"/>
                <a:cs typeface="Cascadia Code" panose="020B0609020000020004" pitchFamily="49" charset="0"/>
              </a:endParaRPr>
            </a:p>
          </p:txBody>
        </p:sp>
        <p:cxnSp>
          <p:nvCxnSpPr>
            <p:cNvPr id="138" name="Straight Arrow Connector 137">
              <a:extLst>
                <a:ext uri="{FF2B5EF4-FFF2-40B4-BE49-F238E27FC236}">
                  <a16:creationId xmlns:a16="http://schemas.microsoft.com/office/drawing/2014/main" id="{18789096-D42B-BB75-F88C-73CD57CC3177}"/>
                </a:ext>
              </a:extLst>
            </p:cNvPr>
            <p:cNvCxnSpPr>
              <a:cxnSpLocks/>
            </p:cNvCxnSpPr>
            <p:nvPr/>
          </p:nvCxnSpPr>
          <p:spPr>
            <a:xfrm>
              <a:off x="2154121" y="3375915"/>
              <a:ext cx="330237" cy="0"/>
            </a:xfrm>
            <a:prstGeom prst="straightConnector1">
              <a:avLst/>
            </a:prstGeom>
            <a:noFill/>
            <a:ln w="9525" cap="flat" cmpd="sng" algn="ctr">
              <a:solidFill>
                <a:schemeClr val="tx1"/>
              </a:solidFill>
              <a:prstDash val="solid"/>
              <a:headEnd type="none" w="sm" len="sm"/>
              <a:tailEnd type="triangle" w="sm" len="sm"/>
            </a:ln>
            <a:effectLst/>
          </p:spPr>
        </p:cxnSp>
        <p:sp>
          <p:nvSpPr>
            <p:cNvPr id="139" name="Rectangle 138">
              <a:extLst>
                <a:ext uri="{FF2B5EF4-FFF2-40B4-BE49-F238E27FC236}">
                  <a16:creationId xmlns:a16="http://schemas.microsoft.com/office/drawing/2014/main" id="{12BC7CD0-6FC7-1CB0-4EE1-3D0E11BC4A4D}"/>
                </a:ext>
              </a:extLst>
            </p:cNvPr>
            <p:cNvSpPr/>
            <p:nvPr/>
          </p:nvSpPr>
          <p:spPr bwMode="auto">
            <a:xfrm>
              <a:off x="3001605" y="2843908"/>
              <a:ext cx="1294558" cy="783014"/>
            </a:xfrm>
            <a:prstGeom prst="rect">
              <a:avLst/>
            </a:prstGeom>
            <a:gradFill flip="none" rotWithShape="1">
              <a:gsLst>
                <a:gs pos="0">
                  <a:schemeClr val="accent5">
                    <a:lumMod val="20000"/>
                    <a:lumOff val="80000"/>
                    <a:alpha val="5000"/>
                  </a:schemeClr>
                </a:gs>
                <a:gs pos="100000">
                  <a:schemeClr val="accent5">
                    <a:lumMod val="40000"/>
                    <a:lumOff val="60000"/>
                    <a:alpha val="5000"/>
                  </a:schemeClr>
                </a:gs>
              </a:gsLst>
              <a:lin ang="2700000" scaled="1"/>
              <a:tileRect/>
            </a:gradFill>
            <a:ln w="6350" cap="flat" cmpd="sng" algn="ctr">
              <a:solidFill>
                <a:srgbClr val="FC9804"/>
              </a:solidFill>
              <a:prstDash val="dash"/>
              <a:headEnd type="none" w="med" len="med"/>
              <a:tailEnd type="none" w="med" len="med"/>
            </a:ln>
            <a:effectLst/>
          </p:spPr>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CA" sz="1732" kern="0" err="1">
                <a:solidFill>
                  <a:srgbClr val="FFFFFF"/>
                </a:solidFill>
                <a:latin typeface="Segoe UI"/>
                <a:ea typeface="Segoe UI" pitchFamily="34" charset="0"/>
                <a:cs typeface="Segoe UI" pitchFamily="34" charset="0"/>
              </a:endParaRPr>
            </a:p>
          </p:txBody>
        </p:sp>
        <p:pic>
          <p:nvPicPr>
            <p:cNvPr id="141" name="Picture 140" descr="A picture containing circle, graphics, symbol, font&#10;&#10;Description automatically generated">
              <a:extLst>
                <a:ext uri="{FF2B5EF4-FFF2-40B4-BE49-F238E27FC236}">
                  <a16:creationId xmlns:a16="http://schemas.microsoft.com/office/drawing/2014/main" id="{E90BB153-07B7-18E1-FD64-8DE2D47DB597}"/>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3061169" y="2923330"/>
              <a:ext cx="155776" cy="155776"/>
            </a:xfrm>
            <a:prstGeom prst="rect">
              <a:avLst/>
            </a:prstGeom>
          </p:spPr>
        </p:pic>
        <p:cxnSp>
          <p:nvCxnSpPr>
            <p:cNvPr id="142" name="Connector: Elbow 141">
              <a:extLst>
                <a:ext uri="{FF2B5EF4-FFF2-40B4-BE49-F238E27FC236}">
                  <a16:creationId xmlns:a16="http://schemas.microsoft.com/office/drawing/2014/main" id="{2E0B80AE-7A1C-6F25-AB7E-D487C11BF32E}"/>
                </a:ext>
              </a:extLst>
            </p:cNvPr>
            <p:cNvCxnSpPr>
              <a:cxnSpLocks/>
              <a:endCxn id="141" idx="1"/>
            </p:cNvCxnSpPr>
            <p:nvPr/>
          </p:nvCxnSpPr>
          <p:spPr>
            <a:xfrm flipV="1">
              <a:off x="2661187" y="3001218"/>
              <a:ext cx="399982" cy="367568"/>
            </a:xfrm>
            <a:prstGeom prst="bentConnector3">
              <a:avLst>
                <a:gd name="adj1" fmla="val 50000"/>
              </a:avLst>
            </a:prstGeom>
            <a:ln>
              <a:solidFill>
                <a:schemeClr val="tx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grpSp>
          <p:nvGrpSpPr>
            <p:cNvPr id="144" name="Group 143">
              <a:extLst>
                <a:ext uri="{FF2B5EF4-FFF2-40B4-BE49-F238E27FC236}">
                  <a16:creationId xmlns:a16="http://schemas.microsoft.com/office/drawing/2014/main" id="{3570B64E-40E2-082F-3086-B2C46150F46E}"/>
                </a:ext>
              </a:extLst>
            </p:cNvPr>
            <p:cNvGrpSpPr/>
            <p:nvPr/>
          </p:nvGrpSpPr>
          <p:grpSpPr>
            <a:xfrm>
              <a:off x="3096870" y="2886033"/>
              <a:ext cx="1230361" cy="208989"/>
              <a:chOff x="3154908" y="2038296"/>
              <a:chExt cx="1230361" cy="208989"/>
            </a:xfrm>
          </p:grpSpPr>
          <p:sp>
            <p:nvSpPr>
              <p:cNvPr id="146" name="Rectangle 145">
                <a:extLst>
                  <a:ext uri="{FF2B5EF4-FFF2-40B4-BE49-F238E27FC236}">
                    <a16:creationId xmlns:a16="http://schemas.microsoft.com/office/drawing/2014/main" id="{70AC1513-0164-A11D-3DE1-944AC87BF32B}"/>
                  </a:ext>
                </a:extLst>
              </p:cNvPr>
              <p:cNvSpPr/>
              <p:nvPr/>
            </p:nvSpPr>
            <p:spPr bwMode="auto">
              <a:xfrm>
                <a:off x="3154908" y="2038296"/>
                <a:ext cx="1230361"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chemeClr val="accent5"/>
                    </a:solidFill>
                    <a:latin typeface="Cascadia Code" panose="020B0609020000020004" pitchFamily="49" charset="0"/>
                    <a:ea typeface="Segoe UI" pitchFamily="34" charset="0"/>
                    <a:cs typeface="Cascadia Code" panose="020B0609020000020004" pitchFamily="49" charset="0"/>
                  </a:rPr>
                  <a:t>main.yaml</a:t>
                </a:r>
              </a:p>
            </p:txBody>
          </p:sp>
          <p:sp>
            <p:nvSpPr>
              <p:cNvPr id="147" name="Rectangle 146">
                <a:extLst>
                  <a:ext uri="{FF2B5EF4-FFF2-40B4-BE49-F238E27FC236}">
                    <a16:creationId xmlns:a16="http://schemas.microsoft.com/office/drawing/2014/main" id="{6C0C37A4-362C-1208-3EA6-1EE57FEBDE73}"/>
                  </a:ext>
                </a:extLst>
              </p:cNvPr>
              <p:cNvSpPr/>
              <p:nvPr/>
            </p:nvSpPr>
            <p:spPr bwMode="auto">
              <a:xfrm>
                <a:off x="3156304" y="2099188"/>
                <a:ext cx="1065651"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rgbClr val="FFFFFF"/>
                    </a:solidFill>
                    <a:latin typeface="Segoe UI Semibold"/>
                    <a:ea typeface="Segoe UI" pitchFamily="34" charset="0"/>
                    <a:cs typeface="Segoe UI Semibold" panose="020B0702040204020203" pitchFamily="34" charset="0"/>
                  </a:rPr>
                  <a:t>GitHub Workflows</a:t>
                </a:r>
              </a:p>
            </p:txBody>
          </p:sp>
        </p:grpSp>
        <p:sp>
          <p:nvSpPr>
            <p:cNvPr id="160" name="Rectangle 159">
              <a:extLst>
                <a:ext uri="{FF2B5EF4-FFF2-40B4-BE49-F238E27FC236}">
                  <a16:creationId xmlns:a16="http://schemas.microsoft.com/office/drawing/2014/main" id="{00479BA7-AB2F-F51B-B150-088684296168}"/>
                </a:ext>
              </a:extLst>
            </p:cNvPr>
            <p:cNvSpPr/>
            <p:nvPr/>
          </p:nvSpPr>
          <p:spPr bwMode="auto">
            <a:xfrm>
              <a:off x="3095473" y="3067258"/>
              <a:ext cx="1230361"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chemeClr val="accent5"/>
                  </a:solidFill>
                  <a:latin typeface="Cascadia Code" panose="020B0609020000020004" pitchFamily="49" charset="0"/>
                  <a:ea typeface="Segoe UI" pitchFamily="34" charset="0"/>
                  <a:cs typeface="Cascadia Code" panose="020B0609020000020004" pitchFamily="49" charset="0"/>
                </a:rPr>
                <a:t>1. gatsby build</a:t>
              </a:r>
            </a:p>
          </p:txBody>
        </p:sp>
        <p:sp>
          <p:nvSpPr>
            <p:cNvPr id="161" name="Rectangle 160">
              <a:extLst>
                <a:ext uri="{FF2B5EF4-FFF2-40B4-BE49-F238E27FC236}">
                  <a16:creationId xmlns:a16="http://schemas.microsoft.com/office/drawing/2014/main" id="{7314157F-F19F-AC3E-4F64-99BE7EE93115}"/>
                </a:ext>
              </a:extLst>
            </p:cNvPr>
            <p:cNvSpPr/>
            <p:nvPr/>
          </p:nvSpPr>
          <p:spPr bwMode="auto">
            <a:xfrm>
              <a:off x="3096870" y="3128150"/>
              <a:ext cx="997184"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rgbClr val="FFFFFF"/>
                  </a:solidFill>
                  <a:latin typeface="Segoe UI Semibold"/>
                  <a:ea typeface="Segoe UI" pitchFamily="34" charset="0"/>
                  <a:cs typeface="Segoe UI Semibold" panose="020B0702040204020203" pitchFamily="34" charset="0"/>
                </a:rPr>
                <a:t>Compile static website</a:t>
              </a:r>
            </a:p>
          </p:txBody>
        </p:sp>
        <p:pic>
          <p:nvPicPr>
            <p:cNvPr id="165" name="Picture 164" descr="A purple circle with white letters&#10;&#10;Description automatically generated with low confidence">
              <a:extLst>
                <a:ext uri="{FF2B5EF4-FFF2-40B4-BE49-F238E27FC236}">
                  <a16:creationId xmlns:a16="http://schemas.microsoft.com/office/drawing/2014/main" id="{BF7F7236-0050-BEB1-D156-8D4CB4D1228C}"/>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3101145" y="3118617"/>
              <a:ext cx="113293" cy="113293"/>
            </a:xfrm>
            <a:prstGeom prst="ellipse">
              <a:avLst/>
            </a:prstGeom>
          </p:spPr>
        </p:pic>
        <p:sp>
          <p:nvSpPr>
            <p:cNvPr id="167" name="Rectangle 166">
              <a:extLst>
                <a:ext uri="{FF2B5EF4-FFF2-40B4-BE49-F238E27FC236}">
                  <a16:creationId xmlns:a16="http://schemas.microsoft.com/office/drawing/2014/main" id="{F9A8446B-140B-5D93-953E-E958EC240E1C}"/>
                </a:ext>
              </a:extLst>
            </p:cNvPr>
            <p:cNvSpPr/>
            <p:nvPr/>
          </p:nvSpPr>
          <p:spPr bwMode="auto">
            <a:xfrm>
              <a:off x="3095473" y="3214904"/>
              <a:ext cx="1305875"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chemeClr val="accent5"/>
                  </a:solidFill>
                  <a:latin typeface="Cascadia Code" panose="020B0609020000020004" pitchFamily="49" charset="0"/>
                  <a:ea typeface="Segoe UI" pitchFamily="34" charset="0"/>
                  <a:cs typeface="Cascadia Code" panose="020B0609020000020004" pitchFamily="49" charset="0"/>
                </a:rPr>
                <a:t>2. az storage blob upload-batch</a:t>
              </a:r>
            </a:p>
          </p:txBody>
        </p:sp>
        <p:sp>
          <p:nvSpPr>
            <p:cNvPr id="168" name="Rectangle 167">
              <a:extLst>
                <a:ext uri="{FF2B5EF4-FFF2-40B4-BE49-F238E27FC236}">
                  <a16:creationId xmlns:a16="http://schemas.microsoft.com/office/drawing/2014/main" id="{A8075D09-8439-8EFB-AA8D-39FCB638FB70}"/>
                </a:ext>
              </a:extLst>
            </p:cNvPr>
            <p:cNvSpPr/>
            <p:nvPr/>
          </p:nvSpPr>
          <p:spPr bwMode="auto">
            <a:xfrm>
              <a:off x="3096870" y="3275796"/>
              <a:ext cx="997184"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rgbClr val="FFFFFF"/>
                  </a:solidFill>
                  <a:latin typeface="Segoe UI Semibold"/>
                  <a:ea typeface="Segoe UI" pitchFamily="34" charset="0"/>
                  <a:cs typeface="Segoe UI Semibold" panose="020B0702040204020203" pitchFamily="34" charset="0"/>
                </a:rPr>
                <a:t>Upload to Blob</a:t>
              </a:r>
            </a:p>
          </p:txBody>
        </p:sp>
        <p:pic>
          <p:nvPicPr>
            <p:cNvPr id="170" name="Graphic 169">
              <a:extLst>
                <a:ext uri="{FF2B5EF4-FFF2-40B4-BE49-F238E27FC236}">
                  <a16:creationId xmlns:a16="http://schemas.microsoft.com/office/drawing/2014/main" id="{BF80383E-B6BC-CED8-3DE4-04D10B939287}"/>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3106827" y="3269081"/>
              <a:ext cx="110969" cy="110969"/>
            </a:xfrm>
            <a:prstGeom prst="rect">
              <a:avLst/>
            </a:prstGeom>
          </p:spPr>
        </p:pic>
        <p:sp>
          <p:nvSpPr>
            <p:cNvPr id="171" name="Rectangle 170">
              <a:extLst>
                <a:ext uri="{FF2B5EF4-FFF2-40B4-BE49-F238E27FC236}">
                  <a16:creationId xmlns:a16="http://schemas.microsoft.com/office/drawing/2014/main" id="{1037391A-9BEF-67BD-8594-DC111A8FFEC4}"/>
                </a:ext>
              </a:extLst>
            </p:cNvPr>
            <p:cNvSpPr/>
            <p:nvPr/>
          </p:nvSpPr>
          <p:spPr bwMode="auto">
            <a:xfrm>
              <a:off x="3095473" y="3366614"/>
              <a:ext cx="1230361"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chemeClr val="accent5"/>
                  </a:solidFill>
                  <a:latin typeface="Cascadia Code" panose="020B0609020000020004" pitchFamily="49" charset="0"/>
                  <a:ea typeface="Segoe UI" pitchFamily="34" charset="0"/>
                  <a:cs typeface="Cascadia Code" panose="020B0609020000020004" pitchFamily="49" charset="0"/>
                </a:rPr>
                <a:t>3. az cdn endpoint purge</a:t>
              </a:r>
            </a:p>
          </p:txBody>
        </p:sp>
        <p:sp>
          <p:nvSpPr>
            <p:cNvPr id="172" name="Rectangle 171">
              <a:extLst>
                <a:ext uri="{FF2B5EF4-FFF2-40B4-BE49-F238E27FC236}">
                  <a16:creationId xmlns:a16="http://schemas.microsoft.com/office/drawing/2014/main" id="{657415C3-52DE-D07C-3452-17FD43AEBB9B}"/>
                </a:ext>
              </a:extLst>
            </p:cNvPr>
            <p:cNvSpPr/>
            <p:nvPr/>
          </p:nvSpPr>
          <p:spPr bwMode="auto">
            <a:xfrm>
              <a:off x="3096869" y="3427506"/>
              <a:ext cx="1146519"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rgbClr val="FFFFFF"/>
                  </a:solidFill>
                  <a:latin typeface="Segoe UI Semibold"/>
                  <a:ea typeface="Segoe UI" pitchFamily="34" charset="0"/>
                  <a:cs typeface="Segoe UI Semibold" panose="020B0702040204020203" pitchFamily="34" charset="0"/>
                </a:rPr>
                <a:t>Purge CDN cache</a:t>
              </a:r>
            </a:p>
          </p:txBody>
        </p:sp>
        <p:pic>
          <p:nvPicPr>
            <p:cNvPr id="173" name="Graphic 172">
              <a:extLst>
                <a:ext uri="{FF2B5EF4-FFF2-40B4-BE49-F238E27FC236}">
                  <a16:creationId xmlns:a16="http://schemas.microsoft.com/office/drawing/2014/main" id="{28A805B8-FD6C-BEF8-241B-DCE74C12C9DC}"/>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066252" y="3386580"/>
              <a:ext cx="161764" cy="161764"/>
            </a:xfrm>
            <a:prstGeom prst="rect">
              <a:avLst/>
            </a:prstGeom>
          </p:spPr>
        </p:pic>
        <p:cxnSp>
          <p:nvCxnSpPr>
            <p:cNvPr id="174" name="Connector: Elbow 173">
              <a:extLst>
                <a:ext uri="{FF2B5EF4-FFF2-40B4-BE49-F238E27FC236}">
                  <a16:creationId xmlns:a16="http://schemas.microsoft.com/office/drawing/2014/main" id="{E42743E5-CD64-A9AF-0EED-2251FAAFC63A}"/>
                </a:ext>
              </a:extLst>
            </p:cNvPr>
            <p:cNvCxnSpPr>
              <a:cxnSpLocks/>
              <a:stCxn id="139" idx="3"/>
              <a:endCxn id="98" idx="3"/>
            </p:cNvCxnSpPr>
            <p:nvPr/>
          </p:nvCxnSpPr>
          <p:spPr>
            <a:xfrm flipH="1" flipV="1">
              <a:off x="4295775" y="2398020"/>
              <a:ext cx="388" cy="837395"/>
            </a:xfrm>
            <a:prstGeom prst="bentConnector3">
              <a:avLst>
                <a:gd name="adj1" fmla="val -58917526"/>
              </a:avLst>
            </a:prstGeom>
            <a:ln>
              <a:solidFill>
                <a:schemeClr val="accent2"/>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sp>
          <p:nvSpPr>
            <p:cNvPr id="189" name="Rectangle 188">
              <a:extLst>
                <a:ext uri="{FF2B5EF4-FFF2-40B4-BE49-F238E27FC236}">
                  <a16:creationId xmlns:a16="http://schemas.microsoft.com/office/drawing/2014/main" id="{777A96A6-5629-0AC2-0525-B677B6E90E52}"/>
                </a:ext>
              </a:extLst>
            </p:cNvPr>
            <p:cNvSpPr/>
            <p:nvPr/>
          </p:nvSpPr>
          <p:spPr bwMode="auto">
            <a:xfrm>
              <a:off x="4171149" y="2736013"/>
              <a:ext cx="483379"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b="1" kern="0" dirty="0">
                  <a:solidFill>
                    <a:schemeClr val="accent2"/>
                  </a:solidFill>
                  <a:latin typeface="Segoe UI Semibold"/>
                  <a:ea typeface="Segoe UI" pitchFamily="34" charset="0"/>
                  <a:cs typeface="Segoe UI Semibold" panose="020B0702040204020203" pitchFamily="34" charset="0"/>
                </a:rPr>
                <a:t>CI/CD</a:t>
              </a:r>
            </a:p>
          </p:txBody>
        </p:sp>
        <p:pic>
          <p:nvPicPr>
            <p:cNvPr id="191" name="Picture 190" descr="A purple cat in a circle&#10;&#10;Description automatically generated with medium confidence">
              <a:extLst>
                <a:ext uri="{FF2B5EF4-FFF2-40B4-BE49-F238E27FC236}">
                  <a16:creationId xmlns:a16="http://schemas.microsoft.com/office/drawing/2014/main" id="{F2303F1F-67EF-38A0-EB30-E17E23806CF4}"/>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4188866" y="3511908"/>
              <a:ext cx="106909" cy="106909"/>
            </a:xfrm>
            <a:prstGeom prst="rect">
              <a:avLst/>
            </a:prstGeom>
          </p:spPr>
        </p:pic>
      </p:grpSp>
      <p:sp>
        <p:nvSpPr>
          <p:cNvPr id="196" name="Rectangle 195">
            <a:extLst>
              <a:ext uri="{FF2B5EF4-FFF2-40B4-BE49-F238E27FC236}">
                <a16:creationId xmlns:a16="http://schemas.microsoft.com/office/drawing/2014/main" id="{99670A08-1253-0C87-9BDC-DA3BE4F4CB52}"/>
              </a:ext>
            </a:extLst>
          </p:cNvPr>
          <p:cNvSpPr/>
          <p:nvPr/>
        </p:nvSpPr>
        <p:spPr bwMode="auto">
          <a:xfrm>
            <a:off x="4351481" y="261016"/>
            <a:ext cx="1294558" cy="783014"/>
          </a:xfrm>
          <a:prstGeom prst="rect">
            <a:avLst/>
          </a:prstGeom>
          <a:gradFill flip="none" rotWithShape="1">
            <a:gsLst>
              <a:gs pos="0">
                <a:srgbClr val="C4DCF9">
                  <a:alpha val="5000"/>
                </a:srgbClr>
              </a:gs>
              <a:gs pos="100000">
                <a:srgbClr val="A4CFEF">
                  <a:alpha val="5000"/>
                </a:srgbClr>
              </a:gs>
            </a:gsLst>
            <a:lin ang="2700000" scaled="1"/>
            <a:tileRect/>
          </a:gradFill>
          <a:ln w="6350" cap="flat" cmpd="sng" algn="ctr">
            <a:solidFill>
              <a:srgbClr val="50E6FF"/>
            </a:solidFill>
            <a:prstDash val="dash"/>
            <a:headEnd type="none" w="med" len="med"/>
            <a:tailEnd type="none" w="med" len="med"/>
          </a:ln>
          <a:effectLst/>
        </p:spPr>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CA" sz="1732" kern="0" err="1">
              <a:solidFill>
                <a:srgbClr val="FFFFFF"/>
              </a:solidFill>
              <a:latin typeface="Segoe UI"/>
              <a:ea typeface="Segoe UI" pitchFamily="34" charset="0"/>
              <a:cs typeface="Segoe UI" pitchFamily="34" charset="0"/>
            </a:endParaRPr>
          </a:p>
        </p:txBody>
      </p:sp>
      <p:cxnSp>
        <p:nvCxnSpPr>
          <p:cNvPr id="197" name="Straight Arrow Connector 196">
            <a:extLst>
              <a:ext uri="{FF2B5EF4-FFF2-40B4-BE49-F238E27FC236}">
                <a16:creationId xmlns:a16="http://schemas.microsoft.com/office/drawing/2014/main" id="{162B3F1E-9206-52D4-C3B5-657598D7DCF2}"/>
              </a:ext>
            </a:extLst>
          </p:cNvPr>
          <p:cNvCxnSpPr>
            <a:cxnSpLocks/>
          </p:cNvCxnSpPr>
          <p:nvPr/>
        </p:nvCxnSpPr>
        <p:spPr>
          <a:xfrm>
            <a:off x="3504385" y="655054"/>
            <a:ext cx="330237" cy="0"/>
          </a:xfrm>
          <a:prstGeom prst="straightConnector1">
            <a:avLst/>
          </a:prstGeom>
          <a:noFill/>
          <a:ln w="9525" cap="flat" cmpd="sng" algn="ctr">
            <a:solidFill>
              <a:schemeClr val="tx1"/>
            </a:solidFill>
            <a:prstDash val="solid"/>
            <a:headEnd type="none" w="sm" len="sm"/>
            <a:tailEnd type="triangle" w="sm" len="sm"/>
          </a:ln>
          <a:effectLst/>
        </p:spPr>
      </p:cxnSp>
      <p:grpSp>
        <p:nvGrpSpPr>
          <p:cNvPr id="198" name="Group 197">
            <a:extLst>
              <a:ext uri="{FF2B5EF4-FFF2-40B4-BE49-F238E27FC236}">
                <a16:creationId xmlns:a16="http://schemas.microsoft.com/office/drawing/2014/main" id="{84F767F8-8D90-E603-F804-CF5A7121D998}"/>
              </a:ext>
            </a:extLst>
          </p:cNvPr>
          <p:cNvGrpSpPr/>
          <p:nvPr/>
        </p:nvGrpSpPr>
        <p:grpSpPr>
          <a:xfrm>
            <a:off x="3242437" y="446898"/>
            <a:ext cx="327897" cy="265319"/>
            <a:chOff x="2083338" y="2680678"/>
            <a:chExt cx="327897" cy="265319"/>
          </a:xfrm>
        </p:grpSpPr>
        <p:grpSp>
          <p:nvGrpSpPr>
            <p:cNvPr id="245" name="Group 244">
              <a:extLst>
                <a:ext uri="{FF2B5EF4-FFF2-40B4-BE49-F238E27FC236}">
                  <a16:creationId xmlns:a16="http://schemas.microsoft.com/office/drawing/2014/main" id="{C617FE1E-F964-8F4F-40AF-AE68A54C82C2}"/>
                </a:ext>
              </a:extLst>
            </p:cNvPr>
            <p:cNvGrpSpPr/>
            <p:nvPr/>
          </p:nvGrpSpPr>
          <p:grpSpPr>
            <a:xfrm>
              <a:off x="2314366" y="2704330"/>
              <a:ext cx="96869" cy="161829"/>
              <a:chOff x="2416868" y="2724825"/>
              <a:chExt cx="96869" cy="161829"/>
            </a:xfrm>
          </p:grpSpPr>
          <p:sp>
            <p:nvSpPr>
              <p:cNvPr id="248" name="Freeform: Shape 247">
                <a:extLst>
                  <a:ext uri="{FF2B5EF4-FFF2-40B4-BE49-F238E27FC236}">
                    <a16:creationId xmlns:a16="http://schemas.microsoft.com/office/drawing/2014/main" id="{BD72B49F-CE30-1570-FBB8-05958CBB13F3}"/>
                  </a:ext>
                </a:extLst>
              </p:cNvPr>
              <p:cNvSpPr/>
              <p:nvPr/>
            </p:nvSpPr>
            <p:spPr>
              <a:xfrm>
                <a:off x="2416868" y="2724825"/>
                <a:ext cx="96869" cy="161829"/>
              </a:xfrm>
              <a:custGeom>
                <a:avLst/>
                <a:gdLst>
                  <a:gd name="connsiteX0" fmla="*/ 92011 w 96869"/>
                  <a:gd name="connsiteY0" fmla="*/ 0 h 161829"/>
                  <a:gd name="connsiteX1" fmla="*/ 96869 w 96869"/>
                  <a:gd name="connsiteY1" fmla="*/ 0 h 161829"/>
                  <a:gd name="connsiteX2" fmla="*/ 96869 w 96869"/>
                  <a:gd name="connsiteY2" fmla="*/ 161830 h 161829"/>
                  <a:gd name="connsiteX3" fmla="*/ 92011 w 96869"/>
                  <a:gd name="connsiteY3" fmla="*/ 161830 h 161829"/>
                  <a:gd name="connsiteX4" fmla="*/ 4858 w 96869"/>
                  <a:gd name="connsiteY4" fmla="*/ 161830 h 161829"/>
                  <a:gd name="connsiteX5" fmla="*/ 0 w 96869"/>
                  <a:gd name="connsiteY5" fmla="*/ 161830 h 161829"/>
                  <a:gd name="connsiteX6" fmla="*/ 0 w 96869"/>
                  <a:gd name="connsiteY6" fmla="*/ 0 h 161829"/>
                  <a:gd name="connsiteX7" fmla="*/ 4858 w 96869"/>
                  <a:gd name="connsiteY7" fmla="*/ 0 h 161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6869" h="161829">
                    <a:moveTo>
                      <a:pt x="92011" y="0"/>
                    </a:moveTo>
                    <a:cubicBezTo>
                      <a:pt x="94694" y="0"/>
                      <a:pt x="96869" y="0"/>
                      <a:pt x="96869" y="0"/>
                    </a:cubicBezTo>
                    <a:lnTo>
                      <a:pt x="96869" y="161830"/>
                    </a:lnTo>
                    <a:cubicBezTo>
                      <a:pt x="96869" y="161830"/>
                      <a:pt x="94694" y="161830"/>
                      <a:pt x="92011" y="161830"/>
                    </a:cubicBezTo>
                    <a:lnTo>
                      <a:pt x="4858" y="161830"/>
                    </a:lnTo>
                    <a:cubicBezTo>
                      <a:pt x="2175" y="161830"/>
                      <a:pt x="0" y="161830"/>
                      <a:pt x="0" y="161830"/>
                    </a:cubicBezTo>
                    <a:lnTo>
                      <a:pt x="0" y="0"/>
                    </a:lnTo>
                    <a:cubicBezTo>
                      <a:pt x="0" y="0"/>
                      <a:pt x="2175" y="0"/>
                      <a:pt x="4858" y="0"/>
                    </a:cubicBezTo>
                    <a:close/>
                  </a:path>
                </a:pathLst>
              </a:custGeom>
              <a:gradFill>
                <a:gsLst>
                  <a:gs pos="0">
                    <a:srgbClr val="0078D4"/>
                  </a:gs>
                  <a:gs pos="17000">
                    <a:srgbClr val="1C84DC"/>
                  </a:gs>
                  <a:gs pos="38000">
                    <a:srgbClr val="3990E4"/>
                  </a:gs>
                  <a:gs pos="59000">
                    <a:srgbClr val="4D99EA"/>
                  </a:gs>
                  <a:gs pos="80000">
                    <a:srgbClr val="5A9EEE"/>
                  </a:gs>
                  <a:gs pos="100000">
                    <a:srgbClr val="5EA0EF"/>
                  </a:gs>
                </a:gsLst>
                <a:lin ang="16200000" scaled="1"/>
              </a:gradFill>
              <a:ln w="9525" cap="flat">
                <a:noFill/>
                <a:prstDash val="solid"/>
                <a:miter/>
              </a:ln>
            </p:spPr>
            <p:txBody>
              <a:bodyPr rtlCol="0" anchor="ctr"/>
              <a:lstStyle/>
              <a:p>
                <a:endParaRPr lang="en-CA"/>
              </a:p>
            </p:txBody>
          </p:sp>
          <p:sp>
            <p:nvSpPr>
              <p:cNvPr id="249" name="Freeform: Shape 248">
                <a:extLst>
                  <a:ext uri="{FF2B5EF4-FFF2-40B4-BE49-F238E27FC236}">
                    <a16:creationId xmlns:a16="http://schemas.microsoft.com/office/drawing/2014/main" id="{41869AB6-BD5A-4375-1E37-1A99432B09C2}"/>
                  </a:ext>
                </a:extLst>
              </p:cNvPr>
              <p:cNvSpPr/>
              <p:nvPr/>
            </p:nvSpPr>
            <p:spPr>
              <a:xfrm>
                <a:off x="2459825" y="2874082"/>
                <a:ext cx="10858" cy="9239"/>
              </a:xfrm>
              <a:custGeom>
                <a:avLst/>
                <a:gdLst>
                  <a:gd name="connsiteX0" fmla="*/ 8287 w 10858"/>
                  <a:gd name="connsiteY0" fmla="*/ 0 h 9239"/>
                  <a:gd name="connsiteX1" fmla="*/ 10858 w 10858"/>
                  <a:gd name="connsiteY1" fmla="*/ 0 h 9239"/>
                  <a:gd name="connsiteX2" fmla="*/ 10858 w 10858"/>
                  <a:gd name="connsiteY2" fmla="*/ 9239 h 9239"/>
                  <a:gd name="connsiteX3" fmla="*/ 8287 w 10858"/>
                  <a:gd name="connsiteY3" fmla="*/ 9239 h 9239"/>
                  <a:gd name="connsiteX4" fmla="*/ 2572 w 10858"/>
                  <a:gd name="connsiteY4" fmla="*/ 9239 h 9239"/>
                  <a:gd name="connsiteX5" fmla="*/ 0 w 10858"/>
                  <a:gd name="connsiteY5" fmla="*/ 9239 h 9239"/>
                  <a:gd name="connsiteX6" fmla="*/ 0 w 10858"/>
                  <a:gd name="connsiteY6" fmla="*/ 0 h 9239"/>
                  <a:gd name="connsiteX7" fmla="*/ 2572 w 10858"/>
                  <a:gd name="connsiteY7" fmla="*/ 0 h 9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8" h="9239">
                    <a:moveTo>
                      <a:pt x="8287" y="0"/>
                    </a:moveTo>
                    <a:cubicBezTo>
                      <a:pt x="9707" y="0"/>
                      <a:pt x="10858" y="0"/>
                      <a:pt x="10858" y="0"/>
                    </a:cubicBezTo>
                    <a:lnTo>
                      <a:pt x="10858" y="9239"/>
                    </a:lnTo>
                    <a:cubicBezTo>
                      <a:pt x="10858" y="9239"/>
                      <a:pt x="9707" y="9239"/>
                      <a:pt x="8287" y="9239"/>
                    </a:cubicBezTo>
                    <a:lnTo>
                      <a:pt x="2572" y="9239"/>
                    </a:lnTo>
                    <a:cubicBezTo>
                      <a:pt x="1151" y="9239"/>
                      <a:pt x="0" y="9239"/>
                      <a:pt x="0" y="9239"/>
                    </a:cubicBezTo>
                    <a:lnTo>
                      <a:pt x="0" y="0"/>
                    </a:lnTo>
                    <a:cubicBezTo>
                      <a:pt x="0" y="0"/>
                      <a:pt x="1151" y="0"/>
                      <a:pt x="2572" y="0"/>
                    </a:cubicBezTo>
                    <a:close/>
                  </a:path>
                </a:pathLst>
              </a:custGeom>
              <a:solidFill>
                <a:srgbClr val="F2F2F2"/>
              </a:solidFill>
              <a:ln w="9525" cap="flat">
                <a:noFill/>
                <a:prstDash val="solid"/>
                <a:miter/>
              </a:ln>
            </p:spPr>
            <p:txBody>
              <a:bodyPr rtlCol="0" anchor="ctr"/>
              <a:lstStyle/>
              <a:p>
                <a:endParaRPr lang="en-CA"/>
              </a:p>
            </p:txBody>
          </p:sp>
          <p:sp>
            <p:nvSpPr>
              <p:cNvPr id="250" name="Freeform: Shape 249">
                <a:extLst>
                  <a:ext uri="{FF2B5EF4-FFF2-40B4-BE49-F238E27FC236}">
                    <a16:creationId xmlns:a16="http://schemas.microsoft.com/office/drawing/2014/main" id="{CD63E029-A7F1-D0DB-88E8-D26C38924483}"/>
                  </a:ext>
                </a:extLst>
              </p:cNvPr>
              <p:cNvSpPr/>
              <p:nvPr/>
            </p:nvSpPr>
            <p:spPr>
              <a:xfrm>
                <a:off x="2454110" y="2730254"/>
                <a:ext cx="22288" cy="2952"/>
              </a:xfrm>
              <a:custGeom>
                <a:avLst/>
                <a:gdLst>
                  <a:gd name="connsiteX0" fmla="*/ 20860 w 22288"/>
                  <a:gd name="connsiteY0" fmla="*/ 0 h 2952"/>
                  <a:gd name="connsiteX1" fmla="*/ 22289 w 22288"/>
                  <a:gd name="connsiteY1" fmla="*/ 0 h 2952"/>
                  <a:gd name="connsiteX2" fmla="*/ 22289 w 22288"/>
                  <a:gd name="connsiteY2" fmla="*/ 2953 h 2952"/>
                  <a:gd name="connsiteX3" fmla="*/ 20860 w 22288"/>
                  <a:gd name="connsiteY3" fmla="*/ 2953 h 2952"/>
                  <a:gd name="connsiteX4" fmla="*/ 1429 w 22288"/>
                  <a:gd name="connsiteY4" fmla="*/ 2953 h 2952"/>
                  <a:gd name="connsiteX5" fmla="*/ 0 w 22288"/>
                  <a:gd name="connsiteY5" fmla="*/ 2953 h 2952"/>
                  <a:gd name="connsiteX6" fmla="*/ 0 w 22288"/>
                  <a:gd name="connsiteY6" fmla="*/ 0 h 2952"/>
                  <a:gd name="connsiteX7" fmla="*/ 1429 w 22288"/>
                  <a:gd name="connsiteY7" fmla="*/ 0 h 2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288" h="2952">
                    <a:moveTo>
                      <a:pt x="20860" y="0"/>
                    </a:moveTo>
                    <a:cubicBezTo>
                      <a:pt x="21649" y="0"/>
                      <a:pt x="22289" y="0"/>
                      <a:pt x="22289" y="0"/>
                    </a:cubicBezTo>
                    <a:lnTo>
                      <a:pt x="22289" y="2953"/>
                    </a:lnTo>
                    <a:cubicBezTo>
                      <a:pt x="22289" y="2953"/>
                      <a:pt x="21649" y="2953"/>
                      <a:pt x="20860" y="2953"/>
                    </a:cubicBezTo>
                    <a:lnTo>
                      <a:pt x="1429" y="2953"/>
                    </a:lnTo>
                    <a:cubicBezTo>
                      <a:pt x="640" y="2953"/>
                      <a:pt x="0" y="2953"/>
                      <a:pt x="0" y="2953"/>
                    </a:cubicBezTo>
                    <a:lnTo>
                      <a:pt x="0" y="0"/>
                    </a:lnTo>
                    <a:cubicBezTo>
                      <a:pt x="0" y="0"/>
                      <a:pt x="640" y="0"/>
                      <a:pt x="1429" y="0"/>
                    </a:cubicBezTo>
                    <a:close/>
                  </a:path>
                </a:pathLst>
              </a:custGeom>
              <a:solidFill>
                <a:srgbClr val="F2F2F2"/>
              </a:solidFill>
              <a:ln w="9525" cap="flat">
                <a:noFill/>
                <a:prstDash val="solid"/>
                <a:miter/>
              </a:ln>
            </p:spPr>
            <p:txBody>
              <a:bodyPr rtlCol="0" anchor="ctr"/>
              <a:lstStyle/>
              <a:p>
                <a:endParaRPr lang="en-CA"/>
              </a:p>
            </p:txBody>
          </p:sp>
          <p:sp>
            <p:nvSpPr>
              <p:cNvPr id="251" name="Freeform: Shape 250">
                <a:extLst>
                  <a:ext uri="{FF2B5EF4-FFF2-40B4-BE49-F238E27FC236}">
                    <a16:creationId xmlns:a16="http://schemas.microsoft.com/office/drawing/2014/main" id="{4EC806A0-2ED4-D564-1F21-7DD82B5BCD3B}"/>
                  </a:ext>
                </a:extLst>
              </p:cNvPr>
              <p:cNvSpPr/>
              <p:nvPr/>
            </p:nvSpPr>
            <p:spPr>
              <a:xfrm>
                <a:off x="2425916" y="2738541"/>
                <a:ext cx="78676" cy="130016"/>
              </a:xfrm>
              <a:custGeom>
                <a:avLst/>
                <a:gdLst>
                  <a:gd name="connsiteX0" fmla="*/ 76867 w 78676"/>
                  <a:gd name="connsiteY0" fmla="*/ 0 h 130016"/>
                  <a:gd name="connsiteX1" fmla="*/ 78677 w 78676"/>
                  <a:gd name="connsiteY1" fmla="*/ 0 h 130016"/>
                  <a:gd name="connsiteX2" fmla="*/ 78677 w 78676"/>
                  <a:gd name="connsiteY2" fmla="*/ 130016 h 130016"/>
                  <a:gd name="connsiteX3" fmla="*/ 76867 w 78676"/>
                  <a:gd name="connsiteY3" fmla="*/ 130016 h 130016"/>
                  <a:gd name="connsiteX4" fmla="*/ 1810 w 78676"/>
                  <a:gd name="connsiteY4" fmla="*/ 130016 h 130016"/>
                  <a:gd name="connsiteX5" fmla="*/ 0 w 78676"/>
                  <a:gd name="connsiteY5" fmla="*/ 130016 h 130016"/>
                  <a:gd name="connsiteX6" fmla="*/ 0 w 78676"/>
                  <a:gd name="connsiteY6" fmla="*/ 0 h 130016"/>
                  <a:gd name="connsiteX7" fmla="*/ 1810 w 78676"/>
                  <a:gd name="connsiteY7" fmla="*/ 0 h 130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676" h="130016">
                    <a:moveTo>
                      <a:pt x="76867" y="0"/>
                    </a:moveTo>
                    <a:cubicBezTo>
                      <a:pt x="77866" y="0"/>
                      <a:pt x="78677" y="0"/>
                      <a:pt x="78677" y="0"/>
                    </a:cubicBezTo>
                    <a:lnTo>
                      <a:pt x="78677" y="130016"/>
                    </a:lnTo>
                    <a:cubicBezTo>
                      <a:pt x="78677" y="130016"/>
                      <a:pt x="77866" y="130016"/>
                      <a:pt x="76867" y="130016"/>
                    </a:cubicBezTo>
                    <a:lnTo>
                      <a:pt x="1810" y="130016"/>
                    </a:lnTo>
                    <a:cubicBezTo>
                      <a:pt x="810" y="130016"/>
                      <a:pt x="0" y="130016"/>
                      <a:pt x="0" y="130016"/>
                    </a:cubicBezTo>
                    <a:lnTo>
                      <a:pt x="0" y="0"/>
                    </a:lnTo>
                    <a:cubicBezTo>
                      <a:pt x="0" y="0"/>
                      <a:pt x="810" y="0"/>
                      <a:pt x="1810" y="0"/>
                    </a:cubicBezTo>
                    <a:close/>
                  </a:path>
                </a:pathLst>
              </a:custGeom>
              <a:gradFill>
                <a:gsLst>
                  <a:gs pos="0">
                    <a:srgbClr val="D2EBFF"/>
                  </a:gs>
                  <a:gs pos="50000">
                    <a:srgbClr val="E1F5FE"/>
                  </a:gs>
                  <a:gs pos="100000">
                    <a:srgbClr val="F0FFFD"/>
                  </a:gs>
                </a:gsLst>
                <a:lin ang="16200000" scaled="1"/>
              </a:gradFill>
              <a:ln w="9525" cap="flat">
                <a:noFill/>
                <a:prstDash val="solid"/>
                <a:miter/>
              </a:ln>
            </p:spPr>
            <p:txBody>
              <a:bodyPr rtlCol="0" anchor="ctr"/>
              <a:lstStyle/>
              <a:p>
                <a:endParaRPr lang="en-CA"/>
              </a:p>
            </p:txBody>
          </p:sp>
        </p:grpSp>
        <p:pic>
          <p:nvPicPr>
            <p:cNvPr id="246" name="Graphic 245">
              <a:extLst>
                <a:ext uri="{FF2B5EF4-FFF2-40B4-BE49-F238E27FC236}">
                  <a16:creationId xmlns:a16="http://schemas.microsoft.com/office/drawing/2014/main" id="{90D0ABD3-FFBB-D71F-227B-348C603BAB6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083338" y="2680678"/>
              <a:ext cx="210835" cy="210835"/>
            </a:xfrm>
            <a:prstGeom prst="rect">
              <a:avLst/>
            </a:prstGeom>
          </p:spPr>
        </p:pic>
        <p:pic>
          <p:nvPicPr>
            <p:cNvPr id="247" name="Graphic 246">
              <a:extLst>
                <a:ext uri="{FF2B5EF4-FFF2-40B4-BE49-F238E27FC236}">
                  <a16:creationId xmlns:a16="http://schemas.microsoft.com/office/drawing/2014/main" id="{3D4E68A5-1247-C8A4-5DE8-84F1E315B16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10654" y="2774547"/>
              <a:ext cx="171450" cy="171450"/>
            </a:xfrm>
            <a:prstGeom prst="rect">
              <a:avLst/>
            </a:prstGeom>
          </p:spPr>
        </p:pic>
      </p:grpSp>
      <p:sp>
        <p:nvSpPr>
          <p:cNvPr id="199" name="Rectangle 198">
            <a:extLst>
              <a:ext uri="{FF2B5EF4-FFF2-40B4-BE49-F238E27FC236}">
                <a16:creationId xmlns:a16="http://schemas.microsoft.com/office/drawing/2014/main" id="{EDC82A22-2BE1-182D-8AAE-65B688C6F3D0}"/>
              </a:ext>
            </a:extLst>
          </p:cNvPr>
          <p:cNvSpPr/>
          <p:nvPr/>
        </p:nvSpPr>
        <p:spPr bwMode="auto">
          <a:xfrm>
            <a:off x="3246904" y="672593"/>
            <a:ext cx="547705"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rgbClr val="FFFFFF"/>
                </a:solidFill>
                <a:latin typeface="Segoe UI Semibold"/>
                <a:ea typeface="Segoe UI" pitchFamily="34" charset="0"/>
                <a:cs typeface="Segoe UI Semibold" panose="020B0702040204020203" pitchFamily="34" charset="0"/>
              </a:rPr>
              <a:t>You</a:t>
            </a:r>
          </a:p>
        </p:txBody>
      </p:sp>
      <p:cxnSp>
        <p:nvCxnSpPr>
          <p:cNvPr id="203" name="Connector: Elbow 202">
            <a:extLst>
              <a:ext uri="{FF2B5EF4-FFF2-40B4-BE49-F238E27FC236}">
                <a16:creationId xmlns:a16="http://schemas.microsoft.com/office/drawing/2014/main" id="{24988601-FFD6-E556-7D55-7F28B6792474}"/>
              </a:ext>
            </a:extLst>
          </p:cNvPr>
          <p:cNvCxnSpPr>
            <a:cxnSpLocks/>
            <a:stCxn id="200" idx="3"/>
            <a:endCxn id="242" idx="1"/>
          </p:cNvCxnSpPr>
          <p:nvPr/>
        </p:nvCxnSpPr>
        <p:spPr>
          <a:xfrm flipV="1">
            <a:off x="3992728" y="398638"/>
            <a:ext cx="454406" cy="254035"/>
          </a:xfrm>
          <a:prstGeom prst="bentConnector3">
            <a:avLst>
              <a:gd name="adj1" fmla="val 50000"/>
            </a:avLst>
          </a:prstGeom>
          <a:ln>
            <a:solidFill>
              <a:schemeClr val="tx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grpSp>
        <p:nvGrpSpPr>
          <p:cNvPr id="204" name="Group 203">
            <a:extLst>
              <a:ext uri="{FF2B5EF4-FFF2-40B4-BE49-F238E27FC236}">
                <a16:creationId xmlns:a16="http://schemas.microsoft.com/office/drawing/2014/main" id="{F6C4C5B2-B7DA-9E12-7D7B-20CE80C7A435}"/>
              </a:ext>
            </a:extLst>
          </p:cNvPr>
          <p:cNvGrpSpPr/>
          <p:nvPr/>
        </p:nvGrpSpPr>
        <p:grpSpPr>
          <a:xfrm>
            <a:off x="4447134" y="292799"/>
            <a:ext cx="1146519" cy="208989"/>
            <a:chOff x="3096870" y="2038296"/>
            <a:chExt cx="1146519" cy="208989"/>
          </a:xfrm>
        </p:grpSpPr>
        <p:pic>
          <p:nvPicPr>
            <p:cNvPr id="242" name="Graphic 241">
              <a:extLst>
                <a:ext uri="{FF2B5EF4-FFF2-40B4-BE49-F238E27FC236}">
                  <a16:creationId xmlns:a16="http://schemas.microsoft.com/office/drawing/2014/main" id="{1FE6F3F9-3C48-A9A5-1020-1B90889CE06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096870" y="2044807"/>
              <a:ext cx="198656" cy="198656"/>
            </a:xfrm>
            <a:prstGeom prst="rect">
              <a:avLst/>
            </a:prstGeom>
          </p:spPr>
        </p:pic>
        <p:sp>
          <p:nvSpPr>
            <p:cNvPr id="243" name="Rectangle 242">
              <a:extLst>
                <a:ext uri="{FF2B5EF4-FFF2-40B4-BE49-F238E27FC236}">
                  <a16:creationId xmlns:a16="http://schemas.microsoft.com/office/drawing/2014/main" id="{BC639D85-CE52-3F42-23A0-4243B4F24CAD}"/>
                </a:ext>
              </a:extLst>
            </p:cNvPr>
            <p:cNvSpPr/>
            <p:nvPr/>
          </p:nvSpPr>
          <p:spPr bwMode="auto">
            <a:xfrm>
              <a:off x="3154909" y="2038296"/>
              <a:ext cx="1088480"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chemeClr val="accent2"/>
                  </a:solidFill>
                  <a:latin typeface="Cascadia Code" panose="020B0609020000020004" pitchFamily="49" charset="0"/>
                  <a:ea typeface="Segoe UI" pitchFamily="34" charset="0"/>
                  <a:cs typeface="Cascadia Code" panose="020B0609020000020004" pitchFamily="49" charset="0"/>
                </a:rPr>
                <a:t>rakirahman.azureedge.net</a:t>
              </a:r>
            </a:p>
          </p:txBody>
        </p:sp>
        <p:sp>
          <p:nvSpPr>
            <p:cNvPr id="244" name="Rectangle 243">
              <a:extLst>
                <a:ext uri="{FF2B5EF4-FFF2-40B4-BE49-F238E27FC236}">
                  <a16:creationId xmlns:a16="http://schemas.microsoft.com/office/drawing/2014/main" id="{03DFF823-3A41-CC86-7D5D-9EA56C0C1A24}"/>
                </a:ext>
              </a:extLst>
            </p:cNvPr>
            <p:cNvSpPr/>
            <p:nvPr/>
          </p:nvSpPr>
          <p:spPr bwMode="auto">
            <a:xfrm>
              <a:off x="3156304" y="2099188"/>
              <a:ext cx="1065651"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rgbClr val="FFFFFF"/>
                  </a:solidFill>
                  <a:latin typeface="Segoe UI Semibold"/>
                  <a:ea typeface="Segoe UI" pitchFamily="34" charset="0"/>
                  <a:cs typeface="Segoe UI Semibold" panose="020B0702040204020203" pitchFamily="34" charset="0"/>
                </a:rPr>
                <a:t>Azure Front Door and CDN</a:t>
              </a:r>
            </a:p>
          </p:txBody>
        </p:sp>
      </p:grpSp>
      <p:pic>
        <p:nvPicPr>
          <p:cNvPr id="205" name="Graphic 204">
            <a:extLst>
              <a:ext uri="{FF2B5EF4-FFF2-40B4-BE49-F238E27FC236}">
                <a16:creationId xmlns:a16="http://schemas.microsoft.com/office/drawing/2014/main" id="{D37BBEE9-A4CE-A455-B362-A43C25240731}"/>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166863" y="353691"/>
            <a:ext cx="106699" cy="106699"/>
          </a:xfrm>
          <a:prstGeom prst="rect">
            <a:avLst/>
          </a:prstGeom>
        </p:spPr>
      </p:pic>
      <p:sp>
        <p:nvSpPr>
          <p:cNvPr id="206" name="Rectangle 205">
            <a:extLst>
              <a:ext uri="{FF2B5EF4-FFF2-40B4-BE49-F238E27FC236}">
                <a16:creationId xmlns:a16="http://schemas.microsoft.com/office/drawing/2014/main" id="{CCF27470-27A3-01F3-4827-D867F120DC4D}"/>
              </a:ext>
            </a:extLst>
          </p:cNvPr>
          <p:cNvSpPr/>
          <p:nvPr/>
        </p:nvSpPr>
        <p:spPr bwMode="auto">
          <a:xfrm>
            <a:off x="4016590" y="239213"/>
            <a:ext cx="444129"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chemeClr val="accent2"/>
                </a:solidFill>
                <a:latin typeface="Cascadia Code" panose="020B0609020000020004" pitchFamily="49" charset="0"/>
                <a:ea typeface="Segoe UI" pitchFamily="34" charset="0"/>
                <a:cs typeface="Cascadia Code" panose="020B0609020000020004" pitchFamily="49" charset="0"/>
              </a:rPr>
              <a:t>SSL</a:t>
            </a:r>
          </a:p>
        </p:txBody>
      </p:sp>
      <p:sp>
        <p:nvSpPr>
          <p:cNvPr id="207" name="Isosceles Triangle 206">
            <a:extLst>
              <a:ext uri="{FF2B5EF4-FFF2-40B4-BE49-F238E27FC236}">
                <a16:creationId xmlns:a16="http://schemas.microsoft.com/office/drawing/2014/main" id="{0A8EB28F-64A4-B72E-0188-DF2903F84F4C}"/>
              </a:ext>
            </a:extLst>
          </p:cNvPr>
          <p:cNvSpPr/>
          <p:nvPr/>
        </p:nvSpPr>
        <p:spPr bwMode="auto">
          <a:xfrm>
            <a:off x="4411432" y="631768"/>
            <a:ext cx="333533" cy="134489"/>
          </a:xfrm>
          <a:prstGeom prst="triangle">
            <a:avLst>
              <a:gd name="adj" fmla="val 50000"/>
            </a:avLst>
          </a:prstGeom>
          <a:gradFill flip="none" rotWithShape="1">
            <a:gsLst>
              <a:gs pos="0">
                <a:srgbClr val="1A202C"/>
              </a:gs>
              <a:gs pos="100000">
                <a:srgbClr val="50E6FF">
                  <a:alpha val="0"/>
                </a:srgbClr>
              </a:gs>
            </a:gsLst>
            <a:lin ang="189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CA" sz="1732" kern="0" err="1">
              <a:solidFill>
                <a:srgbClr val="FFFFFF"/>
              </a:solidFill>
              <a:latin typeface="Segoe UI"/>
              <a:ea typeface="Segoe UI" pitchFamily="34" charset="0"/>
              <a:cs typeface="Segoe UI" pitchFamily="34" charset="0"/>
            </a:endParaRPr>
          </a:p>
        </p:txBody>
      </p:sp>
      <p:sp>
        <p:nvSpPr>
          <p:cNvPr id="208" name="Rectangle 207">
            <a:extLst>
              <a:ext uri="{FF2B5EF4-FFF2-40B4-BE49-F238E27FC236}">
                <a16:creationId xmlns:a16="http://schemas.microsoft.com/office/drawing/2014/main" id="{66BBB812-2271-EB22-95AB-20008202F5E9}"/>
              </a:ext>
            </a:extLst>
          </p:cNvPr>
          <p:cNvSpPr/>
          <p:nvPr/>
        </p:nvSpPr>
        <p:spPr bwMode="auto">
          <a:xfrm>
            <a:off x="4411432" y="766257"/>
            <a:ext cx="333533" cy="198583"/>
          </a:xfrm>
          <a:prstGeom prst="rect">
            <a:avLst/>
          </a:prstGeom>
          <a:gradFill flip="none" rotWithShape="1">
            <a:gsLst>
              <a:gs pos="0">
                <a:srgbClr val="C4DCF9">
                  <a:alpha val="20000"/>
                </a:srgbClr>
              </a:gs>
              <a:gs pos="100000">
                <a:srgbClr val="A4CFEF">
                  <a:alpha val="20000"/>
                </a:srgbClr>
              </a:gs>
            </a:gsLst>
            <a:lin ang="2700000" scaled="1"/>
            <a:tileRect/>
          </a:gradFill>
          <a:ln w="6350" cap="flat" cmpd="sng" algn="ctr">
            <a:solidFill>
              <a:srgbClr val="50E6FF"/>
            </a:solidFill>
            <a:prstDash val="dash"/>
            <a:headEnd type="none" w="med" len="med"/>
            <a:tailEnd type="none" w="med" len="med"/>
          </a:ln>
          <a:effectLst/>
        </p:spPr>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CA" sz="1732" kern="0" err="1">
              <a:solidFill>
                <a:srgbClr val="FFFFFF"/>
              </a:solidFill>
              <a:latin typeface="Segoe UI"/>
              <a:ea typeface="Segoe UI" pitchFamily="34" charset="0"/>
              <a:cs typeface="Segoe UI" pitchFamily="34" charset="0"/>
            </a:endParaRPr>
          </a:p>
        </p:txBody>
      </p:sp>
      <p:grpSp>
        <p:nvGrpSpPr>
          <p:cNvPr id="209" name="Group 208">
            <a:extLst>
              <a:ext uri="{FF2B5EF4-FFF2-40B4-BE49-F238E27FC236}">
                <a16:creationId xmlns:a16="http://schemas.microsoft.com/office/drawing/2014/main" id="{026D43E7-911A-C81A-4D09-E5E39A0BD0FC}"/>
              </a:ext>
            </a:extLst>
          </p:cNvPr>
          <p:cNvGrpSpPr/>
          <p:nvPr/>
        </p:nvGrpSpPr>
        <p:grpSpPr>
          <a:xfrm>
            <a:off x="4486245" y="508996"/>
            <a:ext cx="1265367" cy="208989"/>
            <a:chOff x="3124076" y="2254493"/>
            <a:chExt cx="1265367" cy="208989"/>
          </a:xfrm>
        </p:grpSpPr>
        <p:grpSp>
          <p:nvGrpSpPr>
            <p:cNvPr id="238" name="Group 237">
              <a:extLst>
                <a:ext uri="{FF2B5EF4-FFF2-40B4-BE49-F238E27FC236}">
                  <a16:creationId xmlns:a16="http://schemas.microsoft.com/office/drawing/2014/main" id="{F9C470AA-E26C-1E9A-3816-0D861017FB1F}"/>
                </a:ext>
              </a:extLst>
            </p:cNvPr>
            <p:cNvGrpSpPr/>
            <p:nvPr/>
          </p:nvGrpSpPr>
          <p:grpSpPr>
            <a:xfrm>
              <a:off x="3159082" y="2254493"/>
              <a:ext cx="1230361" cy="208989"/>
              <a:chOff x="3154908" y="2038296"/>
              <a:chExt cx="1230361" cy="208989"/>
            </a:xfrm>
          </p:grpSpPr>
          <p:sp>
            <p:nvSpPr>
              <p:cNvPr id="240" name="Rectangle 239">
                <a:extLst>
                  <a:ext uri="{FF2B5EF4-FFF2-40B4-BE49-F238E27FC236}">
                    <a16:creationId xmlns:a16="http://schemas.microsoft.com/office/drawing/2014/main" id="{34490597-DA45-842F-CEDB-CD8AB54FEFDE}"/>
                  </a:ext>
                </a:extLst>
              </p:cNvPr>
              <p:cNvSpPr/>
              <p:nvPr/>
            </p:nvSpPr>
            <p:spPr bwMode="auto">
              <a:xfrm>
                <a:off x="3154908" y="2038296"/>
                <a:ext cx="1230361"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350" kern="0" dirty="0">
                    <a:solidFill>
                      <a:schemeClr val="accent2"/>
                    </a:solidFill>
                    <a:latin typeface="Cascadia Code" panose="020B0609020000020004" pitchFamily="49" charset="0"/>
                    <a:ea typeface="Segoe UI" pitchFamily="34" charset="0"/>
                    <a:cs typeface="Cascadia Code" panose="020B0609020000020004" pitchFamily="49" charset="0"/>
                  </a:rPr>
                  <a:t>rakirahman.z9.web.core.windows.net</a:t>
                </a:r>
              </a:p>
            </p:txBody>
          </p:sp>
          <p:sp>
            <p:nvSpPr>
              <p:cNvPr id="241" name="Rectangle 240">
                <a:extLst>
                  <a:ext uri="{FF2B5EF4-FFF2-40B4-BE49-F238E27FC236}">
                    <a16:creationId xmlns:a16="http://schemas.microsoft.com/office/drawing/2014/main" id="{DA28F17C-860C-5890-0069-04BC612203A9}"/>
                  </a:ext>
                </a:extLst>
              </p:cNvPr>
              <p:cNvSpPr/>
              <p:nvPr/>
            </p:nvSpPr>
            <p:spPr bwMode="auto">
              <a:xfrm>
                <a:off x="3156305" y="2099188"/>
                <a:ext cx="997184"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rgbClr val="FFFFFF"/>
                    </a:solidFill>
                    <a:latin typeface="Segoe UI Semibold"/>
                    <a:ea typeface="Segoe UI" pitchFamily="34" charset="0"/>
                    <a:cs typeface="Segoe UI Semibold" panose="020B0702040204020203" pitchFamily="34" charset="0"/>
                  </a:rPr>
                  <a:t>Azure Storage Account</a:t>
                </a:r>
              </a:p>
            </p:txBody>
          </p:sp>
        </p:grpSp>
        <p:pic>
          <p:nvPicPr>
            <p:cNvPr id="239" name="Graphic 238">
              <a:extLst>
                <a:ext uri="{FF2B5EF4-FFF2-40B4-BE49-F238E27FC236}">
                  <a16:creationId xmlns:a16="http://schemas.microsoft.com/office/drawing/2014/main" id="{F6E36161-2B08-E1CB-3237-AB3584249389}"/>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3124076" y="2277627"/>
              <a:ext cx="171450" cy="171450"/>
            </a:xfrm>
            <a:prstGeom prst="rect">
              <a:avLst/>
            </a:prstGeom>
          </p:spPr>
        </p:pic>
      </p:grpSp>
      <p:cxnSp>
        <p:nvCxnSpPr>
          <p:cNvPr id="210" name="Straight Arrow Connector 209">
            <a:extLst>
              <a:ext uri="{FF2B5EF4-FFF2-40B4-BE49-F238E27FC236}">
                <a16:creationId xmlns:a16="http://schemas.microsoft.com/office/drawing/2014/main" id="{1219D792-3320-41DD-98E6-1FC58654D193}"/>
              </a:ext>
            </a:extLst>
          </p:cNvPr>
          <p:cNvCxnSpPr>
            <a:cxnSpLocks/>
          </p:cNvCxnSpPr>
          <p:nvPr/>
        </p:nvCxnSpPr>
        <p:spPr>
          <a:xfrm>
            <a:off x="4567208" y="401596"/>
            <a:ext cx="0" cy="177962"/>
          </a:xfrm>
          <a:prstGeom prst="straightConnector1">
            <a:avLst/>
          </a:prstGeom>
          <a:noFill/>
          <a:ln w="9525" cap="flat" cmpd="sng" algn="ctr">
            <a:solidFill>
              <a:schemeClr val="tx1"/>
            </a:solidFill>
            <a:prstDash val="solid"/>
            <a:headEnd type="none" w="sm" len="sm"/>
            <a:tailEnd type="triangle" w="sm" len="sm"/>
          </a:ln>
          <a:effectLst/>
        </p:spPr>
      </p:cxnSp>
      <p:pic>
        <p:nvPicPr>
          <p:cNvPr id="211" name="Graphic 210">
            <a:extLst>
              <a:ext uri="{FF2B5EF4-FFF2-40B4-BE49-F238E27FC236}">
                <a16:creationId xmlns:a16="http://schemas.microsoft.com/office/drawing/2014/main" id="{938CC3E0-6345-1027-35D6-4F891FFA9197}"/>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4512576" y="794603"/>
            <a:ext cx="128016" cy="128016"/>
          </a:xfrm>
          <a:prstGeom prst="rect">
            <a:avLst/>
          </a:prstGeom>
        </p:spPr>
      </p:pic>
      <p:sp>
        <p:nvSpPr>
          <p:cNvPr id="212" name="Rectangle 211">
            <a:extLst>
              <a:ext uri="{FF2B5EF4-FFF2-40B4-BE49-F238E27FC236}">
                <a16:creationId xmlns:a16="http://schemas.microsoft.com/office/drawing/2014/main" id="{1A2DBB0F-579F-A712-917C-15FEE6994699}"/>
              </a:ext>
            </a:extLst>
          </p:cNvPr>
          <p:cNvSpPr/>
          <p:nvPr/>
        </p:nvSpPr>
        <p:spPr bwMode="auto">
          <a:xfrm>
            <a:off x="4620319" y="746486"/>
            <a:ext cx="1230361"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chemeClr val="accent2"/>
                </a:solidFill>
                <a:latin typeface="Cascadia Code" panose="020B0609020000020004" pitchFamily="49" charset="0"/>
                <a:ea typeface="Segoe UI" pitchFamily="34" charset="0"/>
                <a:cs typeface="Cascadia Code" panose="020B0609020000020004" pitchFamily="49" charset="0"/>
              </a:rPr>
              <a:t>$web</a:t>
            </a:r>
          </a:p>
        </p:txBody>
      </p:sp>
      <p:sp>
        <p:nvSpPr>
          <p:cNvPr id="213" name="Rectangle 212">
            <a:extLst>
              <a:ext uri="{FF2B5EF4-FFF2-40B4-BE49-F238E27FC236}">
                <a16:creationId xmlns:a16="http://schemas.microsoft.com/office/drawing/2014/main" id="{E4971222-D690-BC1F-8470-55BE99B6228B}"/>
              </a:ext>
            </a:extLst>
          </p:cNvPr>
          <p:cNvSpPr/>
          <p:nvPr/>
        </p:nvSpPr>
        <p:spPr bwMode="auto">
          <a:xfrm>
            <a:off x="4621716" y="807378"/>
            <a:ext cx="997184"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rgbClr val="FFFFFF"/>
                </a:solidFill>
                <a:latin typeface="Segoe UI Semibold"/>
                <a:ea typeface="Segoe UI" pitchFamily="34" charset="0"/>
                <a:cs typeface="Segoe UI Semibold" panose="020B0702040204020203" pitchFamily="34" charset="0"/>
              </a:rPr>
              <a:t>Blob Container</a:t>
            </a:r>
          </a:p>
        </p:txBody>
      </p:sp>
      <p:pic>
        <p:nvPicPr>
          <p:cNvPr id="214" name="Graphic 213">
            <a:extLst>
              <a:ext uri="{FF2B5EF4-FFF2-40B4-BE49-F238E27FC236}">
                <a16:creationId xmlns:a16="http://schemas.microsoft.com/office/drawing/2014/main" id="{88997894-DC84-CE13-A9FE-6A1056BC0AE6}"/>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5531192" y="924903"/>
            <a:ext cx="90973" cy="90973"/>
          </a:xfrm>
          <a:prstGeom prst="rect">
            <a:avLst/>
          </a:prstGeom>
          <a:effectLst/>
        </p:spPr>
      </p:pic>
      <p:pic>
        <p:nvPicPr>
          <p:cNvPr id="215" name="Picture 214" descr="A person with a beard&#10;&#10;Description automatically generated with medium confidence">
            <a:extLst>
              <a:ext uri="{FF2B5EF4-FFF2-40B4-BE49-F238E27FC236}">
                <a16:creationId xmlns:a16="http://schemas.microsoft.com/office/drawing/2014/main" id="{356E1247-3A7B-1C55-A63E-35C4835F568A}"/>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3333916" y="1530299"/>
            <a:ext cx="200238" cy="200238"/>
          </a:xfrm>
          <a:prstGeom prst="ellipse">
            <a:avLst/>
          </a:prstGeom>
          <a:ln>
            <a:gradFill>
              <a:gsLst>
                <a:gs pos="0">
                  <a:schemeClr val="tx1"/>
                </a:gs>
                <a:gs pos="100000">
                  <a:schemeClr val="tx1">
                    <a:lumMod val="75000"/>
                  </a:schemeClr>
                </a:gs>
              </a:gsLst>
              <a:lin ang="5400000" scaled="1"/>
            </a:gradFill>
          </a:ln>
        </p:spPr>
      </p:pic>
      <p:sp>
        <p:nvSpPr>
          <p:cNvPr id="216" name="Rectangle 215">
            <a:extLst>
              <a:ext uri="{FF2B5EF4-FFF2-40B4-BE49-F238E27FC236}">
                <a16:creationId xmlns:a16="http://schemas.microsoft.com/office/drawing/2014/main" id="{C2650829-06FB-AE0A-5D91-2F34B464FFC5}"/>
              </a:ext>
            </a:extLst>
          </p:cNvPr>
          <p:cNvSpPr/>
          <p:nvPr/>
        </p:nvSpPr>
        <p:spPr bwMode="auto">
          <a:xfrm>
            <a:off x="3242716" y="1722639"/>
            <a:ext cx="547705"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rgbClr val="FFFFFF"/>
                </a:solidFill>
                <a:latin typeface="Segoe UI Semibold"/>
                <a:ea typeface="Segoe UI" pitchFamily="34" charset="0"/>
                <a:cs typeface="Segoe UI Semibold" panose="020B0702040204020203" pitchFamily="34" charset="0"/>
              </a:rPr>
              <a:t>Me</a:t>
            </a:r>
          </a:p>
        </p:txBody>
      </p:sp>
      <p:pic>
        <p:nvPicPr>
          <p:cNvPr id="217" name="Graphic 216">
            <a:extLst>
              <a:ext uri="{FF2B5EF4-FFF2-40B4-BE49-F238E27FC236}">
                <a16:creationId xmlns:a16="http://schemas.microsoft.com/office/drawing/2014/main" id="{91D105D2-FDB0-97D2-C17E-4CD902C925FC}"/>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3858208" y="1556624"/>
            <a:ext cx="147588" cy="147588"/>
          </a:xfrm>
          <a:prstGeom prst="rect">
            <a:avLst/>
          </a:prstGeom>
        </p:spPr>
      </p:pic>
      <p:sp>
        <p:nvSpPr>
          <p:cNvPr id="218" name="Rectangle 217">
            <a:extLst>
              <a:ext uri="{FF2B5EF4-FFF2-40B4-BE49-F238E27FC236}">
                <a16:creationId xmlns:a16="http://schemas.microsoft.com/office/drawing/2014/main" id="{FA60D3B5-67EE-12E2-A2E8-6C9C797D63E1}"/>
              </a:ext>
            </a:extLst>
          </p:cNvPr>
          <p:cNvSpPr/>
          <p:nvPr/>
        </p:nvSpPr>
        <p:spPr bwMode="auto">
          <a:xfrm>
            <a:off x="3450425" y="1724034"/>
            <a:ext cx="1035820"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algn="ctr" defTabSz="807757" fontAlgn="base">
              <a:spcBef>
                <a:spcPct val="0"/>
              </a:spcBef>
              <a:spcAft>
                <a:spcPct val="0"/>
              </a:spcAft>
              <a:defRPr/>
            </a:pPr>
            <a:r>
              <a:rPr lang="en-US" sz="434" kern="0" dirty="0">
                <a:solidFill>
                  <a:srgbClr val="FFFFFF"/>
                </a:solidFill>
                <a:latin typeface="Cascadia Code" panose="020B0609020000020004" pitchFamily="49" charset="0"/>
                <a:ea typeface="Segoe UI" pitchFamily="34" charset="0"/>
                <a:cs typeface="Cascadia Code" panose="020B0609020000020004" pitchFamily="49" charset="0"/>
              </a:rPr>
              <a:t>git push origin master</a:t>
            </a:r>
            <a:br>
              <a:rPr lang="en-US" sz="434" kern="0" dirty="0">
                <a:solidFill>
                  <a:srgbClr val="FFFFFF"/>
                </a:solidFill>
                <a:latin typeface="Cascadia Code" panose="020B0609020000020004" pitchFamily="49" charset="0"/>
                <a:ea typeface="Segoe UI" pitchFamily="34" charset="0"/>
                <a:cs typeface="Cascadia Code" panose="020B0609020000020004" pitchFamily="49" charset="0"/>
              </a:rPr>
            </a:br>
            <a:r>
              <a:rPr lang="en-US" sz="300" kern="0" dirty="0">
                <a:solidFill>
                  <a:schemeClr val="accent2"/>
                </a:solidFill>
                <a:latin typeface="Cascadia Code" panose="020B0609020000020004" pitchFamily="49" charset="0"/>
                <a:ea typeface="Segoe UI" pitchFamily="34" charset="0"/>
                <a:cs typeface="Cascadia Code" panose="020B0609020000020004" pitchFamily="49" charset="0"/>
              </a:rPr>
              <a:t>(YOLO)</a:t>
            </a:r>
            <a:endParaRPr lang="en-US" sz="434" kern="0" dirty="0">
              <a:solidFill>
                <a:schemeClr val="accent2"/>
              </a:solidFill>
              <a:latin typeface="Cascadia Code" panose="020B0609020000020004" pitchFamily="49" charset="0"/>
              <a:ea typeface="Segoe UI" pitchFamily="34" charset="0"/>
              <a:cs typeface="Cascadia Code" panose="020B0609020000020004" pitchFamily="49" charset="0"/>
            </a:endParaRPr>
          </a:p>
        </p:txBody>
      </p:sp>
      <p:cxnSp>
        <p:nvCxnSpPr>
          <p:cNvPr id="219" name="Straight Arrow Connector 218">
            <a:extLst>
              <a:ext uri="{FF2B5EF4-FFF2-40B4-BE49-F238E27FC236}">
                <a16:creationId xmlns:a16="http://schemas.microsoft.com/office/drawing/2014/main" id="{4B6CD9E9-3CC8-DB3B-4770-1A92C350479A}"/>
              </a:ext>
            </a:extLst>
          </p:cNvPr>
          <p:cNvCxnSpPr>
            <a:cxnSpLocks/>
          </p:cNvCxnSpPr>
          <p:nvPr/>
        </p:nvCxnSpPr>
        <p:spPr>
          <a:xfrm>
            <a:off x="3504385" y="1630418"/>
            <a:ext cx="330237" cy="0"/>
          </a:xfrm>
          <a:prstGeom prst="straightConnector1">
            <a:avLst/>
          </a:prstGeom>
          <a:noFill/>
          <a:ln w="9525" cap="flat" cmpd="sng" algn="ctr">
            <a:solidFill>
              <a:schemeClr val="tx1"/>
            </a:solidFill>
            <a:prstDash val="solid"/>
            <a:headEnd type="none" w="sm" len="sm"/>
            <a:tailEnd type="triangle" w="sm" len="sm"/>
          </a:ln>
          <a:effectLst/>
        </p:spPr>
      </p:cxnSp>
      <p:sp>
        <p:nvSpPr>
          <p:cNvPr id="220" name="Rectangle 219">
            <a:extLst>
              <a:ext uri="{FF2B5EF4-FFF2-40B4-BE49-F238E27FC236}">
                <a16:creationId xmlns:a16="http://schemas.microsoft.com/office/drawing/2014/main" id="{1B6C0A42-5012-A525-3CEF-FD403A893297}"/>
              </a:ext>
            </a:extLst>
          </p:cNvPr>
          <p:cNvSpPr/>
          <p:nvPr/>
        </p:nvSpPr>
        <p:spPr bwMode="auto">
          <a:xfrm>
            <a:off x="4351869" y="1098411"/>
            <a:ext cx="1294558" cy="783014"/>
          </a:xfrm>
          <a:prstGeom prst="rect">
            <a:avLst/>
          </a:prstGeom>
          <a:gradFill flip="none" rotWithShape="1">
            <a:gsLst>
              <a:gs pos="0">
                <a:schemeClr val="accent5">
                  <a:lumMod val="20000"/>
                  <a:lumOff val="80000"/>
                  <a:alpha val="5000"/>
                </a:schemeClr>
              </a:gs>
              <a:gs pos="100000">
                <a:schemeClr val="accent5">
                  <a:lumMod val="40000"/>
                  <a:lumOff val="60000"/>
                  <a:alpha val="5000"/>
                </a:schemeClr>
              </a:gs>
            </a:gsLst>
            <a:lin ang="2700000" scaled="1"/>
            <a:tileRect/>
          </a:gradFill>
          <a:ln w="6350" cap="flat" cmpd="sng" algn="ctr">
            <a:solidFill>
              <a:srgbClr val="FC9804"/>
            </a:solidFill>
            <a:prstDash val="dash"/>
            <a:headEnd type="none" w="med" len="med"/>
            <a:tailEnd type="none" w="med" len="med"/>
          </a:ln>
          <a:effectLst/>
        </p:spPr>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CA" sz="1732" kern="0" err="1">
              <a:solidFill>
                <a:srgbClr val="FFFFFF"/>
              </a:solidFill>
              <a:latin typeface="Segoe UI"/>
              <a:ea typeface="Segoe UI" pitchFamily="34" charset="0"/>
              <a:cs typeface="Segoe UI" pitchFamily="34" charset="0"/>
            </a:endParaRPr>
          </a:p>
        </p:txBody>
      </p:sp>
      <p:pic>
        <p:nvPicPr>
          <p:cNvPr id="221" name="Picture 220" descr="A picture containing circle, graphics, symbol, font&#10;&#10;Description automatically generated">
            <a:extLst>
              <a:ext uri="{FF2B5EF4-FFF2-40B4-BE49-F238E27FC236}">
                <a16:creationId xmlns:a16="http://schemas.microsoft.com/office/drawing/2014/main" id="{F585555A-3AFB-5395-3A9D-6217EE8AE95D}"/>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4411433" y="1177833"/>
            <a:ext cx="155776" cy="155776"/>
          </a:xfrm>
          <a:prstGeom prst="rect">
            <a:avLst/>
          </a:prstGeom>
        </p:spPr>
      </p:pic>
      <p:cxnSp>
        <p:nvCxnSpPr>
          <p:cNvPr id="222" name="Connector: Elbow 221">
            <a:extLst>
              <a:ext uri="{FF2B5EF4-FFF2-40B4-BE49-F238E27FC236}">
                <a16:creationId xmlns:a16="http://schemas.microsoft.com/office/drawing/2014/main" id="{7EFD64D9-F996-DB72-E2AD-8C7E7D4A616B}"/>
              </a:ext>
            </a:extLst>
          </p:cNvPr>
          <p:cNvCxnSpPr>
            <a:cxnSpLocks/>
            <a:endCxn id="221" idx="1"/>
          </p:cNvCxnSpPr>
          <p:nvPr/>
        </p:nvCxnSpPr>
        <p:spPr>
          <a:xfrm flipV="1">
            <a:off x="4011451" y="1255721"/>
            <a:ext cx="399982" cy="367568"/>
          </a:xfrm>
          <a:prstGeom prst="bentConnector3">
            <a:avLst>
              <a:gd name="adj1" fmla="val 50000"/>
            </a:avLst>
          </a:prstGeom>
          <a:ln>
            <a:solidFill>
              <a:schemeClr val="tx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grpSp>
        <p:nvGrpSpPr>
          <p:cNvPr id="223" name="Group 222">
            <a:extLst>
              <a:ext uri="{FF2B5EF4-FFF2-40B4-BE49-F238E27FC236}">
                <a16:creationId xmlns:a16="http://schemas.microsoft.com/office/drawing/2014/main" id="{BFFA4A85-746D-D678-2AEC-57DE791684C5}"/>
              </a:ext>
            </a:extLst>
          </p:cNvPr>
          <p:cNvGrpSpPr/>
          <p:nvPr/>
        </p:nvGrpSpPr>
        <p:grpSpPr>
          <a:xfrm>
            <a:off x="4447134" y="1140536"/>
            <a:ext cx="1230361" cy="208989"/>
            <a:chOff x="3154908" y="2038296"/>
            <a:chExt cx="1230361" cy="208989"/>
          </a:xfrm>
        </p:grpSpPr>
        <p:sp>
          <p:nvSpPr>
            <p:cNvPr id="236" name="Rectangle 235">
              <a:extLst>
                <a:ext uri="{FF2B5EF4-FFF2-40B4-BE49-F238E27FC236}">
                  <a16:creationId xmlns:a16="http://schemas.microsoft.com/office/drawing/2014/main" id="{4E470FE7-C60B-CA00-4550-19CDA22860EF}"/>
                </a:ext>
              </a:extLst>
            </p:cNvPr>
            <p:cNvSpPr/>
            <p:nvPr/>
          </p:nvSpPr>
          <p:spPr bwMode="auto">
            <a:xfrm>
              <a:off x="3154908" y="2038296"/>
              <a:ext cx="1230361"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chemeClr val="accent5"/>
                  </a:solidFill>
                  <a:latin typeface="Cascadia Code" panose="020B0609020000020004" pitchFamily="49" charset="0"/>
                  <a:ea typeface="Segoe UI" pitchFamily="34" charset="0"/>
                  <a:cs typeface="Cascadia Code" panose="020B0609020000020004" pitchFamily="49" charset="0"/>
                </a:rPr>
                <a:t>main.yaml</a:t>
              </a:r>
            </a:p>
          </p:txBody>
        </p:sp>
        <p:sp>
          <p:nvSpPr>
            <p:cNvPr id="237" name="Rectangle 236">
              <a:extLst>
                <a:ext uri="{FF2B5EF4-FFF2-40B4-BE49-F238E27FC236}">
                  <a16:creationId xmlns:a16="http://schemas.microsoft.com/office/drawing/2014/main" id="{0CAA9E06-4C6E-80F1-A9E3-0A36EAEDBA39}"/>
                </a:ext>
              </a:extLst>
            </p:cNvPr>
            <p:cNvSpPr/>
            <p:nvPr/>
          </p:nvSpPr>
          <p:spPr bwMode="auto">
            <a:xfrm>
              <a:off x="3156304" y="2099188"/>
              <a:ext cx="1065651"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rgbClr val="FFFFFF"/>
                  </a:solidFill>
                  <a:latin typeface="Segoe UI Semibold"/>
                  <a:ea typeface="Segoe UI" pitchFamily="34" charset="0"/>
                  <a:cs typeface="Segoe UI Semibold" panose="020B0702040204020203" pitchFamily="34" charset="0"/>
                </a:rPr>
                <a:t>GitHub Workflows</a:t>
              </a:r>
            </a:p>
          </p:txBody>
        </p:sp>
      </p:grpSp>
      <p:sp>
        <p:nvSpPr>
          <p:cNvPr id="224" name="Rectangle 223">
            <a:extLst>
              <a:ext uri="{FF2B5EF4-FFF2-40B4-BE49-F238E27FC236}">
                <a16:creationId xmlns:a16="http://schemas.microsoft.com/office/drawing/2014/main" id="{E71A64DF-D5C7-7F92-F11C-0EC905F69465}"/>
              </a:ext>
            </a:extLst>
          </p:cNvPr>
          <p:cNvSpPr/>
          <p:nvPr/>
        </p:nvSpPr>
        <p:spPr bwMode="auto">
          <a:xfrm>
            <a:off x="4445737" y="1321761"/>
            <a:ext cx="1230361"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chemeClr val="accent5"/>
                </a:solidFill>
                <a:latin typeface="Cascadia Code" panose="020B0609020000020004" pitchFamily="49" charset="0"/>
                <a:ea typeface="Segoe UI" pitchFamily="34" charset="0"/>
                <a:cs typeface="Cascadia Code" panose="020B0609020000020004" pitchFamily="49" charset="0"/>
              </a:rPr>
              <a:t>1. gatsby build</a:t>
            </a:r>
          </a:p>
        </p:txBody>
      </p:sp>
      <p:sp>
        <p:nvSpPr>
          <p:cNvPr id="225" name="Rectangle 224">
            <a:extLst>
              <a:ext uri="{FF2B5EF4-FFF2-40B4-BE49-F238E27FC236}">
                <a16:creationId xmlns:a16="http://schemas.microsoft.com/office/drawing/2014/main" id="{FF5EB14D-045F-C1BE-9C61-332A170AAB2E}"/>
              </a:ext>
            </a:extLst>
          </p:cNvPr>
          <p:cNvSpPr/>
          <p:nvPr/>
        </p:nvSpPr>
        <p:spPr bwMode="auto">
          <a:xfrm>
            <a:off x="4447134" y="1382653"/>
            <a:ext cx="997184"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rgbClr val="FFFFFF"/>
                </a:solidFill>
                <a:latin typeface="Segoe UI Semibold"/>
                <a:ea typeface="Segoe UI" pitchFamily="34" charset="0"/>
                <a:cs typeface="Segoe UI Semibold" panose="020B0702040204020203" pitchFamily="34" charset="0"/>
              </a:rPr>
              <a:t>Compile static website</a:t>
            </a:r>
          </a:p>
        </p:txBody>
      </p:sp>
      <p:pic>
        <p:nvPicPr>
          <p:cNvPr id="226" name="Picture 225" descr="A purple circle with white letters&#10;&#10;Description automatically generated with low confidence">
            <a:extLst>
              <a:ext uri="{FF2B5EF4-FFF2-40B4-BE49-F238E27FC236}">
                <a16:creationId xmlns:a16="http://schemas.microsoft.com/office/drawing/2014/main" id="{169CE80D-D064-94DC-07C4-3952C0CB3FCD}"/>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4451409" y="1373120"/>
            <a:ext cx="113293" cy="113293"/>
          </a:xfrm>
          <a:prstGeom prst="ellipse">
            <a:avLst/>
          </a:prstGeom>
        </p:spPr>
      </p:pic>
      <p:sp>
        <p:nvSpPr>
          <p:cNvPr id="227" name="Rectangle 226">
            <a:extLst>
              <a:ext uri="{FF2B5EF4-FFF2-40B4-BE49-F238E27FC236}">
                <a16:creationId xmlns:a16="http://schemas.microsoft.com/office/drawing/2014/main" id="{EAEA5A2F-4485-9C27-F00A-DF9893616E7C}"/>
              </a:ext>
            </a:extLst>
          </p:cNvPr>
          <p:cNvSpPr/>
          <p:nvPr/>
        </p:nvSpPr>
        <p:spPr bwMode="auto">
          <a:xfrm>
            <a:off x="4445737" y="1469407"/>
            <a:ext cx="1305875"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chemeClr val="accent5"/>
                </a:solidFill>
                <a:latin typeface="Cascadia Code" panose="020B0609020000020004" pitchFamily="49" charset="0"/>
                <a:ea typeface="Segoe UI" pitchFamily="34" charset="0"/>
                <a:cs typeface="Cascadia Code" panose="020B0609020000020004" pitchFamily="49" charset="0"/>
              </a:rPr>
              <a:t>2. az storage blob upload-batch</a:t>
            </a:r>
          </a:p>
        </p:txBody>
      </p:sp>
      <p:sp>
        <p:nvSpPr>
          <p:cNvPr id="228" name="Rectangle 227">
            <a:extLst>
              <a:ext uri="{FF2B5EF4-FFF2-40B4-BE49-F238E27FC236}">
                <a16:creationId xmlns:a16="http://schemas.microsoft.com/office/drawing/2014/main" id="{A972CCEC-E67F-A41A-857F-28D4F0A914BF}"/>
              </a:ext>
            </a:extLst>
          </p:cNvPr>
          <p:cNvSpPr/>
          <p:nvPr/>
        </p:nvSpPr>
        <p:spPr bwMode="auto">
          <a:xfrm>
            <a:off x="4447134" y="1530299"/>
            <a:ext cx="997184"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rgbClr val="FFFFFF"/>
                </a:solidFill>
                <a:latin typeface="Segoe UI Semibold"/>
                <a:ea typeface="Segoe UI" pitchFamily="34" charset="0"/>
                <a:cs typeface="Segoe UI Semibold" panose="020B0702040204020203" pitchFamily="34" charset="0"/>
              </a:rPr>
              <a:t>Upload to Blob</a:t>
            </a:r>
          </a:p>
        </p:txBody>
      </p:sp>
      <p:pic>
        <p:nvPicPr>
          <p:cNvPr id="229" name="Graphic 228">
            <a:extLst>
              <a:ext uri="{FF2B5EF4-FFF2-40B4-BE49-F238E27FC236}">
                <a16:creationId xmlns:a16="http://schemas.microsoft.com/office/drawing/2014/main" id="{20FF3D80-6B8F-8C01-8088-64175350EE27}"/>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4457091" y="1523584"/>
            <a:ext cx="110969" cy="110969"/>
          </a:xfrm>
          <a:prstGeom prst="rect">
            <a:avLst/>
          </a:prstGeom>
        </p:spPr>
      </p:pic>
      <p:sp>
        <p:nvSpPr>
          <p:cNvPr id="230" name="Rectangle 229">
            <a:extLst>
              <a:ext uri="{FF2B5EF4-FFF2-40B4-BE49-F238E27FC236}">
                <a16:creationId xmlns:a16="http://schemas.microsoft.com/office/drawing/2014/main" id="{8EC725CC-E42E-2D3E-5926-7881AC9511D4}"/>
              </a:ext>
            </a:extLst>
          </p:cNvPr>
          <p:cNvSpPr/>
          <p:nvPr/>
        </p:nvSpPr>
        <p:spPr bwMode="auto">
          <a:xfrm>
            <a:off x="4445737" y="1621117"/>
            <a:ext cx="1230361"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chemeClr val="accent5"/>
                </a:solidFill>
                <a:latin typeface="Cascadia Code" panose="020B0609020000020004" pitchFamily="49" charset="0"/>
                <a:ea typeface="Segoe UI" pitchFamily="34" charset="0"/>
                <a:cs typeface="Cascadia Code" panose="020B0609020000020004" pitchFamily="49" charset="0"/>
              </a:rPr>
              <a:t>3. az cdn endpoint purge</a:t>
            </a:r>
          </a:p>
        </p:txBody>
      </p:sp>
      <p:sp>
        <p:nvSpPr>
          <p:cNvPr id="231" name="Rectangle 230">
            <a:extLst>
              <a:ext uri="{FF2B5EF4-FFF2-40B4-BE49-F238E27FC236}">
                <a16:creationId xmlns:a16="http://schemas.microsoft.com/office/drawing/2014/main" id="{50C14944-EA7F-36FC-3DF3-4FF1C8949BCE}"/>
              </a:ext>
            </a:extLst>
          </p:cNvPr>
          <p:cNvSpPr/>
          <p:nvPr/>
        </p:nvSpPr>
        <p:spPr bwMode="auto">
          <a:xfrm>
            <a:off x="4447133" y="1682009"/>
            <a:ext cx="1146519"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rgbClr val="FFFFFF"/>
                </a:solidFill>
                <a:latin typeface="Segoe UI Semibold"/>
                <a:ea typeface="Segoe UI" pitchFamily="34" charset="0"/>
                <a:cs typeface="Segoe UI Semibold" panose="020B0702040204020203" pitchFamily="34" charset="0"/>
              </a:rPr>
              <a:t>Purge CDN cache</a:t>
            </a:r>
          </a:p>
        </p:txBody>
      </p:sp>
      <p:pic>
        <p:nvPicPr>
          <p:cNvPr id="232" name="Graphic 231">
            <a:extLst>
              <a:ext uri="{FF2B5EF4-FFF2-40B4-BE49-F238E27FC236}">
                <a16:creationId xmlns:a16="http://schemas.microsoft.com/office/drawing/2014/main" id="{A0C1A9FF-8218-58E3-B7FD-63D982C2A4A4}"/>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416516" y="1641083"/>
            <a:ext cx="161764" cy="161764"/>
          </a:xfrm>
          <a:prstGeom prst="rect">
            <a:avLst/>
          </a:prstGeom>
        </p:spPr>
      </p:pic>
      <p:cxnSp>
        <p:nvCxnSpPr>
          <p:cNvPr id="233" name="Connector: Elbow 232">
            <a:extLst>
              <a:ext uri="{FF2B5EF4-FFF2-40B4-BE49-F238E27FC236}">
                <a16:creationId xmlns:a16="http://schemas.microsoft.com/office/drawing/2014/main" id="{32D14E93-A069-581B-E65E-E694D1931E24}"/>
              </a:ext>
            </a:extLst>
          </p:cNvPr>
          <p:cNvCxnSpPr>
            <a:cxnSpLocks/>
            <a:stCxn id="220" idx="3"/>
            <a:endCxn id="196" idx="3"/>
          </p:cNvCxnSpPr>
          <p:nvPr/>
        </p:nvCxnSpPr>
        <p:spPr>
          <a:xfrm flipH="1" flipV="1">
            <a:off x="5646039" y="652523"/>
            <a:ext cx="388" cy="837395"/>
          </a:xfrm>
          <a:prstGeom prst="bentConnector3">
            <a:avLst>
              <a:gd name="adj1" fmla="val -58917526"/>
            </a:avLst>
          </a:prstGeom>
          <a:ln>
            <a:solidFill>
              <a:schemeClr val="accent2"/>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sp>
        <p:nvSpPr>
          <p:cNvPr id="234" name="Rectangle 233">
            <a:extLst>
              <a:ext uri="{FF2B5EF4-FFF2-40B4-BE49-F238E27FC236}">
                <a16:creationId xmlns:a16="http://schemas.microsoft.com/office/drawing/2014/main" id="{76FE93BC-BD66-28F4-64BD-2B2D097994A3}"/>
              </a:ext>
            </a:extLst>
          </p:cNvPr>
          <p:cNvSpPr/>
          <p:nvPr/>
        </p:nvSpPr>
        <p:spPr bwMode="auto">
          <a:xfrm>
            <a:off x="5521413" y="990516"/>
            <a:ext cx="483379"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b="1" kern="0" dirty="0">
                <a:solidFill>
                  <a:schemeClr val="accent2"/>
                </a:solidFill>
                <a:latin typeface="Segoe UI Semibold"/>
                <a:ea typeface="Segoe UI" pitchFamily="34" charset="0"/>
                <a:cs typeface="Segoe UI Semibold" panose="020B0702040204020203" pitchFamily="34" charset="0"/>
              </a:rPr>
              <a:t>CI/CD</a:t>
            </a:r>
          </a:p>
        </p:txBody>
      </p:sp>
      <p:pic>
        <p:nvPicPr>
          <p:cNvPr id="235" name="Picture 234" descr="A purple cat in a circle&#10;&#10;Description automatically generated with medium confidence">
            <a:extLst>
              <a:ext uri="{FF2B5EF4-FFF2-40B4-BE49-F238E27FC236}">
                <a16:creationId xmlns:a16="http://schemas.microsoft.com/office/drawing/2014/main" id="{A775379E-CF3E-D4A1-3C9B-45B2EE51CC33}"/>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5539130" y="1766411"/>
            <a:ext cx="106909" cy="106909"/>
          </a:xfrm>
          <a:prstGeom prst="rect">
            <a:avLst/>
          </a:prstGeom>
        </p:spPr>
      </p:pic>
      <p:sp>
        <p:nvSpPr>
          <p:cNvPr id="252" name="Rectangle: Rounded Corners 251">
            <a:extLst>
              <a:ext uri="{FF2B5EF4-FFF2-40B4-BE49-F238E27FC236}">
                <a16:creationId xmlns:a16="http://schemas.microsoft.com/office/drawing/2014/main" id="{71D079F1-FD35-5FC9-0740-002EB461267B}"/>
              </a:ext>
            </a:extLst>
          </p:cNvPr>
          <p:cNvSpPr/>
          <p:nvPr/>
        </p:nvSpPr>
        <p:spPr bwMode="auto">
          <a:xfrm>
            <a:off x="3210532" y="140863"/>
            <a:ext cx="2763008" cy="1826470"/>
          </a:xfrm>
          <a:prstGeom prst="roundRect">
            <a:avLst>
              <a:gd name="adj" fmla="val 0"/>
            </a:avLst>
          </a:prstGeom>
          <a:solidFill>
            <a:srgbClr val="1A202C">
              <a:alpha val="90000"/>
            </a:srgbClr>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3" name="Oval 252">
            <a:extLst>
              <a:ext uri="{FF2B5EF4-FFF2-40B4-BE49-F238E27FC236}">
                <a16:creationId xmlns:a16="http://schemas.microsoft.com/office/drawing/2014/main" id="{499E9B22-B4AE-93B1-D658-C8FD1EB0A99F}"/>
              </a:ext>
            </a:extLst>
          </p:cNvPr>
          <p:cNvSpPr/>
          <p:nvPr/>
        </p:nvSpPr>
        <p:spPr bwMode="auto">
          <a:xfrm>
            <a:off x="811755" y="520139"/>
            <a:ext cx="85680" cy="85680"/>
          </a:xfrm>
          <a:prstGeom prst="ellipse">
            <a:avLst/>
          </a:prstGeom>
          <a:solidFill>
            <a:schemeClr val="tx1"/>
          </a:solidFill>
          <a:ln>
            <a:solidFill>
              <a:srgbClr val="00B0F0"/>
            </a:solidFill>
            <a:headEnd type="none" w="med" len="med"/>
            <a:tailEnd type="none" w="med" len="med"/>
          </a:ln>
          <a:effectLst>
            <a:glow rad="63500">
              <a:srgbClr val="50E6FF">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400" b="1" i="0" u="none" strike="noStrike" kern="1200" cap="none" spc="0" normalizeH="0" baseline="0" noProof="0" dirty="0">
                <a:ln>
                  <a:noFill/>
                </a:ln>
                <a:gradFill>
                  <a:gsLst>
                    <a:gs pos="0">
                      <a:srgbClr val="0070C0"/>
                    </a:gs>
                    <a:gs pos="100000">
                      <a:schemeClr val="accent1">
                        <a:lumMod val="75000"/>
                      </a:schemeClr>
                    </a:gs>
                  </a:gsLst>
                  <a:lin ang="5400000" scaled="0"/>
                </a:gradFill>
                <a:effectLst/>
                <a:uLnTx/>
                <a:uFillTx/>
                <a:latin typeface="Segoe UI"/>
                <a:ea typeface="Segoe UI" pitchFamily="34" charset="0"/>
                <a:cs typeface="Segoe UI" pitchFamily="34" charset="0"/>
              </a:rPr>
              <a:t>1</a:t>
            </a:r>
            <a:endParaRPr kumimoji="0" lang="en-CA" sz="400" b="1" i="0" u="none" strike="noStrike" kern="1200" cap="none" spc="0" normalizeH="0" baseline="0" noProof="0" dirty="0">
              <a:ln>
                <a:noFill/>
              </a:ln>
              <a:gradFill>
                <a:gsLst>
                  <a:gs pos="0">
                    <a:srgbClr val="0070C0"/>
                  </a:gs>
                  <a:gs pos="100000">
                    <a:schemeClr val="accent1">
                      <a:lumMod val="75000"/>
                    </a:schemeClr>
                  </a:gs>
                </a:gsLst>
                <a:lin ang="5400000" scaled="0"/>
              </a:gradFill>
              <a:effectLst/>
              <a:uLnTx/>
              <a:uFillTx/>
              <a:latin typeface="Segoe UI"/>
              <a:ea typeface="Segoe UI" pitchFamily="34" charset="0"/>
              <a:cs typeface="Segoe UI" pitchFamily="34" charset="0"/>
            </a:endParaRPr>
          </a:p>
        </p:txBody>
      </p:sp>
      <p:sp>
        <p:nvSpPr>
          <p:cNvPr id="254" name="Oval 253">
            <a:extLst>
              <a:ext uri="{FF2B5EF4-FFF2-40B4-BE49-F238E27FC236}">
                <a16:creationId xmlns:a16="http://schemas.microsoft.com/office/drawing/2014/main" id="{CF64C804-C0EB-0326-D015-8B44B4EC9BD8}"/>
              </a:ext>
            </a:extLst>
          </p:cNvPr>
          <p:cNvSpPr/>
          <p:nvPr/>
        </p:nvSpPr>
        <p:spPr bwMode="auto">
          <a:xfrm>
            <a:off x="1468485" y="296866"/>
            <a:ext cx="85680" cy="85680"/>
          </a:xfrm>
          <a:prstGeom prst="ellipse">
            <a:avLst/>
          </a:prstGeom>
          <a:solidFill>
            <a:schemeClr val="tx1"/>
          </a:solidFill>
          <a:ln>
            <a:solidFill>
              <a:srgbClr val="00B0F0"/>
            </a:solidFill>
            <a:headEnd type="none" w="med" len="med"/>
            <a:tailEnd type="none" w="med" len="med"/>
          </a:ln>
          <a:effectLst>
            <a:glow rad="63500">
              <a:srgbClr val="50E6FF">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400" b="1" i="0" u="none" strike="noStrike" kern="1200" cap="none" spc="0" normalizeH="0" baseline="0" noProof="0" dirty="0">
                <a:ln>
                  <a:noFill/>
                </a:ln>
                <a:gradFill>
                  <a:gsLst>
                    <a:gs pos="0">
                      <a:srgbClr val="0070C0"/>
                    </a:gs>
                    <a:gs pos="100000">
                      <a:schemeClr val="accent1">
                        <a:lumMod val="75000"/>
                      </a:schemeClr>
                    </a:gs>
                  </a:gsLst>
                  <a:lin ang="5400000" scaled="0"/>
                </a:gradFill>
                <a:effectLst/>
                <a:uLnTx/>
                <a:uFillTx/>
                <a:latin typeface="Segoe UI"/>
                <a:ea typeface="Segoe UI" pitchFamily="34" charset="0"/>
                <a:cs typeface="Segoe UI" pitchFamily="34" charset="0"/>
              </a:rPr>
              <a:t>2</a:t>
            </a:r>
            <a:endParaRPr kumimoji="0" lang="en-CA" sz="400" b="1" i="0" u="none" strike="noStrike" kern="1200" cap="none" spc="0" normalizeH="0" baseline="0" noProof="0" dirty="0">
              <a:ln>
                <a:noFill/>
              </a:ln>
              <a:gradFill>
                <a:gsLst>
                  <a:gs pos="0">
                    <a:srgbClr val="0070C0"/>
                  </a:gs>
                  <a:gs pos="100000">
                    <a:schemeClr val="accent1">
                      <a:lumMod val="75000"/>
                    </a:schemeClr>
                  </a:gs>
                </a:gsLst>
                <a:lin ang="5400000" scaled="0"/>
              </a:gradFill>
              <a:effectLst/>
              <a:uLnTx/>
              <a:uFillTx/>
              <a:latin typeface="Segoe UI"/>
              <a:ea typeface="Segoe UI" pitchFamily="34" charset="0"/>
              <a:cs typeface="Segoe UI" pitchFamily="34" charset="0"/>
            </a:endParaRPr>
          </a:p>
        </p:txBody>
      </p:sp>
      <p:sp>
        <p:nvSpPr>
          <p:cNvPr id="255" name="Oval 254">
            <a:extLst>
              <a:ext uri="{FF2B5EF4-FFF2-40B4-BE49-F238E27FC236}">
                <a16:creationId xmlns:a16="http://schemas.microsoft.com/office/drawing/2014/main" id="{D856AACE-E12E-113E-D32B-49287F497559}"/>
              </a:ext>
            </a:extLst>
          </p:cNvPr>
          <p:cNvSpPr/>
          <p:nvPr/>
        </p:nvSpPr>
        <p:spPr bwMode="auto">
          <a:xfrm>
            <a:off x="1470316" y="554019"/>
            <a:ext cx="85680" cy="85680"/>
          </a:xfrm>
          <a:prstGeom prst="ellipse">
            <a:avLst/>
          </a:prstGeom>
          <a:solidFill>
            <a:schemeClr val="tx1"/>
          </a:solidFill>
          <a:ln>
            <a:solidFill>
              <a:srgbClr val="00B0F0"/>
            </a:solidFill>
            <a:headEnd type="none" w="med" len="med"/>
            <a:tailEnd type="none" w="med" len="med"/>
          </a:ln>
          <a:effectLst>
            <a:glow rad="63500">
              <a:srgbClr val="50E6FF">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400" b="1" i="0" u="none" strike="noStrike" kern="1200" cap="none" spc="0" normalizeH="0" baseline="0" noProof="0" dirty="0">
                <a:ln>
                  <a:noFill/>
                </a:ln>
                <a:gradFill>
                  <a:gsLst>
                    <a:gs pos="0">
                      <a:srgbClr val="0070C0"/>
                    </a:gs>
                    <a:gs pos="100000">
                      <a:schemeClr val="accent1">
                        <a:lumMod val="75000"/>
                      </a:schemeClr>
                    </a:gs>
                  </a:gsLst>
                  <a:lin ang="5400000" scaled="0"/>
                </a:gradFill>
                <a:effectLst/>
                <a:uLnTx/>
                <a:uFillTx/>
                <a:latin typeface="Segoe UI"/>
                <a:ea typeface="Segoe UI" pitchFamily="34" charset="0"/>
                <a:cs typeface="Segoe UI" pitchFamily="34" charset="0"/>
              </a:rPr>
              <a:t>3</a:t>
            </a:r>
            <a:endParaRPr kumimoji="0" lang="en-CA" sz="400" b="1" i="0" u="none" strike="noStrike" kern="1200" cap="none" spc="0" normalizeH="0" baseline="0" noProof="0" dirty="0">
              <a:ln>
                <a:noFill/>
              </a:ln>
              <a:gradFill>
                <a:gsLst>
                  <a:gs pos="0">
                    <a:srgbClr val="0070C0"/>
                  </a:gs>
                  <a:gs pos="100000">
                    <a:schemeClr val="accent1">
                      <a:lumMod val="75000"/>
                    </a:schemeClr>
                  </a:gs>
                </a:gsLst>
                <a:lin ang="5400000" scaled="0"/>
              </a:gradFill>
              <a:effectLst/>
              <a:uLnTx/>
              <a:uFillTx/>
              <a:latin typeface="Segoe UI"/>
              <a:ea typeface="Segoe UI" pitchFamily="34" charset="0"/>
              <a:cs typeface="Segoe UI" pitchFamily="34" charset="0"/>
            </a:endParaRPr>
          </a:p>
        </p:txBody>
      </p:sp>
      <p:sp>
        <p:nvSpPr>
          <p:cNvPr id="256" name="Oval 255">
            <a:extLst>
              <a:ext uri="{FF2B5EF4-FFF2-40B4-BE49-F238E27FC236}">
                <a16:creationId xmlns:a16="http://schemas.microsoft.com/office/drawing/2014/main" id="{20B23630-C156-047E-9023-11BD4058B23C}"/>
              </a:ext>
            </a:extLst>
          </p:cNvPr>
          <p:cNvSpPr/>
          <p:nvPr/>
        </p:nvSpPr>
        <p:spPr bwMode="auto">
          <a:xfrm>
            <a:off x="1410882" y="1134801"/>
            <a:ext cx="85680" cy="85680"/>
          </a:xfrm>
          <a:prstGeom prst="ellipse">
            <a:avLst/>
          </a:prstGeom>
          <a:solidFill>
            <a:schemeClr val="tx1"/>
          </a:solidFill>
          <a:ln>
            <a:solidFill>
              <a:srgbClr val="00B0F0"/>
            </a:solidFill>
            <a:headEnd type="none" w="med" len="med"/>
            <a:tailEnd type="none" w="med" len="med"/>
          </a:ln>
          <a:effectLst>
            <a:glow rad="63500">
              <a:srgbClr val="50E6FF">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400" b="1" i="0" u="none" strike="noStrike" kern="1200" cap="none" spc="0" normalizeH="0" baseline="0" noProof="0" dirty="0">
                <a:ln>
                  <a:noFill/>
                </a:ln>
                <a:gradFill>
                  <a:gsLst>
                    <a:gs pos="0">
                      <a:srgbClr val="0070C0"/>
                    </a:gs>
                    <a:gs pos="100000">
                      <a:schemeClr val="accent1">
                        <a:lumMod val="75000"/>
                      </a:schemeClr>
                    </a:gs>
                  </a:gsLst>
                  <a:lin ang="5400000" scaled="0"/>
                </a:gradFill>
                <a:effectLst/>
                <a:uLnTx/>
                <a:uFillTx/>
                <a:latin typeface="Segoe UI"/>
                <a:ea typeface="Segoe UI" pitchFamily="34" charset="0"/>
                <a:cs typeface="Segoe UI" pitchFamily="34" charset="0"/>
              </a:rPr>
              <a:t>4</a:t>
            </a:r>
            <a:endParaRPr kumimoji="0" lang="en-CA" sz="400" b="1" i="0" u="none" strike="noStrike" kern="1200" cap="none" spc="0" normalizeH="0" baseline="0" noProof="0" dirty="0">
              <a:ln>
                <a:noFill/>
              </a:ln>
              <a:gradFill>
                <a:gsLst>
                  <a:gs pos="0">
                    <a:srgbClr val="0070C0"/>
                  </a:gs>
                  <a:gs pos="100000">
                    <a:schemeClr val="accent1">
                      <a:lumMod val="75000"/>
                    </a:schemeClr>
                  </a:gs>
                </a:gsLst>
                <a:lin ang="5400000" scaled="0"/>
              </a:gradFill>
              <a:effectLst/>
              <a:uLnTx/>
              <a:uFillTx/>
              <a:latin typeface="Segoe UI"/>
              <a:ea typeface="Segoe UI" pitchFamily="34" charset="0"/>
              <a:cs typeface="Segoe UI" pitchFamily="34" charset="0"/>
            </a:endParaRPr>
          </a:p>
        </p:txBody>
      </p:sp>
      <p:pic>
        <p:nvPicPr>
          <p:cNvPr id="200" name="Graphic 199">
            <a:extLst>
              <a:ext uri="{FF2B5EF4-FFF2-40B4-BE49-F238E27FC236}">
                <a16:creationId xmlns:a16="http://schemas.microsoft.com/office/drawing/2014/main" id="{5AD82621-D2BD-4F34-8AB5-BCAA32B84E7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830899" y="571758"/>
            <a:ext cx="161829" cy="161829"/>
          </a:xfrm>
          <a:prstGeom prst="rect">
            <a:avLst/>
          </a:prstGeom>
        </p:spPr>
      </p:pic>
      <p:pic>
        <p:nvPicPr>
          <p:cNvPr id="201" name="Picture 200" descr="A picture containing font, graphics, logo, graphic design&#10;&#10;Description automatically generated">
            <a:extLst>
              <a:ext uri="{FF2B5EF4-FFF2-40B4-BE49-F238E27FC236}">
                <a16:creationId xmlns:a16="http://schemas.microsoft.com/office/drawing/2014/main" id="{3F4EB7BD-6A34-06B7-4234-1668F03EA12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806437" y="824220"/>
            <a:ext cx="222511" cy="45719"/>
          </a:xfrm>
          <a:prstGeom prst="rect">
            <a:avLst/>
          </a:prstGeom>
        </p:spPr>
      </p:pic>
      <p:sp>
        <p:nvSpPr>
          <p:cNvPr id="202" name="Rectangle 201">
            <a:extLst>
              <a:ext uri="{FF2B5EF4-FFF2-40B4-BE49-F238E27FC236}">
                <a16:creationId xmlns:a16="http://schemas.microsoft.com/office/drawing/2014/main" id="{61942198-7847-0F4A-2D04-FC8FF9A93EBD}"/>
              </a:ext>
            </a:extLst>
          </p:cNvPr>
          <p:cNvSpPr/>
          <p:nvPr/>
        </p:nvSpPr>
        <p:spPr bwMode="auto">
          <a:xfrm>
            <a:off x="3570334" y="710514"/>
            <a:ext cx="767562"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chemeClr val="accent2"/>
                </a:solidFill>
                <a:latin typeface="Cascadia Code" panose="020B0609020000020004" pitchFamily="49" charset="0"/>
                <a:ea typeface="Segoe UI" pitchFamily="34" charset="0"/>
                <a:cs typeface="Cascadia Code" panose="020B0609020000020004" pitchFamily="49" charset="0"/>
              </a:rPr>
              <a:t>rakirahman.me</a:t>
            </a:r>
          </a:p>
        </p:txBody>
      </p:sp>
      <p:sp>
        <p:nvSpPr>
          <p:cNvPr id="258" name="Oval 257">
            <a:extLst>
              <a:ext uri="{FF2B5EF4-FFF2-40B4-BE49-F238E27FC236}">
                <a16:creationId xmlns:a16="http://schemas.microsoft.com/office/drawing/2014/main" id="{5F9EBEE8-EBA5-2396-D580-E3FCC1A1F280}"/>
              </a:ext>
            </a:extLst>
          </p:cNvPr>
          <p:cNvSpPr/>
          <p:nvPr/>
        </p:nvSpPr>
        <p:spPr bwMode="auto">
          <a:xfrm>
            <a:off x="3877736" y="904249"/>
            <a:ext cx="85680" cy="85680"/>
          </a:xfrm>
          <a:prstGeom prst="ellipse">
            <a:avLst/>
          </a:prstGeom>
          <a:solidFill>
            <a:schemeClr val="tx1"/>
          </a:solidFill>
          <a:ln>
            <a:solidFill>
              <a:srgbClr val="00B0F0"/>
            </a:solidFill>
            <a:headEnd type="none" w="med" len="med"/>
            <a:tailEnd type="none" w="med" len="med"/>
          </a:ln>
          <a:effectLst>
            <a:glow rad="63500">
              <a:srgbClr val="50E6FF">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400" b="1" i="0" u="none" strike="noStrike" kern="1200" cap="none" spc="0" normalizeH="0" baseline="0" noProof="0" dirty="0">
                <a:ln>
                  <a:noFill/>
                </a:ln>
                <a:gradFill>
                  <a:gsLst>
                    <a:gs pos="0">
                      <a:srgbClr val="0070C0"/>
                    </a:gs>
                    <a:gs pos="100000">
                      <a:schemeClr val="accent1">
                        <a:lumMod val="75000"/>
                      </a:schemeClr>
                    </a:gs>
                  </a:gsLst>
                  <a:lin ang="5400000" scaled="0"/>
                </a:gradFill>
                <a:effectLst/>
                <a:uLnTx/>
                <a:uFillTx/>
                <a:latin typeface="Segoe UI"/>
                <a:ea typeface="Segoe UI" pitchFamily="34" charset="0"/>
                <a:cs typeface="Segoe UI" pitchFamily="34" charset="0"/>
              </a:rPr>
              <a:t>1</a:t>
            </a:r>
            <a:endParaRPr kumimoji="0" lang="en-CA" sz="400" b="1" i="0" u="none" strike="noStrike" kern="1200" cap="none" spc="0" normalizeH="0" baseline="0" noProof="0" dirty="0">
              <a:ln>
                <a:noFill/>
              </a:ln>
              <a:gradFill>
                <a:gsLst>
                  <a:gs pos="0">
                    <a:srgbClr val="0070C0"/>
                  </a:gs>
                  <a:gs pos="100000">
                    <a:schemeClr val="accent1">
                      <a:lumMod val="75000"/>
                    </a:schemeClr>
                  </a:gs>
                </a:gsLst>
                <a:lin ang="5400000" scaled="0"/>
              </a:gradFill>
              <a:effectLst/>
              <a:uLnTx/>
              <a:uFillTx/>
              <a:latin typeface="Segoe UI"/>
              <a:ea typeface="Segoe UI" pitchFamily="34" charset="0"/>
              <a:cs typeface="Segoe UI" pitchFamily="34" charset="0"/>
            </a:endParaRPr>
          </a:p>
        </p:txBody>
      </p:sp>
      <p:sp>
        <p:nvSpPr>
          <p:cNvPr id="259" name="Rectangle: Rounded Corners 258">
            <a:extLst>
              <a:ext uri="{FF2B5EF4-FFF2-40B4-BE49-F238E27FC236}">
                <a16:creationId xmlns:a16="http://schemas.microsoft.com/office/drawing/2014/main" id="{794ADE92-93D0-6A0F-10D6-AA4945FDA472}"/>
              </a:ext>
            </a:extLst>
          </p:cNvPr>
          <p:cNvSpPr/>
          <p:nvPr/>
        </p:nvSpPr>
        <p:spPr bwMode="auto">
          <a:xfrm>
            <a:off x="6198426" y="38852"/>
            <a:ext cx="2998788" cy="2041525"/>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0" name="Rectangle 259">
            <a:extLst>
              <a:ext uri="{FF2B5EF4-FFF2-40B4-BE49-F238E27FC236}">
                <a16:creationId xmlns:a16="http://schemas.microsoft.com/office/drawing/2014/main" id="{3494FA2E-BBBC-FE20-B250-A58E46BE6F1E}"/>
              </a:ext>
            </a:extLst>
          </p:cNvPr>
          <p:cNvSpPr/>
          <p:nvPr/>
        </p:nvSpPr>
        <p:spPr bwMode="auto">
          <a:xfrm>
            <a:off x="7451805" y="261016"/>
            <a:ext cx="1294558" cy="783014"/>
          </a:xfrm>
          <a:prstGeom prst="rect">
            <a:avLst/>
          </a:prstGeom>
          <a:gradFill flip="none" rotWithShape="1">
            <a:gsLst>
              <a:gs pos="0">
                <a:srgbClr val="C4DCF9">
                  <a:alpha val="5000"/>
                </a:srgbClr>
              </a:gs>
              <a:gs pos="100000">
                <a:srgbClr val="A4CFEF">
                  <a:alpha val="5000"/>
                </a:srgbClr>
              </a:gs>
            </a:gsLst>
            <a:lin ang="2700000" scaled="1"/>
            <a:tileRect/>
          </a:gradFill>
          <a:ln w="6350" cap="flat" cmpd="sng" algn="ctr">
            <a:solidFill>
              <a:srgbClr val="50E6FF"/>
            </a:solidFill>
            <a:prstDash val="dash"/>
            <a:headEnd type="none" w="med" len="med"/>
            <a:tailEnd type="none" w="med" len="med"/>
          </a:ln>
          <a:effectLst/>
        </p:spPr>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CA" sz="1732" kern="0" err="1">
              <a:solidFill>
                <a:srgbClr val="FFFFFF"/>
              </a:solidFill>
              <a:latin typeface="Segoe UI"/>
              <a:ea typeface="Segoe UI" pitchFamily="34" charset="0"/>
              <a:cs typeface="Segoe UI" pitchFamily="34" charset="0"/>
            </a:endParaRPr>
          </a:p>
        </p:txBody>
      </p:sp>
      <p:cxnSp>
        <p:nvCxnSpPr>
          <p:cNvPr id="261" name="Straight Arrow Connector 260">
            <a:extLst>
              <a:ext uri="{FF2B5EF4-FFF2-40B4-BE49-F238E27FC236}">
                <a16:creationId xmlns:a16="http://schemas.microsoft.com/office/drawing/2014/main" id="{0BE850EC-3F13-1F85-8CAE-77689807A366}"/>
              </a:ext>
            </a:extLst>
          </p:cNvPr>
          <p:cNvCxnSpPr>
            <a:cxnSpLocks/>
          </p:cNvCxnSpPr>
          <p:nvPr/>
        </p:nvCxnSpPr>
        <p:spPr>
          <a:xfrm>
            <a:off x="6604709" y="655054"/>
            <a:ext cx="330237" cy="0"/>
          </a:xfrm>
          <a:prstGeom prst="straightConnector1">
            <a:avLst/>
          </a:prstGeom>
          <a:noFill/>
          <a:ln w="9525" cap="flat" cmpd="sng" algn="ctr">
            <a:solidFill>
              <a:schemeClr val="tx1"/>
            </a:solidFill>
            <a:prstDash val="solid"/>
            <a:headEnd type="none" w="sm" len="sm"/>
            <a:tailEnd type="triangle" w="sm" len="sm"/>
          </a:ln>
          <a:effectLst/>
        </p:spPr>
      </p:cxnSp>
      <p:grpSp>
        <p:nvGrpSpPr>
          <p:cNvPr id="262" name="Group 261">
            <a:extLst>
              <a:ext uri="{FF2B5EF4-FFF2-40B4-BE49-F238E27FC236}">
                <a16:creationId xmlns:a16="http://schemas.microsoft.com/office/drawing/2014/main" id="{1DBCAAEC-E46F-20BE-0FF1-4AAAA4F56B84}"/>
              </a:ext>
            </a:extLst>
          </p:cNvPr>
          <p:cNvGrpSpPr/>
          <p:nvPr/>
        </p:nvGrpSpPr>
        <p:grpSpPr>
          <a:xfrm>
            <a:off x="6342761" y="446898"/>
            <a:ext cx="327897" cy="265319"/>
            <a:chOff x="2083338" y="2680678"/>
            <a:chExt cx="327897" cy="265319"/>
          </a:xfrm>
        </p:grpSpPr>
        <p:grpSp>
          <p:nvGrpSpPr>
            <p:cNvPr id="263" name="Group 262">
              <a:extLst>
                <a:ext uri="{FF2B5EF4-FFF2-40B4-BE49-F238E27FC236}">
                  <a16:creationId xmlns:a16="http://schemas.microsoft.com/office/drawing/2014/main" id="{2119C4BC-4C00-EA56-FA77-7A86A9E9A3E0}"/>
                </a:ext>
              </a:extLst>
            </p:cNvPr>
            <p:cNvGrpSpPr/>
            <p:nvPr/>
          </p:nvGrpSpPr>
          <p:grpSpPr>
            <a:xfrm>
              <a:off x="2314366" y="2704330"/>
              <a:ext cx="96869" cy="161829"/>
              <a:chOff x="2416868" y="2724825"/>
              <a:chExt cx="96869" cy="161829"/>
            </a:xfrm>
          </p:grpSpPr>
          <p:sp>
            <p:nvSpPr>
              <p:cNvPr id="266" name="Freeform: Shape 265">
                <a:extLst>
                  <a:ext uri="{FF2B5EF4-FFF2-40B4-BE49-F238E27FC236}">
                    <a16:creationId xmlns:a16="http://schemas.microsoft.com/office/drawing/2014/main" id="{377352E1-C29A-2C6B-2835-1C72ADC910EF}"/>
                  </a:ext>
                </a:extLst>
              </p:cNvPr>
              <p:cNvSpPr/>
              <p:nvPr/>
            </p:nvSpPr>
            <p:spPr>
              <a:xfrm>
                <a:off x="2416868" y="2724825"/>
                <a:ext cx="96869" cy="161829"/>
              </a:xfrm>
              <a:custGeom>
                <a:avLst/>
                <a:gdLst>
                  <a:gd name="connsiteX0" fmla="*/ 92011 w 96869"/>
                  <a:gd name="connsiteY0" fmla="*/ 0 h 161829"/>
                  <a:gd name="connsiteX1" fmla="*/ 96869 w 96869"/>
                  <a:gd name="connsiteY1" fmla="*/ 0 h 161829"/>
                  <a:gd name="connsiteX2" fmla="*/ 96869 w 96869"/>
                  <a:gd name="connsiteY2" fmla="*/ 161830 h 161829"/>
                  <a:gd name="connsiteX3" fmla="*/ 92011 w 96869"/>
                  <a:gd name="connsiteY3" fmla="*/ 161830 h 161829"/>
                  <a:gd name="connsiteX4" fmla="*/ 4858 w 96869"/>
                  <a:gd name="connsiteY4" fmla="*/ 161830 h 161829"/>
                  <a:gd name="connsiteX5" fmla="*/ 0 w 96869"/>
                  <a:gd name="connsiteY5" fmla="*/ 161830 h 161829"/>
                  <a:gd name="connsiteX6" fmla="*/ 0 w 96869"/>
                  <a:gd name="connsiteY6" fmla="*/ 0 h 161829"/>
                  <a:gd name="connsiteX7" fmla="*/ 4858 w 96869"/>
                  <a:gd name="connsiteY7" fmla="*/ 0 h 161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6869" h="161829">
                    <a:moveTo>
                      <a:pt x="92011" y="0"/>
                    </a:moveTo>
                    <a:cubicBezTo>
                      <a:pt x="94694" y="0"/>
                      <a:pt x="96869" y="0"/>
                      <a:pt x="96869" y="0"/>
                    </a:cubicBezTo>
                    <a:lnTo>
                      <a:pt x="96869" y="161830"/>
                    </a:lnTo>
                    <a:cubicBezTo>
                      <a:pt x="96869" y="161830"/>
                      <a:pt x="94694" y="161830"/>
                      <a:pt x="92011" y="161830"/>
                    </a:cubicBezTo>
                    <a:lnTo>
                      <a:pt x="4858" y="161830"/>
                    </a:lnTo>
                    <a:cubicBezTo>
                      <a:pt x="2175" y="161830"/>
                      <a:pt x="0" y="161830"/>
                      <a:pt x="0" y="161830"/>
                    </a:cubicBezTo>
                    <a:lnTo>
                      <a:pt x="0" y="0"/>
                    </a:lnTo>
                    <a:cubicBezTo>
                      <a:pt x="0" y="0"/>
                      <a:pt x="2175" y="0"/>
                      <a:pt x="4858" y="0"/>
                    </a:cubicBezTo>
                    <a:close/>
                  </a:path>
                </a:pathLst>
              </a:custGeom>
              <a:gradFill>
                <a:gsLst>
                  <a:gs pos="0">
                    <a:srgbClr val="0078D4"/>
                  </a:gs>
                  <a:gs pos="17000">
                    <a:srgbClr val="1C84DC"/>
                  </a:gs>
                  <a:gs pos="38000">
                    <a:srgbClr val="3990E4"/>
                  </a:gs>
                  <a:gs pos="59000">
                    <a:srgbClr val="4D99EA"/>
                  </a:gs>
                  <a:gs pos="80000">
                    <a:srgbClr val="5A9EEE"/>
                  </a:gs>
                  <a:gs pos="100000">
                    <a:srgbClr val="5EA0EF"/>
                  </a:gs>
                </a:gsLst>
                <a:lin ang="16200000" scaled="1"/>
              </a:gradFill>
              <a:ln w="9525" cap="flat">
                <a:noFill/>
                <a:prstDash val="solid"/>
                <a:miter/>
              </a:ln>
            </p:spPr>
            <p:txBody>
              <a:bodyPr rtlCol="0" anchor="ctr"/>
              <a:lstStyle/>
              <a:p>
                <a:endParaRPr lang="en-CA"/>
              </a:p>
            </p:txBody>
          </p:sp>
          <p:sp>
            <p:nvSpPr>
              <p:cNvPr id="267" name="Freeform: Shape 266">
                <a:extLst>
                  <a:ext uri="{FF2B5EF4-FFF2-40B4-BE49-F238E27FC236}">
                    <a16:creationId xmlns:a16="http://schemas.microsoft.com/office/drawing/2014/main" id="{18051F19-6E42-1CDB-ED48-5A909A92377B}"/>
                  </a:ext>
                </a:extLst>
              </p:cNvPr>
              <p:cNvSpPr/>
              <p:nvPr/>
            </p:nvSpPr>
            <p:spPr>
              <a:xfrm>
                <a:off x="2459825" y="2874082"/>
                <a:ext cx="10858" cy="9239"/>
              </a:xfrm>
              <a:custGeom>
                <a:avLst/>
                <a:gdLst>
                  <a:gd name="connsiteX0" fmla="*/ 8287 w 10858"/>
                  <a:gd name="connsiteY0" fmla="*/ 0 h 9239"/>
                  <a:gd name="connsiteX1" fmla="*/ 10858 w 10858"/>
                  <a:gd name="connsiteY1" fmla="*/ 0 h 9239"/>
                  <a:gd name="connsiteX2" fmla="*/ 10858 w 10858"/>
                  <a:gd name="connsiteY2" fmla="*/ 9239 h 9239"/>
                  <a:gd name="connsiteX3" fmla="*/ 8287 w 10858"/>
                  <a:gd name="connsiteY3" fmla="*/ 9239 h 9239"/>
                  <a:gd name="connsiteX4" fmla="*/ 2572 w 10858"/>
                  <a:gd name="connsiteY4" fmla="*/ 9239 h 9239"/>
                  <a:gd name="connsiteX5" fmla="*/ 0 w 10858"/>
                  <a:gd name="connsiteY5" fmla="*/ 9239 h 9239"/>
                  <a:gd name="connsiteX6" fmla="*/ 0 w 10858"/>
                  <a:gd name="connsiteY6" fmla="*/ 0 h 9239"/>
                  <a:gd name="connsiteX7" fmla="*/ 2572 w 10858"/>
                  <a:gd name="connsiteY7" fmla="*/ 0 h 9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8" h="9239">
                    <a:moveTo>
                      <a:pt x="8287" y="0"/>
                    </a:moveTo>
                    <a:cubicBezTo>
                      <a:pt x="9707" y="0"/>
                      <a:pt x="10858" y="0"/>
                      <a:pt x="10858" y="0"/>
                    </a:cubicBezTo>
                    <a:lnTo>
                      <a:pt x="10858" y="9239"/>
                    </a:lnTo>
                    <a:cubicBezTo>
                      <a:pt x="10858" y="9239"/>
                      <a:pt x="9707" y="9239"/>
                      <a:pt x="8287" y="9239"/>
                    </a:cubicBezTo>
                    <a:lnTo>
                      <a:pt x="2572" y="9239"/>
                    </a:lnTo>
                    <a:cubicBezTo>
                      <a:pt x="1151" y="9239"/>
                      <a:pt x="0" y="9239"/>
                      <a:pt x="0" y="9239"/>
                    </a:cubicBezTo>
                    <a:lnTo>
                      <a:pt x="0" y="0"/>
                    </a:lnTo>
                    <a:cubicBezTo>
                      <a:pt x="0" y="0"/>
                      <a:pt x="1151" y="0"/>
                      <a:pt x="2572" y="0"/>
                    </a:cubicBezTo>
                    <a:close/>
                  </a:path>
                </a:pathLst>
              </a:custGeom>
              <a:solidFill>
                <a:srgbClr val="F2F2F2"/>
              </a:solidFill>
              <a:ln w="9525" cap="flat">
                <a:noFill/>
                <a:prstDash val="solid"/>
                <a:miter/>
              </a:ln>
            </p:spPr>
            <p:txBody>
              <a:bodyPr rtlCol="0" anchor="ctr"/>
              <a:lstStyle/>
              <a:p>
                <a:endParaRPr lang="en-CA"/>
              </a:p>
            </p:txBody>
          </p:sp>
          <p:sp>
            <p:nvSpPr>
              <p:cNvPr id="268" name="Freeform: Shape 267">
                <a:extLst>
                  <a:ext uri="{FF2B5EF4-FFF2-40B4-BE49-F238E27FC236}">
                    <a16:creationId xmlns:a16="http://schemas.microsoft.com/office/drawing/2014/main" id="{740BDE21-3259-269B-5B32-6DF29384B823}"/>
                  </a:ext>
                </a:extLst>
              </p:cNvPr>
              <p:cNvSpPr/>
              <p:nvPr/>
            </p:nvSpPr>
            <p:spPr>
              <a:xfrm>
                <a:off x="2454110" y="2730254"/>
                <a:ext cx="22288" cy="2952"/>
              </a:xfrm>
              <a:custGeom>
                <a:avLst/>
                <a:gdLst>
                  <a:gd name="connsiteX0" fmla="*/ 20860 w 22288"/>
                  <a:gd name="connsiteY0" fmla="*/ 0 h 2952"/>
                  <a:gd name="connsiteX1" fmla="*/ 22289 w 22288"/>
                  <a:gd name="connsiteY1" fmla="*/ 0 h 2952"/>
                  <a:gd name="connsiteX2" fmla="*/ 22289 w 22288"/>
                  <a:gd name="connsiteY2" fmla="*/ 2953 h 2952"/>
                  <a:gd name="connsiteX3" fmla="*/ 20860 w 22288"/>
                  <a:gd name="connsiteY3" fmla="*/ 2953 h 2952"/>
                  <a:gd name="connsiteX4" fmla="*/ 1429 w 22288"/>
                  <a:gd name="connsiteY4" fmla="*/ 2953 h 2952"/>
                  <a:gd name="connsiteX5" fmla="*/ 0 w 22288"/>
                  <a:gd name="connsiteY5" fmla="*/ 2953 h 2952"/>
                  <a:gd name="connsiteX6" fmla="*/ 0 w 22288"/>
                  <a:gd name="connsiteY6" fmla="*/ 0 h 2952"/>
                  <a:gd name="connsiteX7" fmla="*/ 1429 w 22288"/>
                  <a:gd name="connsiteY7" fmla="*/ 0 h 2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288" h="2952">
                    <a:moveTo>
                      <a:pt x="20860" y="0"/>
                    </a:moveTo>
                    <a:cubicBezTo>
                      <a:pt x="21649" y="0"/>
                      <a:pt x="22289" y="0"/>
                      <a:pt x="22289" y="0"/>
                    </a:cubicBezTo>
                    <a:lnTo>
                      <a:pt x="22289" y="2953"/>
                    </a:lnTo>
                    <a:cubicBezTo>
                      <a:pt x="22289" y="2953"/>
                      <a:pt x="21649" y="2953"/>
                      <a:pt x="20860" y="2953"/>
                    </a:cubicBezTo>
                    <a:lnTo>
                      <a:pt x="1429" y="2953"/>
                    </a:lnTo>
                    <a:cubicBezTo>
                      <a:pt x="640" y="2953"/>
                      <a:pt x="0" y="2953"/>
                      <a:pt x="0" y="2953"/>
                    </a:cubicBezTo>
                    <a:lnTo>
                      <a:pt x="0" y="0"/>
                    </a:lnTo>
                    <a:cubicBezTo>
                      <a:pt x="0" y="0"/>
                      <a:pt x="640" y="0"/>
                      <a:pt x="1429" y="0"/>
                    </a:cubicBezTo>
                    <a:close/>
                  </a:path>
                </a:pathLst>
              </a:custGeom>
              <a:solidFill>
                <a:srgbClr val="F2F2F2"/>
              </a:solidFill>
              <a:ln w="9525" cap="flat">
                <a:noFill/>
                <a:prstDash val="solid"/>
                <a:miter/>
              </a:ln>
            </p:spPr>
            <p:txBody>
              <a:bodyPr rtlCol="0" anchor="ctr"/>
              <a:lstStyle/>
              <a:p>
                <a:endParaRPr lang="en-CA"/>
              </a:p>
            </p:txBody>
          </p:sp>
          <p:sp>
            <p:nvSpPr>
              <p:cNvPr id="269" name="Freeform: Shape 268">
                <a:extLst>
                  <a:ext uri="{FF2B5EF4-FFF2-40B4-BE49-F238E27FC236}">
                    <a16:creationId xmlns:a16="http://schemas.microsoft.com/office/drawing/2014/main" id="{FCEC3AF7-6C00-C8B9-6C2F-9E80EB4169E7}"/>
                  </a:ext>
                </a:extLst>
              </p:cNvPr>
              <p:cNvSpPr/>
              <p:nvPr/>
            </p:nvSpPr>
            <p:spPr>
              <a:xfrm>
                <a:off x="2425916" y="2738541"/>
                <a:ext cx="78676" cy="130016"/>
              </a:xfrm>
              <a:custGeom>
                <a:avLst/>
                <a:gdLst>
                  <a:gd name="connsiteX0" fmla="*/ 76867 w 78676"/>
                  <a:gd name="connsiteY0" fmla="*/ 0 h 130016"/>
                  <a:gd name="connsiteX1" fmla="*/ 78677 w 78676"/>
                  <a:gd name="connsiteY1" fmla="*/ 0 h 130016"/>
                  <a:gd name="connsiteX2" fmla="*/ 78677 w 78676"/>
                  <a:gd name="connsiteY2" fmla="*/ 130016 h 130016"/>
                  <a:gd name="connsiteX3" fmla="*/ 76867 w 78676"/>
                  <a:gd name="connsiteY3" fmla="*/ 130016 h 130016"/>
                  <a:gd name="connsiteX4" fmla="*/ 1810 w 78676"/>
                  <a:gd name="connsiteY4" fmla="*/ 130016 h 130016"/>
                  <a:gd name="connsiteX5" fmla="*/ 0 w 78676"/>
                  <a:gd name="connsiteY5" fmla="*/ 130016 h 130016"/>
                  <a:gd name="connsiteX6" fmla="*/ 0 w 78676"/>
                  <a:gd name="connsiteY6" fmla="*/ 0 h 130016"/>
                  <a:gd name="connsiteX7" fmla="*/ 1810 w 78676"/>
                  <a:gd name="connsiteY7" fmla="*/ 0 h 130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676" h="130016">
                    <a:moveTo>
                      <a:pt x="76867" y="0"/>
                    </a:moveTo>
                    <a:cubicBezTo>
                      <a:pt x="77866" y="0"/>
                      <a:pt x="78677" y="0"/>
                      <a:pt x="78677" y="0"/>
                    </a:cubicBezTo>
                    <a:lnTo>
                      <a:pt x="78677" y="130016"/>
                    </a:lnTo>
                    <a:cubicBezTo>
                      <a:pt x="78677" y="130016"/>
                      <a:pt x="77866" y="130016"/>
                      <a:pt x="76867" y="130016"/>
                    </a:cubicBezTo>
                    <a:lnTo>
                      <a:pt x="1810" y="130016"/>
                    </a:lnTo>
                    <a:cubicBezTo>
                      <a:pt x="810" y="130016"/>
                      <a:pt x="0" y="130016"/>
                      <a:pt x="0" y="130016"/>
                    </a:cubicBezTo>
                    <a:lnTo>
                      <a:pt x="0" y="0"/>
                    </a:lnTo>
                    <a:cubicBezTo>
                      <a:pt x="0" y="0"/>
                      <a:pt x="810" y="0"/>
                      <a:pt x="1810" y="0"/>
                    </a:cubicBezTo>
                    <a:close/>
                  </a:path>
                </a:pathLst>
              </a:custGeom>
              <a:gradFill>
                <a:gsLst>
                  <a:gs pos="0">
                    <a:srgbClr val="D2EBFF"/>
                  </a:gs>
                  <a:gs pos="50000">
                    <a:srgbClr val="E1F5FE"/>
                  </a:gs>
                  <a:gs pos="100000">
                    <a:srgbClr val="F0FFFD"/>
                  </a:gs>
                </a:gsLst>
                <a:lin ang="16200000" scaled="1"/>
              </a:gradFill>
              <a:ln w="9525" cap="flat">
                <a:noFill/>
                <a:prstDash val="solid"/>
                <a:miter/>
              </a:ln>
            </p:spPr>
            <p:txBody>
              <a:bodyPr rtlCol="0" anchor="ctr"/>
              <a:lstStyle/>
              <a:p>
                <a:endParaRPr lang="en-CA"/>
              </a:p>
            </p:txBody>
          </p:sp>
        </p:grpSp>
        <p:pic>
          <p:nvPicPr>
            <p:cNvPr id="264" name="Graphic 263">
              <a:extLst>
                <a:ext uri="{FF2B5EF4-FFF2-40B4-BE49-F238E27FC236}">
                  <a16:creationId xmlns:a16="http://schemas.microsoft.com/office/drawing/2014/main" id="{92522C9F-D7D2-AD38-DA86-7E82F5C5DE7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083338" y="2680678"/>
              <a:ext cx="210835" cy="210835"/>
            </a:xfrm>
            <a:prstGeom prst="rect">
              <a:avLst/>
            </a:prstGeom>
          </p:spPr>
        </p:pic>
        <p:pic>
          <p:nvPicPr>
            <p:cNvPr id="265" name="Graphic 264">
              <a:extLst>
                <a:ext uri="{FF2B5EF4-FFF2-40B4-BE49-F238E27FC236}">
                  <a16:creationId xmlns:a16="http://schemas.microsoft.com/office/drawing/2014/main" id="{B0918504-6555-6C1A-F277-635443EE794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10654" y="2774547"/>
              <a:ext cx="171450" cy="171450"/>
            </a:xfrm>
            <a:prstGeom prst="rect">
              <a:avLst/>
            </a:prstGeom>
          </p:spPr>
        </p:pic>
      </p:grpSp>
      <p:sp>
        <p:nvSpPr>
          <p:cNvPr id="270" name="Rectangle 269">
            <a:extLst>
              <a:ext uri="{FF2B5EF4-FFF2-40B4-BE49-F238E27FC236}">
                <a16:creationId xmlns:a16="http://schemas.microsoft.com/office/drawing/2014/main" id="{00FD0B56-F080-389F-B47A-1149DD94BD04}"/>
              </a:ext>
            </a:extLst>
          </p:cNvPr>
          <p:cNvSpPr/>
          <p:nvPr/>
        </p:nvSpPr>
        <p:spPr bwMode="auto">
          <a:xfrm>
            <a:off x="6347228" y="672593"/>
            <a:ext cx="547705"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rgbClr val="FFFFFF"/>
                </a:solidFill>
                <a:latin typeface="Segoe UI Semibold"/>
                <a:ea typeface="Segoe UI" pitchFamily="34" charset="0"/>
                <a:cs typeface="Segoe UI Semibold" panose="020B0702040204020203" pitchFamily="34" charset="0"/>
              </a:rPr>
              <a:t>You</a:t>
            </a:r>
          </a:p>
        </p:txBody>
      </p:sp>
      <p:cxnSp>
        <p:nvCxnSpPr>
          <p:cNvPr id="271" name="Connector: Elbow 270">
            <a:extLst>
              <a:ext uri="{FF2B5EF4-FFF2-40B4-BE49-F238E27FC236}">
                <a16:creationId xmlns:a16="http://schemas.microsoft.com/office/drawing/2014/main" id="{67110E89-57B6-0180-2220-FC6D478484AE}"/>
              </a:ext>
            </a:extLst>
          </p:cNvPr>
          <p:cNvCxnSpPr>
            <a:cxnSpLocks/>
            <a:stCxn id="314" idx="3"/>
            <a:endCxn id="273" idx="1"/>
          </p:cNvCxnSpPr>
          <p:nvPr/>
        </p:nvCxnSpPr>
        <p:spPr>
          <a:xfrm flipV="1">
            <a:off x="7093052" y="398638"/>
            <a:ext cx="454406" cy="254035"/>
          </a:xfrm>
          <a:prstGeom prst="bentConnector3">
            <a:avLst>
              <a:gd name="adj1" fmla="val 50000"/>
            </a:avLst>
          </a:prstGeom>
          <a:ln>
            <a:solidFill>
              <a:schemeClr val="tx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sp>
        <p:nvSpPr>
          <p:cNvPr id="278" name="Isosceles Triangle 277">
            <a:extLst>
              <a:ext uri="{FF2B5EF4-FFF2-40B4-BE49-F238E27FC236}">
                <a16:creationId xmlns:a16="http://schemas.microsoft.com/office/drawing/2014/main" id="{55CB7CAD-20AA-D1DB-4E5C-033E4716C651}"/>
              </a:ext>
            </a:extLst>
          </p:cNvPr>
          <p:cNvSpPr/>
          <p:nvPr/>
        </p:nvSpPr>
        <p:spPr bwMode="auto">
          <a:xfrm>
            <a:off x="7511756" y="631768"/>
            <a:ext cx="333533" cy="134489"/>
          </a:xfrm>
          <a:prstGeom prst="triangle">
            <a:avLst>
              <a:gd name="adj" fmla="val 50000"/>
            </a:avLst>
          </a:prstGeom>
          <a:gradFill flip="none" rotWithShape="1">
            <a:gsLst>
              <a:gs pos="0">
                <a:srgbClr val="1A202C"/>
              </a:gs>
              <a:gs pos="100000">
                <a:srgbClr val="50E6FF">
                  <a:alpha val="0"/>
                </a:srgbClr>
              </a:gs>
            </a:gsLst>
            <a:lin ang="189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CA" sz="1732" kern="0" err="1">
              <a:solidFill>
                <a:srgbClr val="FFFFFF"/>
              </a:solidFill>
              <a:latin typeface="Segoe UI"/>
              <a:ea typeface="Segoe UI" pitchFamily="34" charset="0"/>
              <a:cs typeface="Segoe UI" pitchFamily="34" charset="0"/>
            </a:endParaRPr>
          </a:p>
        </p:txBody>
      </p:sp>
      <p:sp>
        <p:nvSpPr>
          <p:cNvPr id="279" name="Rectangle 278">
            <a:extLst>
              <a:ext uri="{FF2B5EF4-FFF2-40B4-BE49-F238E27FC236}">
                <a16:creationId xmlns:a16="http://schemas.microsoft.com/office/drawing/2014/main" id="{9BA9F688-6F48-F0AF-E5FD-C5C340900A70}"/>
              </a:ext>
            </a:extLst>
          </p:cNvPr>
          <p:cNvSpPr/>
          <p:nvPr/>
        </p:nvSpPr>
        <p:spPr bwMode="auto">
          <a:xfrm>
            <a:off x="7511756" y="766257"/>
            <a:ext cx="333533" cy="198583"/>
          </a:xfrm>
          <a:prstGeom prst="rect">
            <a:avLst/>
          </a:prstGeom>
          <a:gradFill flip="none" rotWithShape="1">
            <a:gsLst>
              <a:gs pos="0">
                <a:srgbClr val="C4DCF9">
                  <a:alpha val="20000"/>
                </a:srgbClr>
              </a:gs>
              <a:gs pos="100000">
                <a:srgbClr val="A4CFEF">
                  <a:alpha val="20000"/>
                </a:srgbClr>
              </a:gs>
            </a:gsLst>
            <a:lin ang="2700000" scaled="1"/>
            <a:tileRect/>
          </a:gradFill>
          <a:ln w="6350" cap="flat" cmpd="sng" algn="ctr">
            <a:solidFill>
              <a:srgbClr val="50E6FF"/>
            </a:solidFill>
            <a:prstDash val="dash"/>
            <a:headEnd type="none" w="med" len="med"/>
            <a:tailEnd type="none" w="med" len="med"/>
          </a:ln>
          <a:effectLst/>
        </p:spPr>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CA" sz="1732" kern="0" err="1">
              <a:solidFill>
                <a:srgbClr val="FFFFFF"/>
              </a:solidFill>
              <a:latin typeface="Segoe UI"/>
              <a:ea typeface="Segoe UI" pitchFamily="34" charset="0"/>
              <a:cs typeface="Segoe UI" pitchFamily="34" charset="0"/>
            </a:endParaRPr>
          </a:p>
        </p:txBody>
      </p:sp>
      <p:grpSp>
        <p:nvGrpSpPr>
          <p:cNvPr id="280" name="Group 279">
            <a:extLst>
              <a:ext uri="{FF2B5EF4-FFF2-40B4-BE49-F238E27FC236}">
                <a16:creationId xmlns:a16="http://schemas.microsoft.com/office/drawing/2014/main" id="{62EA85CD-0788-CAB4-5BCB-EC71DDB3EAEE}"/>
              </a:ext>
            </a:extLst>
          </p:cNvPr>
          <p:cNvGrpSpPr/>
          <p:nvPr/>
        </p:nvGrpSpPr>
        <p:grpSpPr>
          <a:xfrm>
            <a:off x="7586569" y="508996"/>
            <a:ext cx="1265367" cy="208989"/>
            <a:chOff x="3124076" y="2254493"/>
            <a:chExt cx="1265367" cy="208989"/>
          </a:xfrm>
        </p:grpSpPr>
        <p:grpSp>
          <p:nvGrpSpPr>
            <p:cNvPr id="281" name="Group 280">
              <a:extLst>
                <a:ext uri="{FF2B5EF4-FFF2-40B4-BE49-F238E27FC236}">
                  <a16:creationId xmlns:a16="http://schemas.microsoft.com/office/drawing/2014/main" id="{33473165-2726-8631-F171-F9E2E3EFF78B}"/>
                </a:ext>
              </a:extLst>
            </p:cNvPr>
            <p:cNvGrpSpPr/>
            <p:nvPr/>
          </p:nvGrpSpPr>
          <p:grpSpPr>
            <a:xfrm>
              <a:off x="3159082" y="2254493"/>
              <a:ext cx="1230361" cy="208989"/>
              <a:chOff x="3154908" y="2038296"/>
              <a:chExt cx="1230361" cy="208989"/>
            </a:xfrm>
          </p:grpSpPr>
          <p:sp>
            <p:nvSpPr>
              <p:cNvPr id="283" name="Rectangle 282">
                <a:extLst>
                  <a:ext uri="{FF2B5EF4-FFF2-40B4-BE49-F238E27FC236}">
                    <a16:creationId xmlns:a16="http://schemas.microsoft.com/office/drawing/2014/main" id="{A74E50DE-8E6E-440F-29D1-44D693499848}"/>
                  </a:ext>
                </a:extLst>
              </p:cNvPr>
              <p:cNvSpPr/>
              <p:nvPr/>
            </p:nvSpPr>
            <p:spPr bwMode="auto">
              <a:xfrm>
                <a:off x="3154908" y="2038296"/>
                <a:ext cx="1230361"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350" kern="0" dirty="0">
                    <a:solidFill>
                      <a:schemeClr val="accent2"/>
                    </a:solidFill>
                    <a:latin typeface="Cascadia Code" panose="020B0609020000020004" pitchFamily="49" charset="0"/>
                    <a:ea typeface="Segoe UI" pitchFamily="34" charset="0"/>
                    <a:cs typeface="Cascadia Code" panose="020B0609020000020004" pitchFamily="49" charset="0"/>
                  </a:rPr>
                  <a:t>rakirahman.z9.web.core.windows.net</a:t>
                </a:r>
              </a:p>
            </p:txBody>
          </p:sp>
          <p:sp>
            <p:nvSpPr>
              <p:cNvPr id="284" name="Rectangle 283">
                <a:extLst>
                  <a:ext uri="{FF2B5EF4-FFF2-40B4-BE49-F238E27FC236}">
                    <a16:creationId xmlns:a16="http://schemas.microsoft.com/office/drawing/2014/main" id="{418524B7-7DD5-0227-B5B9-6D829DE84DAE}"/>
                  </a:ext>
                </a:extLst>
              </p:cNvPr>
              <p:cNvSpPr/>
              <p:nvPr/>
            </p:nvSpPr>
            <p:spPr bwMode="auto">
              <a:xfrm>
                <a:off x="3156305" y="2099188"/>
                <a:ext cx="997184"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rgbClr val="FFFFFF"/>
                    </a:solidFill>
                    <a:latin typeface="Segoe UI Semibold"/>
                    <a:ea typeface="Segoe UI" pitchFamily="34" charset="0"/>
                    <a:cs typeface="Segoe UI Semibold" panose="020B0702040204020203" pitchFamily="34" charset="0"/>
                  </a:rPr>
                  <a:t>Azure Storage Account</a:t>
                </a:r>
              </a:p>
            </p:txBody>
          </p:sp>
        </p:grpSp>
        <p:pic>
          <p:nvPicPr>
            <p:cNvPr id="282" name="Graphic 281">
              <a:extLst>
                <a:ext uri="{FF2B5EF4-FFF2-40B4-BE49-F238E27FC236}">
                  <a16:creationId xmlns:a16="http://schemas.microsoft.com/office/drawing/2014/main" id="{38EEA66E-5357-2FC3-8821-D3EEBEA5645C}"/>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3124076" y="2277627"/>
              <a:ext cx="171450" cy="171450"/>
            </a:xfrm>
            <a:prstGeom prst="rect">
              <a:avLst/>
            </a:prstGeom>
          </p:spPr>
        </p:pic>
      </p:grpSp>
      <p:cxnSp>
        <p:nvCxnSpPr>
          <p:cNvPr id="285" name="Straight Arrow Connector 284">
            <a:extLst>
              <a:ext uri="{FF2B5EF4-FFF2-40B4-BE49-F238E27FC236}">
                <a16:creationId xmlns:a16="http://schemas.microsoft.com/office/drawing/2014/main" id="{118AEC41-DAC9-AC88-A53E-D236B1E553B3}"/>
              </a:ext>
            </a:extLst>
          </p:cNvPr>
          <p:cNvCxnSpPr>
            <a:cxnSpLocks/>
          </p:cNvCxnSpPr>
          <p:nvPr/>
        </p:nvCxnSpPr>
        <p:spPr>
          <a:xfrm>
            <a:off x="7667532" y="401596"/>
            <a:ext cx="0" cy="177962"/>
          </a:xfrm>
          <a:prstGeom prst="straightConnector1">
            <a:avLst/>
          </a:prstGeom>
          <a:noFill/>
          <a:ln w="9525" cap="flat" cmpd="sng" algn="ctr">
            <a:solidFill>
              <a:schemeClr val="tx1"/>
            </a:solidFill>
            <a:prstDash val="solid"/>
            <a:headEnd type="none" w="sm" len="sm"/>
            <a:tailEnd type="triangle" w="sm" len="sm"/>
          </a:ln>
          <a:effectLst/>
        </p:spPr>
      </p:cxnSp>
      <p:pic>
        <p:nvPicPr>
          <p:cNvPr id="286" name="Graphic 285">
            <a:extLst>
              <a:ext uri="{FF2B5EF4-FFF2-40B4-BE49-F238E27FC236}">
                <a16:creationId xmlns:a16="http://schemas.microsoft.com/office/drawing/2014/main" id="{D1F20378-7A75-9D25-07C6-9E3FDD4A5AD5}"/>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7612900" y="794603"/>
            <a:ext cx="128016" cy="128016"/>
          </a:xfrm>
          <a:prstGeom prst="rect">
            <a:avLst/>
          </a:prstGeom>
        </p:spPr>
      </p:pic>
      <p:sp>
        <p:nvSpPr>
          <p:cNvPr id="287" name="Rectangle 286">
            <a:extLst>
              <a:ext uri="{FF2B5EF4-FFF2-40B4-BE49-F238E27FC236}">
                <a16:creationId xmlns:a16="http://schemas.microsoft.com/office/drawing/2014/main" id="{4386F266-D5A3-5644-3957-49D9F9FAE022}"/>
              </a:ext>
            </a:extLst>
          </p:cNvPr>
          <p:cNvSpPr/>
          <p:nvPr/>
        </p:nvSpPr>
        <p:spPr bwMode="auto">
          <a:xfrm>
            <a:off x="7720643" y="746486"/>
            <a:ext cx="1230361"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chemeClr val="accent2"/>
                </a:solidFill>
                <a:latin typeface="Cascadia Code" panose="020B0609020000020004" pitchFamily="49" charset="0"/>
                <a:ea typeface="Segoe UI" pitchFamily="34" charset="0"/>
                <a:cs typeface="Cascadia Code" panose="020B0609020000020004" pitchFamily="49" charset="0"/>
              </a:rPr>
              <a:t>$web</a:t>
            </a:r>
          </a:p>
        </p:txBody>
      </p:sp>
      <p:sp>
        <p:nvSpPr>
          <p:cNvPr id="288" name="Rectangle 287">
            <a:extLst>
              <a:ext uri="{FF2B5EF4-FFF2-40B4-BE49-F238E27FC236}">
                <a16:creationId xmlns:a16="http://schemas.microsoft.com/office/drawing/2014/main" id="{C0502CB4-1515-0B7B-C927-BDC2095D5556}"/>
              </a:ext>
            </a:extLst>
          </p:cNvPr>
          <p:cNvSpPr/>
          <p:nvPr/>
        </p:nvSpPr>
        <p:spPr bwMode="auto">
          <a:xfrm>
            <a:off x="7722040" y="807378"/>
            <a:ext cx="997184"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rgbClr val="FFFFFF"/>
                </a:solidFill>
                <a:latin typeface="Segoe UI Semibold"/>
                <a:ea typeface="Segoe UI" pitchFamily="34" charset="0"/>
                <a:cs typeface="Segoe UI Semibold" panose="020B0702040204020203" pitchFamily="34" charset="0"/>
              </a:rPr>
              <a:t>Blob Container</a:t>
            </a:r>
          </a:p>
        </p:txBody>
      </p:sp>
      <p:pic>
        <p:nvPicPr>
          <p:cNvPr id="289" name="Graphic 288">
            <a:extLst>
              <a:ext uri="{FF2B5EF4-FFF2-40B4-BE49-F238E27FC236}">
                <a16:creationId xmlns:a16="http://schemas.microsoft.com/office/drawing/2014/main" id="{CC698964-F318-2BA6-B684-3C989E2A8862}"/>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8631516" y="924903"/>
            <a:ext cx="90973" cy="90973"/>
          </a:xfrm>
          <a:prstGeom prst="rect">
            <a:avLst/>
          </a:prstGeom>
          <a:effectLst/>
        </p:spPr>
      </p:pic>
      <p:pic>
        <p:nvPicPr>
          <p:cNvPr id="290" name="Picture 289" descr="A person with a beard&#10;&#10;Description automatically generated with medium confidence">
            <a:extLst>
              <a:ext uri="{FF2B5EF4-FFF2-40B4-BE49-F238E27FC236}">
                <a16:creationId xmlns:a16="http://schemas.microsoft.com/office/drawing/2014/main" id="{44411564-DAEB-71FB-3648-CE3809A55018}"/>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6434240" y="1530299"/>
            <a:ext cx="200238" cy="200238"/>
          </a:xfrm>
          <a:prstGeom prst="ellipse">
            <a:avLst/>
          </a:prstGeom>
          <a:ln>
            <a:gradFill>
              <a:gsLst>
                <a:gs pos="0">
                  <a:schemeClr val="tx1"/>
                </a:gs>
                <a:gs pos="100000">
                  <a:schemeClr val="tx1">
                    <a:lumMod val="75000"/>
                  </a:schemeClr>
                </a:gs>
              </a:gsLst>
              <a:lin ang="5400000" scaled="1"/>
            </a:gradFill>
          </a:ln>
        </p:spPr>
      </p:pic>
      <p:sp>
        <p:nvSpPr>
          <p:cNvPr id="291" name="Rectangle 290">
            <a:extLst>
              <a:ext uri="{FF2B5EF4-FFF2-40B4-BE49-F238E27FC236}">
                <a16:creationId xmlns:a16="http://schemas.microsoft.com/office/drawing/2014/main" id="{68BFC771-B134-D87B-8EDB-725072978254}"/>
              </a:ext>
            </a:extLst>
          </p:cNvPr>
          <p:cNvSpPr/>
          <p:nvPr/>
        </p:nvSpPr>
        <p:spPr bwMode="auto">
          <a:xfrm>
            <a:off x="6343040" y="1722639"/>
            <a:ext cx="547705"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rgbClr val="FFFFFF"/>
                </a:solidFill>
                <a:latin typeface="Segoe UI Semibold"/>
                <a:ea typeface="Segoe UI" pitchFamily="34" charset="0"/>
                <a:cs typeface="Segoe UI Semibold" panose="020B0702040204020203" pitchFamily="34" charset="0"/>
              </a:rPr>
              <a:t>Me</a:t>
            </a:r>
          </a:p>
        </p:txBody>
      </p:sp>
      <p:pic>
        <p:nvPicPr>
          <p:cNvPr id="292" name="Graphic 291">
            <a:extLst>
              <a:ext uri="{FF2B5EF4-FFF2-40B4-BE49-F238E27FC236}">
                <a16:creationId xmlns:a16="http://schemas.microsoft.com/office/drawing/2014/main" id="{7DAE53CB-CFDF-87C0-997A-9E9CB338A1D2}"/>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6958532" y="1556624"/>
            <a:ext cx="147588" cy="147588"/>
          </a:xfrm>
          <a:prstGeom prst="rect">
            <a:avLst/>
          </a:prstGeom>
        </p:spPr>
      </p:pic>
      <p:sp>
        <p:nvSpPr>
          <p:cNvPr id="293" name="Rectangle 292">
            <a:extLst>
              <a:ext uri="{FF2B5EF4-FFF2-40B4-BE49-F238E27FC236}">
                <a16:creationId xmlns:a16="http://schemas.microsoft.com/office/drawing/2014/main" id="{66AAA790-9371-60FF-1374-6869A5C1DDD9}"/>
              </a:ext>
            </a:extLst>
          </p:cNvPr>
          <p:cNvSpPr/>
          <p:nvPr/>
        </p:nvSpPr>
        <p:spPr bwMode="auto">
          <a:xfrm>
            <a:off x="6550749" y="1724034"/>
            <a:ext cx="1035820"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algn="ctr" defTabSz="807757" fontAlgn="base">
              <a:spcBef>
                <a:spcPct val="0"/>
              </a:spcBef>
              <a:spcAft>
                <a:spcPct val="0"/>
              </a:spcAft>
              <a:defRPr/>
            </a:pPr>
            <a:r>
              <a:rPr lang="en-US" sz="434" kern="0" dirty="0">
                <a:solidFill>
                  <a:srgbClr val="FFFFFF"/>
                </a:solidFill>
                <a:latin typeface="Cascadia Code" panose="020B0609020000020004" pitchFamily="49" charset="0"/>
                <a:ea typeface="Segoe UI" pitchFamily="34" charset="0"/>
                <a:cs typeface="Cascadia Code" panose="020B0609020000020004" pitchFamily="49" charset="0"/>
              </a:rPr>
              <a:t>git push origin master</a:t>
            </a:r>
            <a:br>
              <a:rPr lang="en-US" sz="434" kern="0" dirty="0">
                <a:solidFill>
                  <a:srgbClr val="FFFFFF"/>
                </a:solidFill>
                <a:latin typeface="Cascadia Code" panose="020B0609020000020004" pitchFamily="49" charset="0"/>
                <a:ea typeface="Segoe UI" pitchFamily="34" charset="0"/>
                <a:cs typeface="Cascadia Code" panose="020B0609020000020004" pitchFamily="49" charset="0"/>
              </a:rPr>
            </a:br>
            <a:r>
              <a:rPr lang="en-US" sz="300" kern="0" dirty="0">
                <a:solidFill>
                  <a:schemeClr val="accent2"/>
                </a:solidFill>
                <a:latin typeface="Cascadia Code" panose="020B0609020000020004" pitchFamily="49" charset="0"/>
                <a:ea typeface="Segoe UI" pitchFamily="34" charset="0"/>
                <a:cs typeface="Cascadia Code" panose="020B0609020000020004" pitchFamily="49" charset="0"/>
              </a:rPr>
              <a:t>(YOLO)</a:t>
            </a:r>
            <a:endParaRPr lang="en-US" sz="434" kern="0" dirty="0">
              <a:solidFill>
                <a:schemeClr val="accent2"/>
              </a:solidFill>
              <a:latin typeface="Cascadia Code" panose="020B0609020000020004" pitchFamily="49" charset="0"/>
              <a:ea typeface="Segoe UI" pitchFamily="34" charset="0"/>
              <a:cs typeface="Cascadia Code" panose="020B0609020000020004" pitchFamily="49" charset="0"/>
            </a:endParaRPr>
          </a:p>
        </p:txBody>
      </p:sp>
      <p:cxnSp>
        <p:nvCxnSpPr>
          <p:cNvPr id="294" name="Straight Arrow Connector 293">
            <a:extLst>
              <a:ext uri="{FF2B5EF4-FFF2-40B4-BE49-F238E27FC236}">
                <a16:creationId xmlns:a16="http://schemas.microsoft.com/office/drawing/2014/main" id="{283D8617-3833-9A5F-EF81-485EECC34C5B}"/>
              </a:ext>
            </a:extLst>
          </p:cNvPr>
          <p:cNvCxnSpPr>
            <a:cxnSpLocks/>
          </p:cNvCxnSpPr>
          <p:nvPr/>
        </p:nvCxnSpPr>
        <p:spPr>
          <a:xfrm>
            <a:off x="6604709" y="1630418"/>
            <a:ext cx="330237" cy="0"/>
          </a:xfrm>
          <a:prstGeom prst="straightConnector1">
            <a:avLst/>
          </a:prstGeom>
          <a:noFill/>
          <a:ln w="9525" cap="flat" cmpd="sng" algn="ctr">
            <a:solidFill>
              <a:schemeClr val="tx1"/>
            </a:solidFill>
            <a:prstDash val="solid"/>
            <a:headEnd type="none" w="sm" len="sm"/>
            <a:tailEnd type="triangle" w="sm" len="sm"/>
          </a:ln>
          <a:effectLst/>
        </p:spPr>
      </p:cxnSp>
      <p:sp>
        <p:nvSpPr>
          <p:cNvPr id="295" name="Rectangle 294">
            <a:extLst>
              <a:ext uri="{FF2B5EF4-FFF2-40B4-BE49-F238E27FC236}">
                <a16:creationId xmlns:a16="http://schemas.microsoft.com/office/drawing/2014/main" id="{40B0FB66-8316-7435-5494-CF5C35D01D95}"/>
              </a:ext>
            </a:extLst>
          </p:cNvPr>
          <p:cNvSpPr/>
          <p:nvPr/>
        </p:nvSpPr>
        <p:spPr bwMode="auto">
          <a:xfrm>
            <a:off x="7452193" y="1098411"/>
            <a:ext cx="1294558" cy="783014"/>
          </a:xfrm>
          <a:prstGeom prst="rect">
            <a:avLst/>
          </a:prstGeom>
          <a:gradFill flip="none" rotWithShape="1">
            <a:gsLst>
              <a:gs pos="0">
                <a:schemeClr val="accent5">
                  <a:lumMod val="20000"/>
                  <a:lumOff val="80000"/>
                  <a:alpha val="5000"/>
                </a:schemeClr>
              </a:gs>
              <a:gs pos="100000">
                <a:schemeClr val="accent5">
                  <a:lumMod val="40000"/>
                  <a:lumOff val="60000"/>
                  <a:alpha val="5000"/>
                </a:schemeClr>
              </a:gs>
            </a:gsLst>
            <a:lin ang="2700000" scaled="1"/>
            <a:tileRect/>
          </a:gradFill>
          <a:ln w="6350" cap="flat" cmpd="sng" algn="ctr">
            <a:solidFill>
              <a:srgbClr val="FC9804"/>
            </a:solidFill>
            <a:prstDash val="dash"/>
            <a:headEnd type="none" w="med" len="med"/>
            <a:tailEnd type="none" w="med" len="med"/>
          </a:ln>
          <a:effectLst/>
        </p:spPr>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CA" sz="1732" kern="0" err="1">
              <a:solidFill>
                <a:srgbClr val="FFFFFF"/>
              </a:solidFill>
              <a:latin typeface="Segoe UI"/>
              <a:ea typeface="Segoe UI" pitchFamily="34" charset="0"/>
              <a:cs typeface="Segoe UI" pitchFamily="34" charset="0"/>
            </a:endParaRPr>
          </a:p>
        </p:txBody>
      </p:sp>
      <p:pic>
        <p:nvPicPr>
          <p:cNvPr id="296" name="Picture 295" descr="A picture containing circle, graphics, symbol, font&#10;&#10;Description automatically generated">
            <a:extLst>
              <a:ext uri="{FF2B5EF4-FFF2-40B4-BE49-F238E27FC236}">
                <a16:creationId xmlns:a16="http://schemas.microsoft.com/office/drawing/2014/main" id="{631EBE7A-A1BC-971D-107C-97E59FE420C9}"/>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7511757" y="1177833"/>
            <a:ext cx="155776" cy="155776"/>
          </a:xfrm>
          <a:prstGeom prst="rect">
            <a:avLst/>
          </a:prstGeom>
        </p:spPr>
      </p:pic>
      <p:cxnSp>
        <p:nvCxnSpPr>
          <p:cNvPr id="297" name="Connector: Elbow 296">
            <a:extLst>
              <a:ext uri="{FF2B5EF4-FFF2-40B4-BE49-F238E27FC236}">
                <a16:creationId xmlns:a16="http://schemas.microsoft.com/office/drawing/2014/main" id="{9285EB95-7816-D33A-51CE-6329FE222A1E}"/>
              </a:ext>
            </a:extLst>
          </p:cNvPr>
          <p:cNvCxnSpPr>
            <a:cxnSpLocks/>
            <a:endCxn id="296" idx="1"/>
          </p:cNvCxnSpPr>
          <p:nvPr/>
        </p:nvCxnSpPr>
        <p:spPr>
          <a:xfrm flipV="1">
            <a:off x="7111775" y="1255721"/>
            <a:ext cx="399982" cy="367568"/>
          </a:xfrm>
          <a:prstGeom prst="bentConnector3">
            <a:avLst>
              <a:gd name="adj1" fmla="val 50000"/>
            </a:avLst>
          </a:prstGeom>
          <a:ln>
            <a:solidFill>
              <a:schemeClr val="tx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grpSp>
        <p:nvGrpSpPr>
          <p:cNvPr id="298" name="Group 297">
            <a:extLst>
              <a:ext uri="{FF2B5EF4-FFF2-40B4-BE49-F238E27FC236}">
                <a16:creationId xmlns:a16="http://schemas.microsoft.com/office/drawing/2014/main" id="{158ABC84-C3AD-5D64-4388-E90EC26901E4}"/>
              </a:ext>
            </a:extLst>
          </p:cNvPr>
          <p:cNvGrpSpPr/>
          <p:nvPr/>
        </p:nvGrpSpPr>
        <p:grpSpPr>
          <a:xfrm>
            <a:off x="7547458" y="1140536"/>
            <a:ext cx="1230361" cy="208989"/>
            <a:chOff x="3154908" y="2038296"/>
            <a:chExt cx="1230361" cy="208989"/>
          </a:xfrm>
        </p:grpSpPr>
        <p:sp>
          <p:nvSpPr>
            <p:cNvPr id="299" name="Rectangle 298">
              <a:extLst>
                <a:ext uri="{FF2B5EF4-FFF2-40B4-BE49-F238E27FC236}">
                  <a16:creationId xmlns:a16="http://schemas.microsoft.com/office/drawing/2014/main" id="{B77AEB8E-AFCE-8095-DED6-3BA1268275C0}"/>
                </a:ext>
              </a:extLst>
            </p:cNvPr>
            <p:cNvSpPr/>
            <p:nvPr/>
          </p:nvSpPr>
          <p:spPr bwMode="auto">
            <a:xfrm>
              <a:off x="3154908" y="2038296"/>
              <a:ext cx="1230361"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chemeClr val="accent5"/>
                  </a:solidFill>
                  <a:latin typeface="Cascadia Code" panose="020B0609020000020004" pitchFamily="49" charset="0"/>
                  <a:ea typeface="Segoe UI" pitchFamily="34" charset="0"/>
                  <a:cs typeface="Cascadia Code" panose="020B0609020000020004" pitchFamily="49" charset="0"/>
                </a:rPr>
                <a:t>main.yaml</a:t>
              </a:r>
            </a:p>
          </p:txBody>
        </p:sp>
        <p:sp>
          <p:nvSpPr>
            <p:cNvPr id="300" name="Rectangle 299">
              <a:extLst>
                <a:ext uri="{FF2B5EF4-FFF2-40B4-BE49-F238E27FC236}">
                  <a16:creationId xmlns:a16="http://schemas.microsoft.com/office/drawing/2014/main" id="{047FA6A3-AE59-79D0-B133-FFEE971D92F1}"/>
                </a:ext>
              </a:extLst>
            </p:cNvPr>
            <p:cNvSpPr/>
            <p:nvPr/>
          </p:nvSpPr>
          <p:spPr bwMode="auto">
            <a:xfrm>
              <a:off x="3156304" y="2099188"/>
              <a:ext cx="1065651"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rgbClr val="FFFFFF"/>
                  </a:solidFill>
                  <a:latin typeface="Segoe UI Semibold"/>
                  <a:ea typeface="Segoe UI" pitchFamily="34" charset="0"/>
                  <a:cs typeface="Segoe UI Semibold" panose="020B0702040204020203" pitchFamily="34" charset="0"/>
                </a:rPr>
                <a:t>GitHub Workflows</a:t>
              </a:r>
            </a:p>
          </p:txBody>
        </p:sp>
      </p:grpSp>
      <p:sp>
        <p:nvSpPr>
          <p:cNvPr id="301" name="Rectangle 300">
            <a:extLst>
              <a:ext uri="{FF2B5EF4-FFF2-40B4-BE49-F238E27FC236}">
                <a16:creationId xmlns:a16="http://schemas.microsoft.com/office/drawing/2014/main" id="{4947F5A2-93B0-21EE-7002-B5C9B7283782}"/>
              </a:ext>
            </a:extLst>
          </p:cNvPr>
          <p:cNvSpPr/>
          <p:nvPr/>
        </p:nvSpPr>
        <p:spPr bwMode="auto">
          <a:xfrm>
            <a:off x="7546061" y="1321761"/>
            <a:ext cx="1230361"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chemeClr val="accent5"/>
                </a:solidFill>
                <a:latin typeface="Cascadia Code" panose="020B0609020000020004" pitchFamily="49" charset="0"/>
                <a:ea typeface="Segoe UI" pitchFamily="34" charset="0"/>
                <a:cs typeface="Cascadia Code" panose="020B0609020000020004" pitchFamily="49" charset="0"/>
              </a:rPr>
              <a:t>1. gatsby build</a:t>
            </a:r>
          </a:p>
        </p:txBody>
      </p:sp>
      <p:sp>
        <p:nvSpPr>
          <p:cNvPr id="302" name="Rectangle 301">
            <a:extLst>
              <a:ext uri="{FF2B5EF4-FFF2-40B4-BE49-F238E27FC236}">
                <a16:creationId xmlns:a16="http://schemas.microsoft.com/office/drawing/2014/main" id="{A0CB4787-44AB-8D34-072F-464FF65B0619}"/>
              </a:ext>
            </a:extLst>
          </p:cNvPr>
          <p:cNvSpPr/>
          <p:nvPr/>
        </p:nvSpPr>
        <p:spPr bwMode="auto">
          <a:xfrm>
            <a:off x="7547458" y="1382653"/>
            <a:ext cx="997184"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rgbClr val="FFFFFF"/>
                </a:solidFill>
                <a:latin typeface="Segoe UI Semibold"/>
                <a:ea typeface="Segoe UI" pitchFamily="34" charset="0"/>
                <a:cs typeface="Segoe UI Semibold" panose="020B0702040204020203" pitchFamily="34" charset="0"/>
              </a:rPr>
              <a:t>Compile static website</a:t>
            </a:r>
          </a:p>
        </p:txBody>
      </p:sp>
      <p:pic>
        <p:nvPicPr>
          <p:cNvPr id="303" name="Picture 302" descr="A purple circle with white letters&#10;&#10;Description automatically generated with low confidence">
            <a:extLst>
              <a:ext uri="{FF2B5EF4-FFF2-40B4-BE49-F238E27FC236}">
                <a16:creationId xmlns:a16="http://schemas.microsoft.com/office/drawing/2014/main" id="{51A17B2D-9C0A-E155-3891-4B474C1B41B3}"/>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7551733" y="1373120"/>
            <a:ext cx="113293" cy="113293"/>
          </a:xfrm>
          <a:prstGeom prst="ellipse">
            <a:avLst/>
          </a:prstGeom>
        </p:spPr>
      </p:pic>
      <p:sp>
        <p:nvSpPr>
          <p:cNvPr id="304" name="Rectangle 303">
            <a:extLst>
              <a:ext uri="{FF2B5EF4-FFF2-40B4-BE49-F238E27FC236}">
                <a16:creationId xmlns:a16="http://schemas.microsoft.com/office/drawing/2014/main" id="{291620C6-0F66-7920-01D2-4C8CE8A15439}"/>
              </a:ext>
            </a:extLst>
          </p:cNvPr>
          <p:cNvSpPr/>
          <p:nvPr/>
        </p:nvSpPr>
        <p:spPr bwMode="auto">
          <a:xfrm>
            <a:off x="7546061" y="1469407"/>
            <a:ext cx="1305875"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chemeClr val="accent5"/>
                </a:solidFill>
                <a:latin typeface="Cascadia Code" panose="020B0609020000020004" pitchFamily="49" charset="0"/>
                <a:ea typeface="Segoe UI" pitchFamily="34" charset="0"/>
                <a:cs typeface="Cascadia Code" panose="020B0609020000020004" pitchFamily="49" charset="0"/>
              </a:rPr>
              <a:t>2. az storage blob upload-batch</a:t>
            </a:r>
          </a:p>
        </p:txBody>
      </p:sp>
      <p:sp>
        <p:nvSpPr>
          <p:cNvPr id="305" name="Rectangle 304">
            <a:extLst>
              <a:ext uri="{FF2B5EF4-FFF2-40B4-BE49-F238E27FC236}">
                <a16:creationId xmlns:a16="http://schemas.microsoft.com/office/drawing/2014/main" id="{309EC6A8-3C90-B0AB-2FE3-7DBCA77D3C2C}"/>
              </a:ext>
            </a:extLst>
          </p:cNvPr>
          <p:cNvSpPr/>
          <p:nvPr/>
        </p:nvSpPr>
        <p:spPr bwMode="auto">
          <a:xfrm>
            <a:off x="7547458" y="1530299"/>
            <a:ext cx="997184"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rgbClr val="FFFFFF"/>
                </a:solidFill>
                <a:latin typeface="Segoe UI Semibold"/>
                <a:ea typeface="Segoe UI" pitchFamily="34" charset="0"/>
                <a:cs typeface="Segoe UI Semibold" panose="020B0702040204020203" pitchFamily="34" charset="0"/>
              </a:rPr>
              <a:t>Upload to Blob</a:t>
            </a:r>
          </a:p>
        </p:txBody>
      </p:sp>
      <p:pic>
        <p:nvPicPr>
          <p:cNvPr id="306" name="Graphic 305">
            <a:extLst>
              <a:ext uri="{FF2B5EF4-FFF2-40B4-BE49-F238E27FC236}">
                <a16:creationId xmlns:a16="http://schemas.microsoft.com/office/drawing/2014/main" id="{38843D35-5C77-32D4-9F08-B188BDAD10A7}"/>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7557415" y="1523584"/>
            <a:ext cx="110969" cy="110969"/>
          </a:xfrm>
          <a:prstGeom prst="rect">
            <a:avLst/>
          </a:prstGeom>
        </p:spPr>
      </p:pic>
      <p:sp>
        <p:nvSpPr>
          <p:cNvPr id="307" name="Rectangle 306">
            <a:extLst>
              <a:ext uri="{FF2B5EF4-FFF2-40B4-BE49-F238E27FC236}">
                <a16:creationId xmlns:a16="http://schemas.microsoft.com/office/drawing/2014/main" id="{D194B801-D739-17F8-D1EF-75FFAFA7AF91}"/>
              </a:ext>
            </a:extLst>
          </p:cNvPr>
          <p:cNvSpPr/>
          <p:nvPr/>
        </p:nvSpPr>
        <p:spPr bwMode="auto">
          <a:xfrm>
            <a:off x="7546061" y="1621117"/>
            <a:ext cx="1230361"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chemeClr val="accent5"/>
                </a:solidFill>
                <a:latin typeface="Cascadia Code" panose="020B0609020000020004" pitchFamily="49" charset="0"/>
                <a:ea typeface="Segoe UI" pitchFamily="34" charset="0"/>
                <a:cs typeface="Cascadia Code" panose="020B0609020000020004" pitchFamily="49" charset="0"/>
              </a:rPr>
              <a:t>3. az cdn endpoint purge</a:t>
            </a:r>
          </a:p>
        </p:txBody>
      </p:sp>
      <p:sp>
        <p:nvSpPr>
          <p:cNvPr id="308" name="Rectangle 307">
            <a:extLst>
              <a:ext uri="{FF2B5EF4-FFF2-40B4-BE49-F238E27FC236}">
                <a16:creationId xmlns:a16="http://schemas.microsoft.com/office/drawing/2014/main" id="{2B4B912B-C45B-2CD9-8EAB-FD594EF66B53}"/>
              </a:ext>
            </a:extLst>
          </p:cNvPr>
          <p:cNvSpPr/>
          <p:nvPr/>
        </p:nvSpPr>
        <p:spPr bwMode="auto">
          <a:xfrm>
            <a:off x="7547457" y="1682009"/>
            <a:ext cx="1146519"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rgbClr val="FFFFFF"/>
                </a:solidFill>
                <a:latin typeface="Segoe UI Semibold"/>
                <a:ea typeface="Segoe UI" pitchFamily="34" charset="0"/>
                <a:cs typeface="Segoe UI Semibold" panose="020B0702040204020203" pitchFamily="34" charset="0"/>
              </a:rPr>
              <a:t>Purge CDN cache</a:t>
            </a:r>
          </a:p>
        </p:txBody>
      </p:sp>
      <p:pic>
        <p:nvPicPr>
          <p:cNvPr id="309" name="Graphic 308">
            <a:extLst>
              <a:ext uri="{FF2B5EF4-FFF2-40B4-BE49-F238E27FC236}">
                <a16:creationId xmlns:a16="http://schemas.microsoft.com/office/drawing/2014/main" id="{B97C162B-D3D8-5714-9494-5280AFCD0442}"/>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516840" y="1641083"/>
            <a:ext cx="161764" cy="161764"/>
          </a:xfrm>
          <a:prstGeom prst="rect">
            <a:avLst/>
          </a:prstGeom>
        </p:spPr>
      </p:pic>
      <p:cxnSp>
        <p:nvCxnSpPr>
          <p:cNvPr id="310" name="Connector: Elbow 309">
            <a:extLst>
              <a:ext uri="{FF2B5EF4-FFF2-40B4-BE49-F238E27FC236}">
                <a16:creationId xmlns:a16="http://schemas.microsoft.com/office/drawing/2014/main" id="{C15C1E4E-B2FF-B373-8EB3-E5A810259468}"/>
              </a:ext>
            </a:extLst>
          </p:cNvPr>
          <p:cNvCxnSpPr>
            <a:cxnSpLocks/>
            <a:stCxn id="295" idx="3"/>
            <a:endCxn id="260" idx="3"/>
          </p:cNvCxnSpPr>
          <p:nvPr/>
        </p:nvCxnSpPr>
        <p:spPr>
          <a:xfrm flipH="1" flipV="1">
            <a:off x="8746363" y="652523"/>
            <a:ext cx="388" cy="837395"/>
          </a:xfrm>
          <a:prstGeom prst="bentConnector3">
            <a:avLst>
              <a:gd name="adj1" fmla="val -58917526"/>
            </a:avLst>
          </a:prstGeom>
          <a:ln>
            <a:solidFill>
              <a:schemeClr val="accent2"/>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sp>
        <p:nvSpPr>
          <p:cNvPr id="311" name="Rectangle 310">
            <a:extLst>
              <a:ext uri="{FF2B5EF4-FFF2-40B4-BE49-F238E27FC236}">
                <a16:creationId xmlns:a16="http://schemas.microsoft.com/office/drawing/2014/main" id="{0EDC1DCA-E582-8C8E-1B39-51BDBD6A22ED}"/>
              </a:ext>
            </a:extLst>
          </p:cNvPr>
          <p:cNvSpPr/>
          <p:nvPr/>
        </p:nvSpPr>
        <p:spPr bwMode="auto">
          <a:xfrm>
            <a:off x="8621737" y="990516"/>
            <a:ext cx="483379"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b="1" kern="0" dirty="0">
                <a:solidFill>
                  <a:schemeClr val="accent2"/>
                </a:solidFill>
                <a:latin typeface="Segoe UI Semibold"/>
                <a:ea typeface="Segoe UI" pitchFamily="34" charset="0"/>
                <a:cs typeface="Segoe UI Semibold" panose="020B0702040204020203" pitchFamily="34" charset="0"/>
              </a:rPr>
              <a:t>CI/CD</a:t>
            </a:r>
          </a:p>
        </p:txBody>
      </p:sp>
      <p:pic>
        <p:nvPicPr>
          <p:cNvPr id="312" name="Picture 311" descr="A purple cat in a circle&#10;&#10;Description automatically generated with medium confidence">
            <a:extLst>
              <a:ext uri="{FF2B5EF4-FFF2-40B4-BE49-F238E27FC236}">
                <a16:creationId xmlns:a16="http://schemas.microsoft.com/office/drawing/2014/main" id="{2C604F6E-75D3-7240-9EB8-CE06975E9369}"/>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8639454" y="1766411"/>
            <a:ext cx="106909" cy="106909"/>
          </a:xfrm>
          <a:prstGeom prst="rect">
            <a:avLst/>
          </a:prstGeom>
        </p:spPr>
      </p:pic>
      <p:pic>
        <p:nvPicPr>
          <p:cNvPr id="314" name="Graphic 313">
            <a:extLst>
              <a:ext uri="{FF2B5EF4-FFF2-40B4-BE49-F238E27FC236}">
                <a16:creationId xmlns:a16="http://schemas.microsoft.com/office/drawing/2014/main" id="{904306BE-CD58-3F9D-F455-ABAAF48271A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931223" y="571758"/>
            <a:ext cx="161829" cy="161829"/>
          </a:xfrm>
          <a:prstGeom prst="rect">
            <a:avLst/>
          </a:prstGeom>
        </p:spPr>
      </p:pic>
      <p:pic>
        <p:nvPicPr>
          <p:cNvPr id="315" name="Picture 314" descr="A picture containing font, graphics, logo, graphic design&#10;&#10;Description automatically generated">
            <a:extLst>
              <a:ext uri="{FF2B5EF4-FFF2-40B4-BE49-F238E27FC236}">
                <a16:creationId xmlns:a16="http://schemas.microsoft.com/office/drawing/2014/main" id="{E3672E0A-ECA2-C37F-F67E-3088A077857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906761" y="824220"/>
            <a:ext cx="222511" cy="45719"/>
          </a:xfrm>
          <a:prstGeom prst="rect">
            <a:avLst/>
          </a:prstGeom>
        </p:spPr>
      </p:pic>
      <p:sp>
        <p:nvSpPr>
          <p:cNvPr id="316" name="Rectangle 315">
            <a:extLst>
              <a:ext uri="{FF2B5EF4-FFF2-40B4-BE49-F238E27FC236}">
                <a16:creationId xmlns:a16="http://schemas.microsoft.com/office/drawing/2014/main" id="{F4E0D94F-BF16-5652-D9B7-9743756584C6}"/>
              </a:ext>
            </a:extLst>
          </p:cNvPr>
          <p:cNvSpPr/>
          <p:nvPr/>
        </p:nvSpPr>
        <p:spPr bwMode="auto">
          <a:xfrm>
            <a:off x="6670658" y="710514"/>
            <a:ext cx="767562"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chemeClr val="accent2"/>
                </a:solidFill>
                <a:latin typeface="Cascadia Code" panose="020B0609020000020004" pitchFamily="49" charset="0"/>
                <a:ea typeface="Segoe UI" pitchFamily="34" charset="0"/>
                <a:cs typeface="Cascadia Code" panose="020B0609020000020004" pitchFamily="49" charset="0"/>
              </a:rPr>
              <a:t>rakirahman.me</a:t>
            </a:r>
          </a:p>
        </p:txBody>
      </p:sp>
      <p:sp>
        <p:nvSpPr>
          <p:cNvPr id="313" name="Rectangle: Rounded Corners 312">
            <a:extLst>
              <a:ext uri="{FF2B5EF4-FFF2-40B4-BE49-F238E27FC236}">
                <a16:creationId xmlns:a16="http://schemas.microsoft.com/office/drawing/2014/main" id="{12376EFB-CCC5-B362-AC3D-0A410D729A1F}"/>
              </a:ext>
            </a:extLst>
          </p:cNvPr>
          <p:cNvSpPr/>
          <p:nvPr/>
        </p:nvSpPr>
        <p:spPr bwMode="auto">
          <a:xfrm>
            <a:off x="6310856" y="165100"/>
            <a:ext cx="2763008" cy="1802233"/>
          </a:xfrm>
          <a:prstGeom prst="roundRect">
            <a:avLst>
              <a:gd name="adj" fmla="val 0"/>
            </a:avLst>
          </a:prstGeom>
          <a:solidFill>
            <a:srgbClr val="1A202C">
              <a:alpha val="90000"/>
            </a:srgbClr>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72" name="Group 271">
            <a:extLst>
              <a:ext uri="{FF2B5EF4-FFF2-40B4-BE49-F238E27FC236}">
                <a16:creationId xmlns:a16="http://schemas.microsoft.com/office/drawing/2014/main" id="{A5ED89F9-49B7-7218-F62C-A91A07D265F7}"/>
              </a:ext>
            </a:extLst>
          </p:cNvPr>
          <p:cNvGrpSpPr/>
          <p:nvPr/>
        </p:nvGrpSpPr>
        <p:grpSpPr>
          <a:xfrm>
            <a:off x="7547458" y="292799"/>
            <a:ext cx="1146519" cy="208989"/>
            <a:chOff x="3096870" y="2038296"/>
            <a:chExt cx="1146519" cy="208989"/>
          </a:xfrm>
        </p:grpSpPr>
        <p:pic>
          <p:nvPicPr>
            <p:cNvPr id="273" name="Graphic 272">
              <a:extLst>
                <a:ext uri="{FF2B5EF4-FFF2-40B4-BE49-F238E27FC236}">
                  <a16:creationId xmlns:a16="http://schemas.microsoft.com/office/drawing/2014/main" id="{AEE3102F-EF0C-FBF4-401F-F7CF16FED742}"/>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096870" y="2044807"/>
              <a:ext cx="198656" cy="198656"/>
            </a:xfrm>
            <a:prstGeom prst="rect">
              <a:avLst/>
            </a:prstGeom>
          </p:spPr>
        </p:pic>
        <p:sp>
          <p:nvSpPr>
            <p:cNvPr id="274" name="Rectangle 273">
              <a:extLst>
                <a:ext uri="{FF2B5EF4-FFF2-40B4-BE49-F238E27FC236}">
                  <a16:creationId xmlns:a16="http://schemas.microsoft.com/office/drawing/2014/main" id="{88D956EF-57D3-6F9E-3C2C-3DF1EDC807D3}"/>
                </a:ext>
              </a:extLst>
            </p:cNvPr>
            <p:cNvSpPr/>
            <p:nvPr/>
          </p:nvSpPr>
          <p:spPr bwMode="auto">
            <a:xfrm>
              <a:off x="3154909" y="2038296"/>
              <a:ext cx="1088480"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chemeClr val="accent2"/>
                  </a:solidFill>
                  <a:latin typeface="Cascadia Code" panose="020B0609020000020004" pitchFamily="49" charset="0"/>
                  <a:ea typeface="Segoe UI" pitchFamily="34" charset="0"/>
                  <a:cs typeface="Cascadia Code" panose="020B0609020000020004" pitchFamily="49" charset="0"/>
                </a:rPr>
                <a:t>rakirahman.azureedge.net</a:t>
              </a:r>
            </a:p>
          </p:txBody>
        </p:sp>
        <p:sp>
          <p:nvSpPr>
            <p:cNvPr id="275" name="Rectangle 274">
              <a:extLst>
                <a:ext uri="{FF2B5EF4-FFF2-40B4-BE49-F238E27FC236}">
                  <a16:creationId xmlns:a16="http://schemas.microsoft.com/office/drawing/2014/main" id="{A7B50CFD-458E-A31D-89D5-79A3C5490DFA}"/>
                </a:ext>
              </a:extLst>
            </p:cNvPr>
            <p:cNvSpPr/>
            <p:nvPr/>
          </p:nvSpPr>
          <p:spPr bwMode="auto">
            <a:xfrm>
              <a:off x="3156304" y="2099188"/>
              <a:ext cx="1065651"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rgbClr val="FFFFFF"/>
                  </a:solidFill>
                  <a:latin typeface="Segoe UI Semibold"/>
                  <a:ea typeface="Segoe UI" pitchFamily="34" charset="0"/>
                  <a:cs typeface="Segoe UI Semibold" panose="020B0702040204020203" pitchFamily="34" charset="0"/>
                </a:rPr>
                <a:t>Azure Front Door and CDN</a:t>
              </a:r>
            </a:p>
          </p:txBody>
        </p:sp>
      </p:grpSp>
      <p:pic>
        <p:nvPicPr>
          <p:cNvPr id="276" name="Graphic 275">
            <a:extLst>
              <a:ext uri="{FF2B5EF4-FFF2-40B4-BE49-F238E27FC236}">
                <a16:creationId xmlns:a16="http://schemas.microsoft.com/office/drawing/2014/main" id="{77E5E23D-6186-A73B-2522-28CBF76BD0F3}"/>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7267187" y="353691"/>
            <a:ext cx="106699" cy="106699"/>
          </a:xfrm>
          <a:prstGeom prst="rect">
            <a:avLst/>
          </a:prstGeom>
        </p:spPr>
      </p:pic>
      <p:sp>
        <p:nvSpPr>
          <p:cNvPr id="277" name="Rectangle 276">
            <a:extLst>
              <a:ext uri="{FF2B5EF4-FFF2-40B4-BE49-F238E27FC236}">
                <a16:creationId xmlns:a16="http://schemas.microsoft.com/office/drawing/2014/main" id="{358D07D5-FFF4-69FD-9FBE-9793B823E3DD}"/>
              </a:ext>
            </a:extLst>
          </p:cNvPr>
          <p:cNvSpPr/>
          <p:nvPr/>
        </p:nvSpPr>
        <p:spPr bwMode="auto">
          <a:xfrm>
            <a:off x="7116914" y="239213"/>
            <a:ext cx="444129"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chemeClr val="accent2"/>
                </a:solidFill>
                <a:latin typeface="Cascadia Code" panose="020B0609020000020004" pitchFamily="49" charset="0"/>
                <a:ea typeface="Segoe UI" pitchFamily="34" charset="0"/>
                <a:cs typeface="Cascadia Code" panose="020B0609020000020004" pitchFamily="49" charset="0"/>
              </a:rPr>
              <a:t>SSL</a:t>
            </a:r>
          </a:p>
        </p:txBody>
      </p:sp>
      <p:sp>
        <p:nvSpPr>
          <p:cNvPr id="319" name="Oval 318">
            <a:extLst>
              <a:ext uri="{FF2B5EF4-FFF2-40B4-BE49-F238E27FC236}">
                <a16:creationId xmlns:a16="http://schemas.microsoft.com/office/drawing/2014/main" id="{A07BBBBE-863F-D733-4244-87A50DBC7259}"/>
              </a:ext>
            </a:extLst>
          </p:cNvPr>
          <p:cNvSpPr/>
          <p:nvPr/>
        </p:nvSpPr>
        <p:spPr bwMode="auto">
          <a:xfrm>
            <a:off x="7420586" y="356011"/>
            <a:ext cx="85680" cy="85680"/>
          </a:xfrm>
          <a:prstGeom prst="ellipse">
            <a:avLst/>
          </a:prstGeom>
          <a:solidFill>
            <a:schemeClr val="tx1"/>
          </a:solidFill>
          <a:ln>
            <a:solidFill>
              <a:srgbClr val="00B0F0"/>
            </a:solidFill>
            <a:headEnd type="none" w="med" len="med"/>
            <a:tailEnd type="none" w="med" len="med"/>
          </a:ln>
          <a:effectLst>
            <a:glow rad="63500">
              <a:srgbClr val="50E6FF">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400" b="1" i="0" u="none" strike="noStrike" kern="1200" cap="none" spc="0" normalizeH="0" baseline="0" noProof="0" dirty="0">
                <a:ln>
                  <a:noFill/>
                </a:ln>
                <a:gradFill>
                  <a:gsLst>
                    <a:gs pos="0">
                      <a:srgbClr val="0070C0"/>
                    </a:gs>
                    <a:gs pos="100000">
                      <a:schemeClr val="accent1">
                        <a:lumMod val="75000"/>
                      </a:schemeClr>
                    </a:gs>
                  </a:gsLst>
                  <a:lin ang="5400000" scaled="0"/>
                </a:gradFill>
                <a:effectLst/>
                <a:uLnTx/>
                <a:uFillTx/>
                <a:latin typeface="Segoe UI"/>
                <a:ea typeface="Segoe UI" pitchFamily="34" charset="0"/>
                <a:cs typeface="Segoe UI" pitchFamily="34" charset="0"/>
              </a:rPr>
              <a:t>2</a:t>
            </a:r>
            <a:endParaRPr kumimoji="0" lang="en-CA" sz="400" b="1" i="0" u="none" strike="noStrike" kern="1200" cap="none" spc="0" normalizeH="0" baseline="0" noProof="0" dirty="0">
              <a:ln>
                <a:noFill/>
              </a:ln>
              <a:gradFill>
                <a:gsLst>
                  <a:gs pos="0">
                    <a:srgbClr val="0070C0"/>
                  </a:gs>
                  <a:gs pos="100000">
                    <a:schemeClr val="accent1">
                      <a:lumMod val="75000"/>
                    </a:schemeClr>
                  </a:gs>
                </a:gsLst>
                <a:lin ang="5400000" scaled="0"/>
              </a:gradFill>
              <a:effectLst/>
              <a:uLnTx/>
              <a:uFillTx/>
              <a:latin typeface="Segoe UI"/>
              <a:ea typeface="Segoe UI" pitchFamily="34" charset="0"/>
              <a:cs typeface="Segoe UI" pitchFamily="34" charset="0"/>
            </a:endParaRPr>
          </a:p>
        </p:txBody>
      </p:sp>
      <p:sp>
        <p:nvSpPr>
          <p:cNvPr id="320" name="Rectangle: Rounded Corners 319">
            <a:extLst>
              <a:ext uri="{FF2B5EF4-FFF2-40B4-BE49-F238E27FC236}">
                <a16:creationId xmlns:a16="http://schemas.microsoft.com/office/drawing/2014/main" id="{8E208945-7894-3140-2183-D241C1EA879C}"/>
              </a:ext>
            </a:extLst>
          </p:cNvPr>
          <p:cNvSpPr/>
          <p:nvPr/>
        </p:nvSpPr>
        <p:spPr bwMode="auto">
          <a:xfrm>
            <a:off x="60231" y="2124486"/>
            <a:ext cx="2998788" cy="2041525"/>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1" name="Rectangle 320">
            <a:extLst>
              <a:ext uri="{FF2B5EF4-FFF2-40B4-BE49-F238E27FC236}">
                <a16:creationId xmlns:a16="http://schemas.microsoft.com/office/drawing/2014/main" id="{62B0F981-B54D-3A01-8770-02AF6F5F8C0F}"/>
              </a:ext>
            </a:extLst>
          </p:cNvPr>
          <p:cNvSpPr/>
          <p:nvPr/>
        </p:nvSpPr>
        <p:spPr bwMode="auto">
          <a:xfrm>
            <a:off x="1313610" y="2346650"/>
            <a:ext cx="1294558" cy="783014"/>
          </a:xfrm>
          <a:prstGeom prst="rect">
            <a:avLst/>
          </a:prstGeom>
          <a:gradFill flip="none" rotWithShape="1">
            <a:gsLst>
              <a:gs pos="0">
                <a:srgbClr val="C4DCF9">
                  <a:alpha val="5000"/>
                </a:srgbClr>
              </a:gs>
              <a:gs pos="100000">
                <a:srgbClr val="A4CFEF">
                  <a:alpha val="5000"/>
                </a:srgbClr>
              </a:gs>
            </a:gsLst>
            <a:lin ang="2700000" scaled="1"/>
            <a:tileRect/>
          </a:gradFill>
          <a:ln w="6350" cap="flat" cmpd="sng" algn="ctr">
            <a:solidFill>
              <a:srgbClr val="50E6FF"/>
            </a:solidFill>
            <a:prstDash val="dash"/>
            <a:headEnd type="none" w="med" len="med"/>
            <a:tailEnd type="none" w="med" len="med"/>
          </a:ln>
          <a:effectLst/>
        </p:spPr>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CA" sz="1732" kern="0" err="1">
              <a:solidFill>
                <a:srgbClr val="FFFFFF"/>
              </a:solidFill>
              <a:latin typeface="Segoe UI"/>
              <a:ea typeface="Segoe UI" pitchFamily="34" charset="0"/>
              <a:cs typeface="Segoe UI" pitchFamily="34" charset="0"/>
            </a:endParaRPr>
          </a:p>
        </p:txBody>
      </p:sp>
      <p:cxnSp>
        <p:nvCxnSpPr>
          <p:cNvPr id="322" name="Straight Arrow Connector 321">
            <a:extLst>
              <a:ext uri="{FF2B5EF4-FFF2-40B4-BE49-F238E27FC236}">
                <a16:creationId xmlns:a16="http://schemas.microsoft.com/office/drawing/2014/main" id="{A836AECD-41C0-0ED2-9AE4-9A991D467DD2}"/>
              </a:ext>
            </a:extLst>
          </p:cNvPr>
          <p:cNvCxnSpPr>
            <a:cxnSpLocks/>
          </p:cNvCxnSpPr>
          <p:nvPr/>
        </p:nvCxnSpPr>
        <p:spPr>
          <a:xfrm>
            <a:off x="466514" y="2740688"/>
            <a:ext cx="330237" cy="0"/>
          </a:xfrm>
          <a:prstGeom prst="straightConnector1">
            <a:avLst/>
          </a:prstGeom>
          <a:noFill/>
          <a:ln w="9525" cap="flat" cmpd="sng" algn="ctr">
            <a:solidFill>
              <a:schemeClr val="tx1"/>
            </a:solidFill>
            <a:prstDash val="solid"/>
            <a:headEnd type="none" w="sm" len="sm"/>
            <a:tailEnd type="triangle" w="sm" len="sm"/>
          </a:ln>
          <a:effectLst/>
        </p:spPr>
      </p:cxnSp>
      <p:grpSp>
        <p:nvGrpSpPr>
          <p:cNvPr id="323" name="Group 322">
            <a:extLst>
              <a:ext uri="{FF2B5EF4-FFF2-40B4-BE49-F238E27FC236}">
                <a16:creationId xmlns:a16="http://schemas.microsoft.com/office/drawing/2014/main" id="{0C17AD9B-69C5-B954-4C70-B2ADB235C6ED}"/>
              </a:ext>
            </a:extLst>
          </p:cNvPr>
          <p:cNvGrpSpPr/>
          <p:nvPr/>
        </p:nvGrpSpPr>
        <p:grpSpPr>
          <a:xfrm>
            <a:off x="204566" y="2532532"/>
            <a:ext cx="327897" cy="265319"/>
            <a:chOff x="2083338" y="2680678"/>
            <a:chExt cx="327897" cy="265319"/>
          </a:xfrm>
        </p:grpSpPr>
        <p:grpSp>
          <p:nvGrpSpPr>
            <p:cNvPr id="324" name="Group 323">
              <a:extLst>
                <a:ext uri="{FF2B5EF4-FFF2-40B4-BE49-F238E27FC236}">
                  <a16:creationId xmlns:a16="http://schemas.microsoft.com/office/drawing/2014/main" id="{1B5E072E-737B-1758-14C6-4E31C4CF3B1E}"/>
                </a:ext>
              </a:extLst>
            </p:cNvPr>
            <p:cNvGrpSpPr/>
            <p:nvPr/>
          </p:nvGrpSpPr>
          <p:grpSpPr>
            <a:xfrm>
              <a:off x="2314366" y="2704330"/>
              <a:ext cx="96869" cy="161829"/>
              <a:chOff x="2416868" y="2724825"/>
              <a:chExt cx="96869" cy="161829"/>
            </a:xfrm>
          </p:grpSpPr>
          <p:sp>
            <p:nvSpPr>
              <p:cNvPr id="327" name="Freeform: Shape 326">
                <a:extLst>
                  <a:ext uri="{FF2B5EF4-FFF2-40B4-BE49-F238E27FC236}">
                    <a16:creationId xmlns:a16="http://schemas.microsoft.com/office/drawing/2014/main" id="{73C5571F-D530-4166-03E7-1A44C1ED529A}"/>
                  </a:ext>
                </a:extLst>
              </p:cNvPr>
              <p:cNvSpPr/>
              <p:nvPr/>
            </p:nvSpPr>
            <p:spPr>
              <a:xfrm>
                <a:off x="2416868" y="2724825"/>
                <a:ext cx="96869" cy="161829"/>
              </a:xfrm>
              <a:custGeom>
                <a:avLst/>
                <a:gdLst>
                  <a:gd name="connsiteX0" fmla="*/ 92011 w 96869"/>
                  <a:gd name="connsiteY0" fmla="*/ 0 h 161829"/>
                  <a:gd name="connsiteX1" fmla="*/ 96869 w 96869"/>
                  <a:gd name="connsiteY1" fmla="*/ 0 h 161829"/>
                  <a:gd name="connsiteX2" fmla="*/ 96869 w 96869"/>
                  <a:gd name="connsiteY2" fmla="*/ 161830 h 161829"/>
                  <a:gd name="connsiteX3" fmla="*/ 92011 w 96869"/>
                  <a:gd name="connsiteY3" fmla="*/ 161830 h 161829"/>
                  <a:gd name="connsiteX4" fmla="*/ 4858 w 96869"/>
                  <a:gd name="connsiteY4" fmla="*/ 161830 h 161829"/>
                  <a:gd name="connsiteX5" fmla="*/ 0 w 96869"/>
                  <a:gd name="connsiteY5" fmla="*/ 161830 h 161829"/>
                  <a:gd name="connsiteX6" fmla="*/ 0 w 96869"/>
                  <a:gd name="connsiteY6" fmla="*/ 0 h 161829"/>
                  <a:gd name="connsiteX7" fmla="*/ 4858 w 96869"/>
                  <a:gd name="connsiteY7" fmla="*/ 0 h 161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6869" h="161829">
                    <a:moveTo>
                      <a:pt x="92011" y="0"/>
                    </a:moveTo>
                    <a:cubicBezTo>
                      <a:pt x="94694" y="0"/>
                      <a:pt x="96869" y="0"/>
                      <a:pt x="96869" y="0"/>
                    </a:cubicBezTo>
                    <a:lnTo>
                      <a:pt x="96869" y="161830"/>
                    </a:lnTo>
                    <a:cubicBezTo>
                      <a:pt x="96869" y="161830"/>
                      <a:pt x="94694" y="161830"/>
                      <a:pt x="92011" y="161830"/>
                    </a:cubicBezTo>
                    <a:lnTo>
                      <a:pt x="4858" y="161830"/>
                    </a:lnTo>
                    <a:cubicBezTo>
                      <a:pt x="2175" y="161830"/>
                      <a:pt x="0" y="161830"/>
                      <a:pt x="0" y="161830"/>
                    </a:cubicBezTo>
                    <a:lnTo>
                      <a:pt x="0" y="0"/>
                    </a:lnTo>
                    <a:cubicBezTo>
                      <a:pt x="0" y="0"/>
                      <a:pt x="2175" y="0"/>
                      <a:pt x="4858" y="0"/>
                    </a:cubicBezTo>
                    <a:close/>
                  </a:path>
                </a:pathLst>
              </a:custGeom>
              <a:gradFill>
                <a:gsLst>
                  <a:gs pos="0">
                    <a:srgbClr val="0078D4"/>
                  </a:gs>
                  <a:gs pos="17000">
                    <a:srgbClr val="1C84DC"/>
                  </a:gs>
                  <a:gs pos="38000">
                    <a:srgbClr val="3990E4"/>
                  </a:gs>
                  <a:gs pos="59000">
                    <a:srgbClr val="4D99EA"/>
                  </a:gs>
                  <a:gs pos="80000">
                    <a:srgbClr val="5A9EEE"/>
                  </a:gs>
                  <a:gs pos="100000">
                    <a:srgbClr val="5EA0EF"/>
                  </a:gs>
                </a:gsLst>
                <a:lin ang="16200000" scaled="1"/>
              </a:gradFill>
              <a:ln w="9525" cap="flat">
                <a:noFill/>
                <a:prstDash val="solid"/>
                <a:miter/>
              </a:ln>
            </p:spPr>
            <p:txBody>
              <a:bodyPr rtlCol="0" anchor="ctr"/>
              <a:lstStyle/>
              <a:p>
                <a:endParaRPr lang="en-CA"/>
              </a:p>
            </p:txBody>
          </p:sp>
          <p:sp>
            <p:nvSpPr>
              <p:cNvPr id="328" name="Freeform: Shape 327">
                <a:extLst>
                  <a:ext uri="{FF2B5EF4-FFF2-40B4-BE49-F238E27FC236}">
                    <a16:creationId xmlns:a16="http://schemas.microsoft.com/office/drawing/2014/main" id="{8FBDAE01-B4C5-5483-9532-5F47BC724B30}"/>
                  </a:ext>
                </a:extLst>
              </p:cNvPr>
              <p:cNvSpPr/>
              <p:nvPr/>
            </p:nvSpPr>
            <p:spPr>
              <a:xfrm>
                <a:off x="2459825" y="2874082"/>
                <a:ext cx="10858" cy="9239"/>
              </a:xfrm>
              <a:custGeom>
                <a:avLst/>
                <a:gdLst>
                  <a:gd name="connsiteX0" fmla="*/ 8287 w 10858"/>
                  <a:gd name="connsiteY0" fmla="*/ 0 h 9239"/>
                  <a:gd name="connsiteX1" fmla="*/ 10858 w 10858"/>
                  <a:gd name="connsiteY1" fmla="*/ 0 h 9239"/>
                  <a:gd name="connsiteX2" fmla="*/ 10858 w 10858"/>
                  <a:gd name="connsiteY2" fmla="*/ 9239 h 9239"/>
                  <a:gd name="connsiteX3" fmla="*/ 8287 w 10858"/>
                  <a:gd name="connsiteY3" fmla="*/ 9239 h 9239"/>
                  <a:gd name="connsiteX4" fmla="*/ 2572 w 10858"/>
                  <a:gd name="connsiteY4" fmla="*/ 9239 h 9239"/>
                  <a:gd name="connsiteX5" fmla="*/ 0 w 10858"/>
                  <a:gd name="connsiteY5" fmla="*/ 9239 h 9239"/>
                  <a:gd name="connsiteX6" fmla="*/ 0 w 10858"/>
                  <a:gd name="connsiteY6" fmla="*/ 0 h 9239"/>
                  <a:gd name="connsiteX7" fmla="*/ 2572 w 10858"/>
                  <a:gd name="connsiteY7" fmla="*/ 0 h 9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8" h="9239">
                    <a:moveTo>
                      <a:pt x="8287" y="0"/>
                    </a:moveTo>
                    <a:cubicBezTo>
                      <a:pt x="9707" y="0"/>
                      <a:pt x="10858" y="0"/>
                      <a:pt x="10858" y="0"/>
                    </a:cubicBezTo>
                    <a:lnTo>
                      <a:pt x="10858" y="9239"/>
                    </a:lnTo>
                    <a:cubicBezTo>
                      <a:pt x="10858" y="9239"/>
                      <a:pt x="9707" y="9239"/>
                      <a:pt x="8287" y="9239"/>
                    </a:cubicBezTo>
                    <a:lnTo>
                      <a:pt x="2572" y="9239"/>
                    </a:lnTo>
                    <a:cubicBezTo>
                      <a:pt x="1151" y="9239"/>
                      <a:pt x="0" y="9239"/>
                      <a:pt x="0" y="9239"/>
                    </a:cubicBezTo>
                    <a:lnTo>
                      <a:pt x="0" y="0"/>
                    </a:lnTo>
                    <a:cubicBezTo>
                      <a:pt x="0" y="0"/>
                      <a:pt x="1151" y="0"/>
                      <a:pt x="2572" y="0"/>
                    </a:cubicBezTo>
                    <a:close/>
                  </a:path>
                </a:pathLst>
              </a:custGeom>
              <a:solidFill>
                <a:srgbClr val="F2F2F2"/>
              </a:solidFill>
              <a:ln w="9525" cap="flat">
                <a:noFill/>
                <a:prstDash val="solid"/>
                <a:miter/>
              </a:ln>
            </p:spPr>
            <p:txBody>
              <a:bodyPr rtlCol="0" anchor="ctr"/>
              <a:lstStyle/>
              <a:p>
                <a:endParaRPr lang="en-CA"/>
              </a:p>
            </p:txBody>
          </p:sp>
          <p:sp>
            <p:nvSpPr>
              <p:cNvPr id="329" name="Freeform: Shape 328">
                <a:extLst>
                  <a:ext uri="{FF2B5EF4-FFF2-40B4-BE49-F238E27FC236}">
                    <a16:creationId xmlns:a16="http://schemas.microsoft.com/office/drawing/2014/main" id="{17720477-9CF4-32B0-E4BB-43054247B6C0}"/>
                  </a:ext>
                </a:extLst>
              </p:cNvPr>
              <p:cNvSpPr/>
              <p:nvPr/>
            </p:nvSpPr>
            <p:spPr>
              <a:xfrm>
                <a:off x="2454110" y="2730254"/>
                <a:ext cx="22288" cy="2952"/>
              </a:xfrm>
              <a:custGeom>
                <a:avLst/>
                <a:gdLst>
                  <a:gd name="connsiteX0" fmla="*/ 20860 w 22288"/>
                  <a:gd name="connsiteY0" fmla="*/ 0 h 2952"/>
                  <a:gd name="connsiteX1" fmla="*/ 22289 w 22288"/>
                  <a:gd name="connsiteY1" fmla="*/ 0 h 2952"/>
                  <a:gd name="connsiteX2" fmla="*/ 22289 w 22288"/>
                  <a:gd name="connsiteY2" fmla="*/ 2953 h 2952"/>
                  <a:gd name="connsiteX3" fmla="*/ 20860 w 22288"/>
                  <a:gd name="connsiteY3" fmla="*/ 2953 h 2952"/>
                  <a:gd name="connsiteX4" fmla="*/ 1429 w 22288"/>
                  <a:gd name="connsiteY4" fmla="*/ 2953 h 2952"/>
                  <a:gd name="connsiteX5" fmla="*/ 0 w 22288"/>
                  <a:gd name="connsiteY5" fmla="*/ 2953 h 2952"/>
                  <a:gd name="connsiteX6" fmla="*/ 0 w 22288"/>
                  <a:gd name="connsiteY6" fmla="*/ 0 h 2952"/>
                  <a:gd name="connsiteX7" fmla="*/ 1429 w 22288"/>
                  <a:gd name="connsiteY7" fmla="*/ 0 h 2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288" h="2952">
                    <a:moveTo>
                      <a:pt x="20860" y="0"/>
                    </a:moveTo>
                    <a:cubicBezTo>
                      <a:pt x="21649" y="0"/>
                      <a:pt x="22289" y="0"/>
                      <a:pt x="22289" y="0"/>
                    </a:cubicBezTo>
                    <a:lnTo>
                      <a:pt x="22289" y="2953"/>
                    </a:lnTo>
                    <a:cubicBezTo>
                      <a:pt x="22289" y="2953"/>
                      <a:pt x="21649" y="2953"/>
                      <a:pt x="20860" y="2953"/>
                    </a:cubicBezTo>
                    <a:lnTo>
                      <a:pt x="1429" y="2953"/>
                    </a:lnTo>
                    <a:cubicBezTo>
                      <a:pt x="640" y="2953"/>
                      <a:pt x="0" y="2953"/>
                      <a:pt x="0" y="2953"/>
                    </a:cubicBezTo>
                    <a:lnTo>
                      <a:pt x="0" y="0"/>
                    </a:lnTo>
                    <a:cubicBezTo>
                      <a:pt x="0" y="0"/>
                      <a:pt x="640" y="0"/>
                      <a:pt x="1429" y="0"/>
                    </a:cubicBezTo>
                    <a:close/>
                  </a:path>
                </a:pathLst>
              </a:custGeom>
              <a:solidFill>
                <a:srgbClr val="F2F2F2"/>
              </a:solidFill>
              <a:ln w="9525" cap="flat">
                <a:noFill/>
                <a:prstDash val="solid"/>
                <a:miter/>
              </a:ln>
            </p:spPr>
            <p:txBody>
              <a:bodyPr rtlCol="0" anchor="ctr"/>
              <a:lstStyle/>
              <a:p>
                <a:endParaRPr lang="en-CA"/>
              </a:p>
            </p:txBody>
          </p:sp>
          <p:sp>
            <p:nvSpPr>
              <p:cNvPr id="330" name="Freeform: Shape 329">
                <a:extLst>
                  <a:ext uri="{FF2B5EF4-FFF2-40B4-BE49-F238E27FC236}">
                    <a16:creationId xmlns:a16="http://schemas.microsoft.com/office/drawing/2014/main" id="{0AF21020-CE52-31F1-8717-6D8AC1339BCC}"/>
                  </a:ext>
                </a:extLst>
              </p:cNvPr>
              <p:cNvSpPr/>
              <p:nvPr/>
            </p:nvSpPr>
            <p:spPr>
              <a:xfrm>
                <a:off x="2425916" y="2738541"/>
                <a:ext cx="78676" cy="130016"/>
              </a:xfrm>
              <a:custGeom>
                <a:avLst/>
                <a:gdLst>
                  <a:gd name="connsiteX0" fmla="*/ 76867 w 78676"/>
                  <a:gd name="connsiteY0" fmla="*/ 0 h 130016"/>
                  <a:gd name="connsiteX1" fmla="*/ 78677 w 78676"/>
                  <a:gd name="connsiteY1" fmla="*/ 0 h 130016"/>
                  <a:gd name="connsiteX2" fmla="*/ 78677 w 78676"/>
                  <a:gd name="connsiteY2" fmla="*/ 130016 h 130016"/>
                  <a:gd name="connsiteX3" fmla="*/ 76867 w 78676"/>
                  <a:gd name="connsiteY3" fmla="*/ 130016 h 130016"/>
                  <a:gd name="connsiteX4" fmla="*/ 1810 w 78676"/>
                  <a:gd name="connsiteY4" fmla="*/ 130016 h 130016"/>
                  <a:gd name="connsiteX5" fmla="*/ 0 w 78676"/>
                  <a:gd name="connsiteY5" fmla="*/ 130016 h 130016"/>
                  <a:gd name="connsiteX6" fmla="*/ 0 w 78676"/>
                  <a:gd name="connsiteY6" fmla="*/ 0 h 130016"/>
                  <a:gd name="connsiteX7" fmla="*/ 1810 w 78676"/>
                  <a:gd name="connsiteY7" fmla="*/ 0 h 130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676" h="130016">
                    <a:moveTo>
                      <a:pt x="76867" y="0"/>
                    </a:moveTo>
                    <a:cubicBezTo>
                      <a:pt x="77866" y="0"/>
                      <a:pt x="78677" y="0"/>
                      <a:pt x="78677" y="0"/>
                    </a:cubicBezTo>
                    <a:lnTo>
                      <a:pt x="78677" y="130016"/>
                    </a:lnTo>
                    <a:cubicBezTo>
                      <a:pt x="78677" y="130016"/>
                      <a:pt x="77866" y="130016"/>
                      <a:pt x="76867" y="130016"/>
                    </a:cubicBezTo>
                    <a:lnTo>
                      <a:pt x="1810" y="130016"/>
                    </a:lnTo>
                    <a:cubicBezTo>
                      <a:pt x="810" y="130016"/>
                      <a:pt x="0" y="130016"/>
                      <a:pt x="0" y="130016"/>
                    </a:cubicBezTo>
                    <a:lnTo>
                      <a:pt x="0" y="0"/>
                    </a:lnTo>
                    <a:cubicBezTo>
                      <a:pt x="0" y="0"/>
                      <a:pt x="810" y="0"/>
                      <a:pt x="1810" y="0"/>
                    </a:cubicBezTo>
                    <a:close/>
                  </a:path>
                </a:pathLst>
              </a:custGeom>
              <a:gradFill>
                <a:gsLst>
                  <a:gs pos="0">
                    <a:srgbClr val="D2EBFF"/>
                  </a:gs>
                  <a:gs pos="50000">
                    <a:srgbClr val="E1F5FE"/>
                  </a:gs>
                  <a:gs pos="100000">
                    <a:srgbClr val="F0FFFD"/>
                  </a:gs>
                </a:gsLst>
                <a:lin ang="16200000" scaled="1"/>
              </a:gradFill>
              <a:ln w="9525" cap="flat">
                <a:noFill/>
                <a:prstDash val="solid"/>
                <a:miter/>
              </a:ln>
            </p:spPr>
            <p:txBody>
              <a:bodyPr rtlCol="0" anchor="ctr"/>
              <a:lstStyle/>
              <a:p>
                <a:endParaRPr lang="en-CA"/>
              </a:p>
            </p:txBody>
          </p:sp>
        </p:grpSp>
        <p:pic>
          <p:nvPicPr>
            <p:cNvPr id="325" name="Graphic 324">
              <a:extLst>
                <a:ext uri="{FF2B5EF4-FFF2-40B4-BE49-F238E27FC236}">
                  <a16:creationId xmlns:a16="http://schemas.microsoft.com/office/drawing/2014/main" id="{DD2CDA08-C0C3-04A0-D0F5-95C3135B4A1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083338" y="2680678"/>
              <a:ext cx="210835" cy="210835"/>
            </a:xfrm>
            <a:prstGeom prst="rect">
              <a:avLst/>
            </a:prstGeom>
          </p:spPr>
        </p:pic>
        <p:pic>
          <p:nvPicPr>
            <p:cNvPr id="326" name="Graphic 325">
              <a:extLst>
                <a:ext uri="{FF2B5EF4-FFF2-40B4-BE49-F238E27FC236}">
                  <a16:creationId xmlns:a16="http://schemas.microsoft.com/office/drawing/2014/main" id="{183CA8DE-FFD5-D485-2AAE-9B762681AF6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10654" y="2774547"/>
              <a:ext cx="171450" cy="171450"/>
            </a:xfrm>
            <a:prstGeom prst="rect">
              <a:avLst/>
            </a:prstGeom>
          </p:spPr>
        </p:pic>
      </p:grpSp>
      <p:sp>
        <p:nvSpPr>
          <p:cNvPr id="331" name="Rectangle 330">
            <a:extLst>
              <a:ext uri="{FF2B5EF4-FFF2-40B4-BE49-F238E27FC236}">
                <a16:creationId xmlns:a16="http://schemas.microsoft.com/office/drawing/2014/main" id="{AFC81B6A-FEA4-2BA5-F3C6-43C556161A79}"/>
              </a:ext>
            </a:extLst>
          </p:cNvPr>
          <p:cNvSpPr/>
          <p:nvPr/>
        </p:nvSpPr>
        <p:spPr bwMode="auto">
          <a:xfrm>
            <a:off x="209033" y="2758227"/>
            <a:ext cx="547705"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rgbClr val="FFFFFF"/>
                </a:solidFill>
                <a:latin typeface="Segoe UI Semibold"/>
                <a:ea typeface="Segoe UI" pitchFamily="34" charset="0"/>
                <a:cs typeface="Segoe UI Semibold" panose="020B0702040204020203" pitchFamily="34" charset="0"/>
              </a:rPr>
              <a:t>You</a:t>
            </a:r>
          </a:p>
        </p:txBody>
      </p:sp>
      <p:cxnSp>
        <p:nvCxnSpPr>
          <p:cNvPr id="332" name="Connector: Elbow 331">
            <a:extLst>
              <a:ext uri="{FF2B5EF4-FFF2-40B4-BE49-F238E27FC236}">
                <a16:creationId xmlns:a16="http://schemas.microsoft.com/office/drawing/2014/main" id="{997F0B25-3B17-6350-47FA-BAF61586AB70}"/>
              </a:ext>
            </a:extLst>
          </p:cNvPr>
          <p:cNvCxnSpPr>
            <a:cxnSpLocks/>
            <a:stCxn id="368" idx="3"/>
            <a:endCxn id="373" idx="1"/>
          </p:cNvCxnSpPr>
          <p:nvPr/>
        </p:nvCxnSpPr>
        <p:spPr>
          <a:xfrm flipV="1">
            <a:off x="954857" y="2484272"/>
            <a:ext cx="454406" cy="254035"/>
          </a:xfrm>
          <a:prstGeom prst="bentConnector3">
            <a:avLst>
              <a:gd name="adj1" fmla="val 50000"/>
            </a:avLst>
          </a:prstGeom>
          <a:ln>
            <a:solidFill>
              <a:schemeClr val="tx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340" name="Straight Arrow Connector 339">
            <a:extLst>
              <a:ext uri="{FF2B5EF4-FFF2-40B4-BE49-F238E27FC236}">
                <a16:creationId xmlns:a16="http://schemas.microsoft.com/office/drawing/2014/main" id="{58E5F177-1888-D4F4-C119-709B0FCC2815}"/>
              </a:ext>
            </a:extLst>
          </p:cNvPr>
          <p:cNvCxnSpPr>
            <a:cxnSpLocks/>
          </p:cNvCxnSpPr>
          <p:nvPr/>
        </p:nvCxnSpPr>
        <p:spPr>
          <a:xfrm>
            <a:off x="1529337" y="2487230"/>
            <a:ext cx="0" cy="177962"/>
          </a:xfrm>
          <a:prstGeom prst="straightConnector1">
            <a:avLst/>
          </a:prstGeom>
          <a:noFill/>
          <a:ln w="9525" cap="flat" cmpd="sng" algn="ctr">
            <a:solidFill>
              <a:schemeClr val="tx1"/>
            </a:solidFill>
            <a:prstDash val="solid"/>
            <a:headEnd type="none" w="sm" len="sm"/>
            <a:tailEnd type="triangle" w="sm" len="sm"/>
          </a:ln>
          <a:effectLst/>
        </p:spPr>
      </p:cxnSp>
      <p:pic>
        <p:nvPicPr>
          <p:cNvPr id="344" name="Graphic 343">
            <a:extLst>
              <a:ext uri="{FF2B5EF4-FFF2-40B4-BE49-F238E27FC236}">
                <a16:creationId xmlns:a16="http://schemas.microsoft.com/office/drawing/2014/main" id="{3A660188-79CD-9C86-5794-E16E4AF37F1E}"/>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2493321" y="3010537"/>
            <a:ext cx="90973" cy="90973"/>
          </a:xfrm>
          <a:prstGeom prst="rect">
            <a:avLst/>
          </a:prstGeom>
          <a:effectLst/>
        </p:spPr>
      </p:pic>
      <p:pic>
        <p:nvPicPr>
          <p:cNvPr id="345" name="Picture 344" descr="A person with a beard&#10;&#10;Description automatically generated with medium confidence">
            <a:extLst>
              <a:ext uri="{FF2B5EF4-FFF2-40B4-BE49-F238E27FC236}">
                <a16:creationId xmlns:a16="http://schemas.microsoft.com/office/drawing/2014/main" id="{F362D88E-F51A-DEC4-1A66-2AA1DC3C1DC0}"/>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296045" y="3615933"/>
            <a:ext cx="200238" cy="200238"/>
          </a:xfrm>
          <a:prstGeom prst="ellipse">
            <a:avLst/>
          </a:prstGeom>
          <a:ln>
            <a:gradFill>
              <a:gsLst>
                <a:gs pos="0">
                  <a:schemeClr val="tx1"/>
                </a:gs>
                <a:gs pos="100000">
                  <a:schemeClr val="tx1">
                    <a:lumMod val="75000"/>
                  </a:schemeClr>
                </a:gs>
              </a:gsLst>
              <a:lin ang="5400000" scaled="1"/>
            </a:gradFill>
          </a:ln>
        </p:spPr>
      </p:pic>
      <p:sp>
        <p:nvSpPr>
          <p:cNvPr id="346" name="Rectangle 345">
            <a:extLst>
              <a:ext uri="{FF2B5EF4-FFF2-40B4-BE49-F238E27FC236}">
                <a16:creationId xmlns:a16="http://schemas.microsoft.com/office/drawing/2014/main" id="{639F8930-7841-7FAC-9328-B0B5DA0C8364}"/>
              </a:ext>
            </a:extLst>
          </p:cNvPr>
          <p:cNvSpPr/>
          <p:nvPr/>
        </p:nvSpPr>
        <p:spPr bwMode="auto">
          <a:xfrm>
            <a:off x="204845" y="3808273"/>
            <a:ext cx="547705"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rgbClr val="FFFFFF"/>
                </a:solidFill>
                <a:latin typeface="Segoe UI Semibold"/>
                <a:ea typeface="Segoe UI" pitchFamily="34" charset="0"/>
                <a:cs typeface="Segoe UI Semibold" panose="020B0702040204020203" pitchFamily="34" charset="0"/>
              </a:rPr>
              <a:t>Me</a:t>
            </a:r>
          </a:p>
        </p:txBody>
      </p:sp>
      <p:pic>
        <p:nvPicPr>
          <p:cNvPr id="347" name="Graphic 346">
            <a:extLst>
              <a:ext uri="{FF2B5EF4-FFF2-40B4-BE49-F238E27FC236}">
                <a16:creationId xmlns:a16="http://schemas.microsoft.com/office/drawing/2014/main" id="{6AD802E5-44F9-CA72-A95C-3554B19CFEF9}"/>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820337" y="3642258"/>
            <a:ext cx="147588" cy="147588"/>
          </a:xfrm>
          <a:prstGeom prst="rect">
            <a:avLst/>
          </a:prstGeom>
        </p:spPr>
      </p:pic>
      <p:sp>
        <p:nvSpPr>
          <p:cNvPr id="348" name="Rectangle 347">
            <a:extLst>
              <a:ext uri="{FF2B5EF4-FFF2-40B4-BE49-F238E27FC236}">
                <a16:creationId xmlns:a16="http://schemas.microsoft.com/office/drawing/2014/main" id="{54C32D80-F281-5180-1C3B-5F6149FADD5F}"/>
              </a:ext>
            </a:extLst>
          </p:cNvPr>
          <p:cNvSpPr/>
          <p:nvPr/>
        </p:nvSpPr>
        <p:spPr bwMode="auto">
          <a:xfrm>
            <a:off x="412554" y="3809668"/>
            <a:ext cx="1035820"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algn="ctr" defTabSz="807757" fontAlgn="base">
              <a:spcBef>
                <a:spcPct val="0"/>
              </a:spcBef>
              <a:spcAft>
                <a:spcPct val="0"/>
              </a:spcAft>
              <a:defRPr/>
            </a:pPr>
            <a:r>
              <a:rPr lang="en-US" sz="434" kern="0" dirty="0">
                <a:solidFill>
                  <a:srgbClr val="FFFFFF"/>
                </a:solidFill>
                <a:latin typeface="Cascadia Code" panose="020B0609020000020004" pitchFamily="49" charset="0"/>
                <a:ea typeface="Segoe UI" pitchFamily="34" charset="0"/>
                <a:cs typeface="Cascadia Code" panose="020B0609020000020004" pitchFamily="49" charset="0"/>
              </a:rPr>
              <a:t>git push origin master</a:t>
            </a:r>
            <a:br>
              <a:rPr lang="en-US" sz="434" kern="0" dirty="0">
                <a:solidFill>
                  <a:srgbClr val="FFFFFF"/>
                </a:solidFill>
                <a:latin typeface="Cascadia Code" panose="020B0609020000020004" pitchFamily="49" charset="0"/>
                <a:ea typeface="Segoe UI" pitchFamily="34" charset="0"/>
                <a:cs typeface="Cascadia Code" panose="020B0609020000020004" pitchFamily="49" charset="0"/>
              </a:rPr>
            </a:br>
            <a:r>
              <a:rPr lang="en-US" sz="300" kern="0" dirty="0">
                <a:solidFill>
                  <a:schemeClr val="accent2"/>
                </a:solidFill>
                <a:latin typeface="Cascadia Code" panose="020B0609020000020004" pitchFamily="49" charset="0"/>
                <a:ea typeface="Segoe UI" pitchFamily="34" charset="0"/>
                <a:cs typeface="Cascadia Code" panose="020B0609020000020004" pitchFamily="49" charset="0"/>
              </a:rPr>
              <a:t>(YOLO)</a:t>
            </a:r>
            <a:endParaRPr lang="en-US" sz="434" kern="0" dirty="0">
              <a:solidFill>
                <a:schemeClr val="accent2"/>
              </a:solidFill>
              <a:latin typeface="Cascadia Code" panose="020B0609020000020004" pitchFamily="49" charset="0"/>
              <a:ea typeface="Segoe UI" pitchFamily="34" charset="0"/>
              <a:cs typeface="Cascadia Code" panose="020B0609020000020004" pitchFamily="49" charset="0"/>
            </a:endParaRPr>
          </a:p>
        </p:txBody>
      </p:sp>
      <p:cxnSp>
        <p:nvCxnSpPr>
          <p:cNvPr id="349" name="Straight Arrow Connector 348">
            <a:extLst>
              <a:ext uri="{FF2B5EF4-FFF2-40B4-BE49-F238E27FC236}">
                <a16:creationId xmlns:a16="http://schemas.microsoft.com/office/drawing/2014/main" id="{1AC20318-09A3-D572-4F06-1C98B9C7D07A}"/>
              </a:ext>
            </a:extLst>
          </p:cNvPr>
          <p:cNvCxnSpPr>
            <a:cxnSpLocks/>
          </p:cNvCxnSpPr>
          <p:nvPr/>
        </p:nvCxnSpPr>
        <p:spPr>
          <a:xfrm>
            <a:off x="466514" y="3716052"/>
            <a:ext cx="330237" cy="0"/>
          </a:xfrm>
          <a:prstGeom prst="straightConnector1">
            <a:avLst/>
          </a:prstGeom>
          <a:noFill/>
          <a:ln w="9525" cap="flat" cmpd="sng" algn="ctr">
            <a:solidFill>
              <a:schemeClr val="tx1"/>
            </a:solidFill>
            <a:prstDash val="solid"/>
            <a:headEnd type="none" w="sm" len="sm"/>
            <a:tailEnd type="triangle" w="sm" len="sm"/>
          </a:ln>
          <a:effectLst/>
        </p:spPr>
      </p:cxnSp>
      <p:sp>
        <p:nvSpPr>
          <p:cNvPr id="350" name="Rectangle 349">
            <a:extLst>
              <a:ext uri="{FF2B5EF4-FFF2-40B4-BE49-F238E27FC236}">
                <a16:creationId xmlns:a16="http://schemas.microsoft.com/office/drawing/2014/main" id="{A258CB17-92A7-B6F1-7386-BE2AF4B7F66A}"/>
              </a:ext>
            </a:extLst>
          </p:cNvPr>
          <p:cNvSpPr/>
          <p:nvPr/>
        </p:nvSpPr>
        <p:spPr bwMode="auto">
          <a:xfrm>
            <a:off x="1313998" y="3184045"/>
            <a:ext cx="1294558" cy="783014"/>
          </a:xfrm>
          <a:prstGeom prst="rect">
            <a:avLst/>
          </a:prstGeom>
          <a:gradFill flip="none" rotWithShape="1">
            <a:gsLst>
              <a:gs pos="0">
                <a:schemeClr val="accent5">
                  <a:lumMod val="20000"/>
                  <a:lumOff val="80000"/>
                  <a:alpha val="5000"/>
                </a:schemeClr>
              </a:gs>
              <a:gs pos="100000">
                <a:schemeClr val="accent5">
                  <a:lumMod val="40000"/>
                  <a:lumOff val="60000"/>
                  <a:alpha val="5000"/>
                </a:schemeClr>
              </a:gs>
            </a:gsLst>
            <a:lin ang="2700000" scaled="1"/>
            <a:tileRect/>
          </a:gradFill>
          <a:ln w="6350" cap="flat" cmpd="sng" algn="ctr">
            <a:solidFill>
              <a:srgbClr val="FC9804"/>
            </a:solidFill>
            <a:prstDash val="dash"/>
            <a:headEnd type="none" w="med" len="med"/>
            <a:tailEnd type="none" w="med" len="med"/>
          </a:ln>
          <a:effectLst/>
        </p:spPr>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CA" sz="1732" kern="0" err="1">
              <a:solidFill>
                <a:srgbClr val="FFFFFF"/>
              </a:solidFill>
              <a:latin typeface="Segoe UI"/>
              <a:ea typeface="Segoe UI" pitchFamily="34" charset="0"/>
              <a:cs typeface="Segoe UI" pitchFamily="34" charset="0"/>
            </a:endParaRPr>
          </a:p>
        </p:txBody>
      </p:sp>
      <p:pic>
        <p:nvPicPr>
          <p:cNvPr id="351" name="Picture 350" descr="A picture containing circle, graphics, symbol, font&#10;&#10;Description automatically generated">
            <a:extLst>
              <a:ext uri="{FF2B5EF4-FFF2-40B4-BE49-F238E27FC236}">
                <a16:creationId xmlns:a16="http://schemas.microsoft.com/office/drawing/2014/main" id="{FF42C54B-6BE0-2C69-2660-B05073E0252F}"/>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1373562" y="3263467"/>
            <a:ext cx="155776" cy="155776"/>
          </a:xfrm>
          <a:prstGeom prst="rect">
            <a:avLst/>
          </a:prstGeom>
        </p:spPr>
      </p:pic>
      <p:cxnSp>
        <p:nvCxnSpPr>
          <p:cNvPr id="352" name="Connector: Elbow 351">
            <a:extLst>
              <a:ext uri="{FF2B5EF4-FFF2-40B4-BE49-F238E27FC236}">
                <a16:creationId xmlns:a16="http://schemas.microsoft.com/office/drawing/2014/main" id="{E7E0A330-7098-C08E-C6DF-8C8BFA912D85}"/>
              </a:ext>
            </a:extLst>
          </p:cNvPr>
          <p:cNvCxnSpPr>
            <a:cxnSpLocks/>
            <a:endCxn id="351" idx="1"/>
          </p:cNvCxnSpPr>
          <p:nvPr/>
        </p:nvCxnSpPr>
        <p:spPr>
          <a:xfrm flipV="1">
            <a:off x="973580" y="3341355"/>
            <a:ext cx="399982" cy="367568"/>
          </a:xfrm>
          <a:prstGeom prst="bentConnector3">
            <a:avLst>
              <a:gd name="adj1" fmla="val 50000"/>
            </a:avLst>
          </a:prstGeom>
          <a:ln>
            <a:solidFill>
              <a:schemeClr val="tx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grpSp>
        <p:nvGrpSpPr>
          <p:cNvPr id="353" name="Group 352">
            <a:extLst>
              <a:ext uri="{FF2B5EF4-FFF2-40B4-BE49-F238E27FC236}">
                <a16:creationId xmlns:a16="http://schemas.microsoft.com/office/drawing/2014/main" id="{18A30C9A-2D8D-E681-8A7F-B1CF4888088A}"/>
              </a:ext>
            </a:extLst>
          </p:cNvPr>
          <p:cNvGrpSpPr/>
          <p:nvPr/>
        </p:nvGrpSpPr>
        <p:grpSpPr>
          <a:xfrm>
            <a:off x="1409263" y="3226170"/>
            <a:ext cx="1230361" cy="208989"/>
            <a:chOff x="3154908" y="2038296"/>
            <a:chExt cx="1230361" cy="208989"/>
          </a:xfrm>
        </p:grpSpPr>
        <p:sp>
          <p:nvSpPr>
            <p:cNvPr id="354" name="Rectangle 353">
              <a:extLst>
                <a:ext uri="{FF2B5EF4-FFF2-40B4-BE49-F238E27FC236}">
                  <a16:creationId xmlns:a16="http://schemas.microsoft.com/office/drawing/2014/main" id="{25520751-D8EF-B44F-3008-29D76AE21805}"/>
                </a:ext>
              </a:extLst>
            </p:cNvPr>
            <p:cNvSpPr/>
            <p:nvPr/>
          </p:nvSpPr>
          <p:spPr bwMode="auto">
            <a:xfrm>
              <a:off x="3154908" y="2038296"/>
              <a:ext cx="1230361"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chemeClr val="accent5"/>
                  </a:solidFill>
                  <a:latin typeface="Cascadia Code" panose="020B0609020000020004" pitchFamily="49" charset="0"/>
                  <a:ea typeface="Segoe UI" pitchFamily="34" charset="0"/>
                  <a:cs typeface="Cascadia Code" panose="020B0609020000020004" pitchFamily="49" charset="0"/>
                </a:rPr>
                <a:t>main.yaml</a:t>
              </a:r>
            </a:p>
          </p:txBody>
        </p:sp>
        <p:sp>
          <p:nvSpPr>
            <p:cNvPr id="355" name="Rectangle 354">
              <a:extLst>
                <a:ext uri="{FF2B5EF4-FFF2-40B4-BE49-F238E27FC236}">
                  <a16:creationId xmlns:a16="http://schemas.microsoft.com/office/drawing/2014/main" id="{F0D75880-E294-E68C-42F3-DFE928EB15FD}"/>
                </a:ext>
              </a:extLst>
            </p:cNvPr>
            <p:cNvSpPr/>
            <p:nvPr/>
          </p:nvSpPr>
          <p:spPr bwMode="auto">
            <a:xfrm>
              <a:off x="3156304" y="2099188"/>
              <a:ext cx="1065651"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rgbClr val="FFFFFF"/>
                  </a:solidFill>
                  <a:latin typeface="Segoe UI Semibold"/>
                  <a:ea typeface="Segoe UI" pitchFamily="34" charset="0"/>
                  <a:cs typeface="Segoe UI Semibold" panose="020B0702040204020203" pitchFamily="34" charset="0"/>
                </a:rPr>
                <a:t>GitHub Workflows</a:t>
              </a:r>
            </a:p>
          </p:txBody>
        </p:sp>
      </p:grpSp>
      <p:sp>
        <p:nvSpPr>
          <p:cNvPr id="356" name="Rectangle 355">
            <a:extLst>
              <a:ext uri="{FF2B5EF4-FFF2-40B4-BE49-F238E27FC236}">
                <a16:creationId xmlns:a16="http://schemas.microsoft.com/office/drawing/2014/main" id="{2BDAAB0A-46E8-3B6C-0E41-47C0B650ABE0}"/>
              </a:ext>
            </a:extLst>
          </p:cNvPr>
          <p:cNvSpPr/>
          <p:nvPr/>
        </p:nvSpPr>
        <p:spPr bwMode="auto">
          <a:xfrm>
            <a:off x="1407866" y="3407395"/>
            <a:ext cx="1230361"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chemeClr val="accent5"/>
                </a:solidFill>
                <a:latin typeface="Cascadia Code" panose="020B0609020000020004" pitchFamily="49" charset="0"/>
                <a:ea typeface="Segoe UI" pitchFamily="34" charset="0"/>
                <a:cs typeface="Cascadia Code" panose="020B0609020000020004" pitchFamily="49" charset="0"/>
              </a:rPr>
              <a:t>1. gatsby build</a:t>
            </a:r>
          </a:p>
        </p:txBody>
      </p:sp>
      <p:sp>
        <p:nvSpPr>
          <p:cNvPr id="357" name="Rectangle 356">
            <a:extLst>
              <a:ext uri="{FF2B5EF4-FFF2-40B4-BE49-F238E27FC236}">
                <a16:creationId xmlns:a16="http://schemas.microsoft.com/office/drawing/2014/main" id="{098C76CF-B75C-F20F-0EB3-DFA475C028AF}"/>
              </a:ext>
            </a:extLst>
          </p:cNvPr>
          <p:cNvSpPr/>
          <p:nvPr/>
        </p:nvSpPr>
        <p:spPr bwMode="auto">
          <a:xfrm>
            <a:off x="1409263" y="3468287"/>
            <a:ext cx="997184"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rgbClr val="FFFFFF"/>
                </a:solidFill>
                <a:latin typeface="Segoe UI Semibold"/>
                <a:ea typeface="Segoe UI" pitchFamily="34" charset="0"/>
                <a:cs typeface="Segoe UI Semibold" panose="020B0702040204020203" pitchFamily="34" charset="0"/>
              </a:rPr>
              <a:t>Compile static website</a:t>
            </a:r>
          </a:p>
        </p:txBody>
      </p:sp>
      <p:pic>
        <p:nvPicPr>
          <p:cNvPr id="358" name="Picture 357" descr="A purple circle with white letters&#10;&#10;Description automatically generated with low confidence">
            <a:extLst>
              <a:ext uri="{FF2B5EF4-FFF2-40B4-BE49-F238E27FC236}">
                <a16:creationId xmlns:a16="http://schemas.microsoft.com/office/drawing/2014/main" id="{4AB2404B-255D-5901-23CB-CB20558284F0}"/>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1413538" y="3458754"/>
            <a:ext cx="113293" cy="113293"/>
          </a:xfrm>
          <a:prstGeom prst="ellipse">
            <a:avLst/>
          </a:prstGeom>
        </p:spPr>
      </p:pic>
      <p:sp>
        <p:nvSpPr>
          <p:cNvPr id="359" name="Rectangle 358">
            <a:extLst>
              <a:ext uri="{FF2B5EF4-FFF2-40B4-BE49-F238E27FC236}">
                <a16:creationId xmlns:a16="http://schemas.microsoft.com/office/drawing/2014/main" id="{F4431171-F870-C847-4C26-771AD214F2B0}"/>
              </a:ext>
            </a:extLst>
          </p:cNvPr>
          <p:cNvSpPr/>
          <p:nvPr/>
        </p:nvSpPr>
        <p:spPr bwMode="auto">
          <a:xfrm>
            <a:off x="1407866" y="3555041"/>
            <a:ext cx="1305875"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chemeClr val="accent5"/>
                </a:solidFill>
                <a:latin typeface="Cascadia Code" panose="020B0609020000020004" pitchFamily="49" charset="0"/>
                <a:ea typeface="Segoe UI" pitchFamily="34" charset="0"/>
                <a:cs typeface="Cascadia Code" panose="020B0609020000020004" pitchFamily="49" charset="0"/>
              </a:rPr>
              <a:t>2. az storage blob upload-batch</a:t>
            </a:r>
          </a:p>
        </p:txBody>
      </p:sp>
      <p:sp>
        <p:nvSpPr>
          <p:cNvPr id="360" name="Rectangle 359">
            <a:extLst>
              <a:ext uri="{FF2B5EF4-FFF2-40B4-BE49-F238E27FC236}">
                <a16:creationId xmlns:a16="http://schemas.microsoft.com/office/drawing/2014/main" id="{A4AEDE53-545B-3209-34A3-3063F856A3A3}"/>
              </a:ext>
            </a:extLst>
          </p:cNvPr>
          <p:cNvSpPr/>
          <p:nvPr/>
        </p:nvSpPr>
        <p:spPr bwMode="auto">
          <a:xfrm>
            <a:off x="1409263" y="3615933"/>
            <a:ext cx="997184"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rgbClr val="FFFFFF"/>
                </a:solidFill>
                <a:latin typeface="Segoe UI Semibold"/>
                <a:ea typeface="Segoe UI" pitchFamily="34" charset="0"/>
                <a:cs typeface="Segoe UI Semibold" panose="020B0702040204020203" pitchFamily="34" charset="0"/>
              </a:rPr>
              <a:t>Upload to Blob</a:t>
            </a:r>
          </a:p>
        </p:txBody>
      </p:sp>
      <p:pic>
        <p:nvPicPr>
          <p:cNvPr id="361" name="Graphic 360">
            <a:extLst>
              <a:ext uri="{FF2B5EF4-FFF2-40B4-BE49-F238E27FC236}">
                <a16:creationId xmlns:a16="http://schemas.microsoft.com/office/drawing/2014/main" id="{06F50288-C0CC-EAF2-AA0A-DD46AC0FC900}"/>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419220" y="3609218"/>
            <a:ext cx="110969" cy="110969"/>
          </a:xfrm>
          <a:prstGeom prst="rect">
            <a:avLst/>
          </a:prstGeom>
        </p:spPr>
      </p:pic>
      <p:sp>
        <p:nvSpPr>
          <p:cNvPr id="362" name="Rectangle 361">
            <a:extLst>
              <a:ext uri="{FF2B5EF4-FFF2-40B4-BE49-F238E27FC236}">
                <a16:creationId xmlns:a16="http://schemas.microsoft.com/office/drawing/2014/main" id="{D8FB5892-C585-339D-0A29-1CCC319CA326}"/>
              </a:ext>
            </a:extLst>
          </p:cNvPr>
          <p:cNvSpPr/>
          <p:nvPr/>
        </p:nvSpPr>
        <p:spPr bwMode="auto">
          <a:xfrm>
            <a:off x="1407866" y="3706751"/>
            <a:ext cx="1230361"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chemeClr val="accent5"/>
                </a:solidFill>
                <a:latin typeface="Cascadia Code" panose="020B0609020000020004" pitchFamily="49" charset="0"/>
                <a:ea typeface="Segoe UI" pitchFamily="34" charset="0"/>
                <a:cs typeface="Cascadia Code" panose="020B0609020000020004" pitchFamily="49" charset="0"/>
              </a:rPr>
              <a:t>3. az cdn endpoint purge</a:t>
            </a:r>
          </a:p>
        </p:txBody>
      </p:sp>
      <p:sp>
        <p:nvSpPr>
          <p:cNvPr id="363" name="Rectangle 362">
            <a:extLst>
              <a:ext uri="{FF2B5EF4-FFF2-40B4-BE49-F238E27FC236}">
                <a16:creationId xmlns:a16="http://schemas.microsoft.com/office/drawing/2014/main" id="{90449000-173C-4CB3-B5A7-CB580AB53BB5}"/>
              </a:ext>
            </a:extLst>
          </p:cNvPr>
          <p:cNvSpPr/>
          <p:nvPr/>
        </p:nvSpPr>
        <p:spPr bwMode="auto">
          <a:xfrm>
            <a:off x="1409262" y="3767643"/>
            <a:ext cx="1146519"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rgbClr val="FFFFFF"/>
                </a:solidFill>
                <a:latin typeface="Segoe UI Semibold"/>
                <a:ea typeface="Segoe UI" pitchFamily="34" charset="0"/>
                <a:cs typeface="Segoe UI Semibold" panose="020B0702040204020203" pitchFamily="34" charset="0"/>
              </a:rPr>
              <a:t>Purge CDN cache</a:t>
            </a:r>
          </a:p>
        </p:txBody>
      </p:sp>
      <p:pic>
        <p:nvPicPr>
          <p:cNvPr id="364" name="Graphic 363">
            <a:extLst>
              <a:ext uri="{FF2B5EF4-FFF2-40B4-BE49-F238E27FC236}">
                <a16:creationId xmlns:a16="http://schemas.microsoft.com/office/drawing/2014/main" id="{74866359-120F-8E3B-BEA6-056606AE19A7}"/>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378645" y="3726717"/>
            <a:ext cx="161764" cy="161764"/>
          </a:xfrm>
          <a:prstGeom prst="rect">
            <a:avLst/>
          </a:prstGeom>
        </p:spPr>
      </p:pic>
      <p:cxnSp>
        <p:nvCxnSpPr>
          <p:cNvPr id="365" name="Connector: Elbow 364">
            <a:extLst>
              <a:ext uri="{FF2B5EF4-FFF2-40B4-BE49-F238E27FC236}">
                <a16:creationId xmlns:a16="http://schemas.microsoft.com/office/drawing/2014/main" id="{6EDBC3C9-C08E-22C7-953C-FD72E905C628}"/>
              </a:ext>
            </a:extLst>
          </p:cNvPr>
          <p:cNvCxnSpPr>
            <a:cxnSpLocks/>
            <a:stCxn id="350" idx="3"/>
            <a:endCxn id="321" idx="3"/>
          </p:cNvCxnSpPr>
          <p:nvPr/>
        </p:nvCxnSpPr>
        <p:spPr>
          <a:xfrm flipH="1" flipV="1">
            <a:off x="2608168" y="2738157"/>
            <a:ext cx="388" cy="837395"/>
          </a:xfrm>
          <a:prstGeom prst="bentConnector3">
            <a:avLst>
              <a:gd name="adj1" fmla="val -58917526"/>
            </a:avLst>
          </a:prstGeom>
          <a:ln>
            <a:solidFill>
              <a:schemeClr val="accent2"/>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sp>
        <p:nvSpPr>
          <p:cNvPr id="366" name="Rectangle 365">
            <a:extLst>
              <a:ext uri="{FF2B5EF4-FFF2-40B4-BE49-F238E27FC236}">
                <a16:creationId xmlns:a16="http://schemas.microsoft.com/office/drawing/2014/main" id="{9B466B68-B37D-F13F-A70B-68E8141ACE50}"/>
              </a:ext>
            </a:extLst>
          </p:cNvPr>
          <p:cNvSpPr/>
          <p:nvPr/>
        </p:nvSpPr>
        <p:spPr bwMode="auto">
          <a:xfrm>
            <a:off x="2483542" y="3076150"/>
            <a:ext cx="483379"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b="1" kern="0" dirty="0">
                <a:solidFill>
                  <a:schemeClr val="accent2"/>
                </a:solidFill>
                <a:latin typeface="Segoe UI Semibold"/>
                <a:ea typeface="Segoe UI" pitchFamily="34" charset="0"/>
                <a:cs typeface="Segoe UI Semibold" panose="020B0702040204020203" pitchFamily="34" charset="0"/>
              </a:rPr>
              <a:t>CI/CD</a:t>
            </a:r>
          </a:p>
        </p:txBody>
      </p:sp>
      <p:pic>
        <p:nvPicPr>
          <p:cNvPr id="367" name="Picture 366" descr="A purple cat in a circle&#10;&#10;Description automatically generated with medium confidence">
            <a:extLst>
              <a:ext uri="{FF2B5EF4-FFF2-40B4-BE49-F238E27FC236}">
                <a16:creationId xmlns:a16="http://schemas.microsoft.com/office/drawing/2014/main" id="{26A640DB-6B53-F1FC-78E5-94AA712DEDB1}"/>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2501259" y="3852045"/>
            <a:ext cx="106909" cy="106909"/>
          </a:xfrm>
          <a:prstGeom prst="rect">
            <a:avLst/>
          </a:prstGeom>
        </p:spPr>
      </p:pic>
      <p:pic>
        <p:nvPicPr>
          <p:cNvPr id="368" name="Graphic 367">
            <a:extLst>
              <a:ext uri="{FF2B5EF4-FFF2-40B4-BE49-F238E27FC236}">
                <a16:creationId xmlns:a16="http://schemas.microsoft.com/office/drawing/2014/main" id="{F4F5AA4C-9AF9-AB3A-7859-76493DF38BE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93028" y="2657392"/>
            <a:ext cx="161829" cy="161829"/>
          </a:xfrm>
          <a:prstGeom prst="rect">
            <a:avLst/>
          </a:prstGeom>
        </p:spPr>
      </p:pic>
      <p:pic>
        <p:nvPicPr>
          <p:cNvPr id="369" name="Picture 368" descr="A picture containing font, graphics, logo, graphic design&#10;&#10;Description automatically generated">
            <a:extLst>
              <a:ext uri="{FF2B5EF4-FFF2-40B4-BE49-F238E27FC236}">
                <a16:creationId xmlns:a16="http://schemas.microsoft.com/office/drawing/2014/main" id="{F65CD037-EC90-4866-3FE8-EECC8EF7F81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68566" y="2909854"/>
            <a:ext cx="222511" cy="45719"/>
          </a:xfrm>
          <a:prstGeom prst="rect">
            <a:avLst/>
          </a:prstGeom>
        </p:spPr>
      </p:pic>
      <p:sp>
        <p:nvSpPr>
          <p:cNvPr id="370" name="Rectangle 369">
            <a:extLst>
              <a:ext uri="{FF2B5EF4-FFF2-40B4-BE49-F238E27FC236}">
                <a16:creationId xmlns:a16="http://schemas.microsoft.com/office/drawing/2014/main" id="{E2B34A7B-18A2-4810-0311-C143D8D26F60}"/>
              </a:ext>
            </a:extLst>
          </p:cNvPr>
          <p:cNvSpPr/>
          <p:nvPr/>
        </p:nvSpPr>
        <p:spPr bwMode="auto">
          <a:xfrm>
            <a:off x="532463" y="2796148"/>
            <a:ext cx="767562"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chemeClr val="accent2"/>
                </a:solidFill>
                <a:latin typeface="Cascadia Code" panose="020B0609020000020004" pitchFamily="49" charset="0"/>
                <a:ea typeface="Segoe UI" pitchFamily="34" charset="0"/>
                <a:cs typeface="Cascadia Code" panose="020B0609020000020004" pitchFamily="49" charset="0"/>
              </a:rPr>
              <a:t>rakirahman.me</a:t>
            </a:r>
          </a:p>
        </p:txBody>
      </p:sp>
      <p:grpSp>
        <p:nvGrpSpPr>
          <p:cNvPr id="372" name="Group 371">
            <a:extLst>
              <a:ext uri="{FF2B5EF4-FFF2-40B4-BE49-F238E27FC236}">
                <a16:creationId xmlns:a16="http://schemas.microsoft.com/office/drawing/2014/main" id="{51F81CEF-2858-CB9A-8BF5-43830A93B9C3}"/>
              </a:ext>
            </a:extLst>
          </p:cNvPr>
          <p:cNvGrpSpPr/>
          <p:nvPr/>
        </p:nvGrpSpPr>
        <p:grpSpPr>
          <a:xfrm>
            <a:off x="1409263" y="2378433"/>
            <a:ext cx="1146519" cy="208989"/>
            <a:chOff x="3096870" y="2038296"/>
            <a:chExt cx="1146519" cy="208989"/>
          </a:xfrm>
        </p:grpSpPr>
        <p:pic>
          <p:nvPicPr>
            <p:cNvPr id="373" name="Graphic 372">
              <a:extLst>
                <a:ext uri="{FF2B5EF4-FFF2-40B4-BE49-F238E27FC236}">
                  <a16:creationId xmlns:a16="http://schemas.microsoft.com/office/drawing/2014/main" id="{B03E00CF-3D53-CFA5-BA9F-B0D247F6C039}"/>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096870" y="2044807"/>
              <a:ext cx="198656" cy="198656"/>
            </a:xfrm>
            <a:prstGeom prst="rect">
              <a:avLst/>
            </a:prstGeom>
          </p:spPr>
        </p:pic>
        <p:sp>
          <p:nvSpPr>
            <p:cNvPr id="374" name="Rectangle 373">
              <a:extLst>
                <a:ext uri="{FF2B5EF4-FFF2-40B4-BE49-F238E27FC236}">
                  <a16:creationId xmlns:a16="http://schemas.microsoft.com/office/drawing/2014/main" id="{7C63892D-4921-AA80-3159-F899BC97DCE2}"/>
                </a:ext>
              </a:extLst>
            </p:cNvPr>
            <p:cNvSpPr/>
            <p:nvPr/>
          </p:nvSpPr>
          <p:spPr bwMode="auto">
            <a:xfrm>
              <a:off x="3154909" y="2038296"/>
              <a:ext cx="1088480"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chemeClr val="accent2"/>
                  </a:solidFill>
                  <a:latin typeface="Cascadia Code" panose="020B0609020000020004" pitchFamily="49" charset="0"/>
                  <a:ea typeface="Segoe UI" pitchFamily="34" charset="0"/>
                  <a:cs typeface="Cascadia Code" panose="020B0609020000020004" pitchFamily="49" charset="0"/>
                </a:rPr>
                <a:t>rakirahman.azureedge.net</a:t>
              </a:r>
            </a:p>
          </p:txBody>
        </p:sp>
        <p:sp>
          <p:nvSpPr>
            <p:cNvPr id="375" name="Rectangle 374">
              <a:extLst>
                <a:ext uri="{FF2B5EF4-FFF2-40B4-BE49-F238E27FC236}">
                  <a16:creationId xmlns:a16="http://schemas.microsoft.com/office/drawing/2014/main" id="{64312588-CACA-8D37-5CCE-44510172A9B7}"/>
                </a:ext>
              </a:extLst>
            </p:cNvPr>
            <p:cNvSpPr/>
            <p:nvPr/>
          </p:nvSpPr>
          <p:spPr bwMode="auto">
            <a:xfrm>
              <a:off x="3156304" y="2099188"/>
              <a:ext cx="1065651"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rgbClr val="FFFFFF"/>
                  </a:solidFill>
                  <a:latin typeface="Segoe UI Semibold"/>
                  <a:ea typeface="Segoe UI" pitchFamily="34" charset="0"/>
                  <a:cs typeface="Segoe UI Semibold" panose="020B0702040204020203" pitchFamily="34" charset="0"/>
                </a:rPr>
                <a:t>Azure Front Door and CDN</a:t>
              </a:r>
            </a:p>
          </p:txBody>
        </p:sp>
      </p:grpSp>
      <p:pic>
        <p:nvPicPr>
          <p:cNvPr id="376" name="Graphic 375">
            <a:extLst>
              <a:ext uri="{FF2B5EF4-FFF2-40B4-BE49-F238E27FC236}">
                <a16:creationId xmlns:a16="http://schemas.microsoft.com/office/drawing/2014/main" id="{56297BAB-BF22-7867-E80D-CAE0EFF524AC}"/>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128992" y="2439325"/>
            <a:ext cx="106699" cy="106699"/>
          </a:xfrm>
          <a:prstGeom prst="rect">
            <a:avLst/>
          </a:prstGeom>
        </p:spPr>
      </p:pic>
      <p:sp>
        <p:nvSpPr>
          <p:cNvPr id="377" name="Rectangle 376">
            <a:extLst>
              <a:ext uri="{FF2B5EF4-FFF2-40B4-BE49-F238E27FC236}">
                <a16:creationId xmlns:a16="http://schemas.microsoft.com/office/drawing/2014/main" id="{57B98126-79CF-095A-DF4A-4AB3B8647AAE}"/>
              </a:ext>
            </a:extLst>
          </p:cNvPr>
          <p:cNvSpPr/>
          <p:nvPr/>
        </p:nvSpPr>
        <p:spPr bwMode="auto">
          <a:xfrm>
            <a:off x="978719" y="2324847"/>
            <a:ext cx="444129"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chemeClr val="accent2"/>
                </a:solidFill>
                <a:latin typeface="Cascadia Code" panose="020B0609020000020004" pitchFamily="49" charset="0"/>
                <a:ea typeface="Segoe UI" pitchFamily="34" charset="0"/>
                <a:cs typeface="Cascadia Code" panose="020B0609020000020004" pitchFamily="49" charset="0"/>
              </a:rPr>
              <a:t>SSL</a:t>
            </a:r>
          </a:p>
        </p:txBody>
      </p:sp>
      <p:sp>
        <p:nvSpPr>
          <p:cNvPr id="371" name="Rectangle: Rounded Corners 370">
            <a:extLst>
              <a:ext uri="{FF2B5EF4-FFF2-40B4-BE49-F238E27FC236}">
                <a16:creationId xmlns:a16="http://schemas.microsoft.com/office/drawing/2014/main" id="{C3120F24-F3B7-2C21-9086-D42F2C63A225}"/>
              </a:ext>
            </a:extLst>
          </p:cNvPr>
          <p:cNvSpPr/>
          <p:nvPr/>
        </p:nvSpPr>
        <p:spPr bwMode="auto">
          <a:xfrm>
            <a:off x="172661" y="2261691"/>
            <a:ext cx="2763008" cy="1791276"/>
          </a:xfrm>
          <a:prstGeom prst="roundRect">
            <a:avLst>
              <a:gd name="adj" fmla="val 0"/>
            </a:avLst>
          </a:prstGeom>
          <a:solidFill>
            <a:srgbClr val="1A202C">
              <a:alpha val="90000"/>
            </a:srgbClr>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35" name="Group 334">
            <a:extLst>
              <a:ext uri="{FF2B5EF4-FFF2-40B4-BE49-F238E27FC236}">
                <a16:creationId xmlns:a16="http://schemas.microsoft.com/office/drawing/2014/main" id="{B56A7DFD-2AB8-ACC4-6F14-6E76EAE6D4D5}"/>
              </a:ext>
            </a:extLst>
          </p:cNvPr>
          <p:cNvGrpSpPr/>
          <p:nvPr/>
        </p:nvGrpSpPr>
        <p:grpSpPr>
          <a:xfrm>
            <a:off x="1448374" y="2594630"/>
            <a:ext cx="1265367" cy="208989"/>
            <a:chOff x="3124076" y="2254493"/>
            <a:chExt cx="1265367" cy="208989"/>
          </a:xfrm>
        </p:grpSpPr>
        <p:grpSp>
          <p:nvGrpSpPr>
            <p:cNvPr id="336" name="Group 335">
              <a:extLst>
                <a:ext uri="{FF2B5EF4-FFF2-40B4-BE49-F238E27FC236}">
                  <a16:creationId xmlns:a16="http://schemas.microsoft.com/office/drawing/2014/main" id="{391C5345-C5FB-81FE-1567-FC08E9E1FF7B}"/>
                </a:ext>
              </a:extLst>
            </p:cNvPr>
            <p:cNvGrpSpPr/>
            <p:nvPr/>
          </p:nvGrpSpPr>
          <p:grpSpPr>
            <a:xfrm>
              <a:off x="3159082" y="2254493"/>
              <a:ext cx="1230361" cy="208989"/>
              <a:chOff x="3154908" y="2038296"/>
              <a:chExt cx="1230361" cy="208989"/>
            </a:xfrm>
          </p:grpSpPr>
          <p:sp>
            <p:nvSpPr>
              <p:cNvPr id="338" name="Rectangle 337">
                <a:extLst>
                  <a:ext uri="{FF2B5EF4-FFF2-40B4-BE49-F238E27FC236}">
                    <a16:creationId xmlns:a16="http://schemas.microsoft.com/office/drawing/2014/main" id="{4B347624-5117-106E-B5AB-3541C96DC8E6}"/>
                  </a:ext>
                </a:extLst>
              </p:cNvPr>
              <p:cNvSpPr/>
              <p:nvPr/>
            </p:nvSpPr>
            <p:spPr bwMode="auto">
              <a:xfrm>
                <a:off x="3154908" y="2038296"/>
                <a:ext cx="1230361"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350" kern="0" dirty="0">
                    <a:solidFill>
                      <a:schemeClr val="accent2"/>
                    </a:solidFill>
                    <a:latin typeface="Cascadia Code" panose="020B0609020000020004" pitchFamily="49" charset="0"/>
                    <a:ea typeface="Segoe UI" pitchFamily="34" charset="0"/>
                    <a:cs typeface="Cascadia Code" panose="020B0609020000020004" pitchFamily="49" charset="0"/>
                  </a:rPr>
                  <a:t>rakirahman.z9.web.core.windows.net</a:t>
                </a:r>
              </a:p>
            </p:txBody>
          </p:sp>
          <p:sp>
            <p:nvSpPr>
              <p:cNvPr id="339" name="Rectangle 338">
                <a:extLst>
                  <a:ext uri="{FF2B5EF4-FFF2-40B4-BE49-F238E27FC236}">
                    <a16:creationId xmlns:a16="http://schemas.microsoft.com/office/drawing/2014/main" id="{333D7D8C-A8DA-4E48-2826-6E8793C965F6}"/>
                  </a:ext>
                </a:extLst>
              </p:cNvPr>
              <p:cNvSpPr/>
              <p:nvPr/>
            </p:nvSpPr>
            <p:spPr bwMode="auto">
              <a:xfrm>
                <a:off x="3156305" y="2099188"/>
                <a:ext cx="997184"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rgbClr val="FFFFFF"/>
                    </a:solidFill>
                    <a:latin typeface="Segoe UI Semibold"/>
                    <a:ea typeface="Segoe UI" pitchFamily="34" charset="0"/>
                    <a:cs typeface="Segoe UI Semibold" panose="020B0702040204020203" pitchFamily="34" charset="0"/>
                  </a:rPr>
                  <a:t>Azure Storage Account</a:t>
                </a:r>
              </a:p>
            </p:txBody>
          </p:sp>
        </p:grpSp>
        <p:pic>
          <p:nvPicPr>
            <p:cNvPr id="337" name="Graphic 336">
              <a:extLst>
                <a:ext uri="{FF2B5EF4-FFF2-40B4-BE49-F238E27FC236}">
                  <a16:creationId xmlns:a16="http://schemas.microsoft.com/office/drawing/2014/main" id="{1CA89302-CBCB-B7A8-3A65-4FC59DEDB689}"/>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3124076" y="2277627"/>
              <a:ext cx="171450" cy="171450"/>
            </a:xfrm>
            <a:prstGeom prst="rect">
              <a:avLst/>
            </a:prstGeom>
          </p:spPr>
        </p:pic>
      </p:grpSp>
      <p:sp>
        <p:nvSpPr>
          <p:cNvPr id="333" name="Isosceles Triangle 332">
            <a:extLst>
              <a:ext uri="{FF2B5EF4-FFF2-40B4-BE49-F238E27FC236}">
                <a16:creationId xmlns:a16="http://schemas.microsoft.com/office/drawing/2014/main" id="{9A0E17D2-1D70-35E0-DCBD-F4189B01EA77}"/>
              </a:ext>
            </a:extLst>
          </p:cNvPr>
          <p:cNvSpPr/>
          <p:nvPr/>
        </p:nvSpPr>
        <p:spPr bwMode="auto">
          <a:xfrm>
            <a:off x="1373561" y="2717402"/>
            <a:ext cx="333533" cy="134489"/>
          </a:xfrm>
          <a:prstGeom prst="triangle">
            <a:avLst>
              <a:gd name="adj" fmla="val 50000"/>
            </a:avLst>
          </a:prstGeom>
          <a:gradFill flip="none" rotWithShape="1">
            <a:gsLst>
              <a:gs pos="0">
                <a:srgbClr val="1A202C"/>
              </a:gs>
              <a:gs pos="100000">
                <a:srgbClr val="50E6FF">
                  <a:alpha val="0"/>
                </a:srgbClr>
              </a:gs>
            </a:gsLst>
            <a:lin ang="189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CA" sz="1732" kern="0" err="1">
              <a:solidFill>
                <a:srgbClr val="FFFFFF"/>
              </a:solidFill>
              <a:latin typeface="Segoe UI"/>
              <a:ea typeface="Segoe UI" pitchFamily="34" charset="0"/>
              <a:cs typeface="Segoe UI" pitchFamily="34" charset="0"/>
            </a:endParaRPr>
          </a:p>
        </p:txBody>
      </p:sp>
      <p:sp>
        <p:nvSpPr>
          <p:cNvPr id="334" name="Rectangle 333">
            <a:extLst>
              <a:ext uri="{FF2B5EF4-FFF2-40B4-BE49-F238E27FC236}">
                <a16:creationId xmlns:a16="http://schemas.microsoft.com/office/drawing/2014/main" id="{13445AF9-CE49-39AC-FAD6-BC4D920D87E1}"/>
              </a:ext>
            </a:extLst>
          </p:cNvPr>
          <p:cNvSpPr/>
          <p:nvPr/>
        </p:nvSpPr>
        <p:spPr bwMode="auto">
          <a:xfrm>
            <a:off x="1373561" y="2851891"/>
            <a:ext cx="333533" cy="198583"/>
          </a:xfrm>
          <a:prstGeom prst="rect">
            <a:avLst/>
          </a:prstGeom>
          <a:gradFill flip="none" rotWithShape="1">
            <a:gsLst>
              <a:gs pos="0">
                <a:srgbClr val="C4DCF9">
                  <a:alpha val="20000"/>
                </a:srgbClr>
              </a:gs>
              <a:gs pos="100000">
                <a:srgbClr val="A4CFEF">
                  <a:alpha val="20000"/>
                </a:srgbClr>
              </a:gs>
            </a:gsLst>
            <a:lin ang="2700000" scaled="1"/>
            <a:tileRect/>
          </a:gradFill>
          <a:ln w="6350" cap="flat" cmpd="sng" algn="ctr">
            <a:solidFill>
              <a:srgbClr val="50E6FF"/>
            </a:solidFill>
            <a:prstDash val="dash"/>
            <a:headEnd type="none" w="med" len="med"/>
            <a:tailEnd type="none" w="med" len="med"/>
          </a:ln>
          <a:effectLst/>
        </p:spPr>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CA" sz="1732" kern="0" err="1">
              <a:solidFill>
                <a:srgbClr val="FFFFFF"/>
              </a:solidFill>
              <a:latin typeface="Segoe UI"/>
              <a:ea typeface="Segoe UI" pitchFamily="34" charset="0"/>
              <a:cs typeface="Segoe UI" pitchFamily="34" charset="0"/>
            </a:endParaRPr>
          </a:p>
        </p:txBody>
      </p:sp>
      <p:pic>
        <p:nvPicPr>
          <p:cNvPr id="341" name="Graphic 340">
            <a:extLst>
              <a:ext uri="{FF2B5EF4-FFF2-40B4-BE49-F238E27FC236}">
                <a16:creationId xmlns:a16="http://schemas.microsoft.com/office/drawing/2014/main" id="{7109B893-9793-CBF6-80FD-D5EEBAD059B4}"/>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474705" y="2880237"/>
            <a:ext cx="128016" cy="128016"/>
          </a:xfrm>
          <a:prstGeom prst="rect">
            <a:avLst/>
          </a:prstGeom>
        </p:spPr>
      </p:pic>
      <p:sp>
        <p:nvSpPr>
          <p:cNvPr id="342" name="Rectangle 341">
            <a:extLst>
              <a:ext uri="{FF2B5EF4-FFF2-40B4-BE49-F238E27FC236}">
                <a16:creationId xmlns:a16="http://schemas.microsoft.com/office/drawing/2014/main" id="{D416313E-E17C-17EA-E25E-448CD7FEC8A6}"/>
              </a:ext>
            </a:extLst>
          </p:cNvPr>
          <p:cNvSpPr/>
          <p:nvPr/>
        </p:nvSpPr>
        <p:spPr bwMode="auto">
          <a:xfrm>
            <a:off x="1582448" y="2832120"/>
            <a:ext cx="1230361"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chemeClr val="accent2"/>
                </a:solidFill>
                <a:latin typeface="Cascadia Code" panose="020B0609020000020004" pitchFamily="49" charset="0"/>
                <a:ea typeface="Segoe UI" pitchFamily="34" charset="0"/>
                <a:cs typeface="Cascadia Code" panose="020B0609020000020004" pitchFamily="49" charset="0"/>
              </a:rPr>
              <a:t>$web</a:t>
            </a:r>
          </a:p>
        </p:txBody>
      </p:sp>
      <p:sp>
        <p:nvSpPr>
          <p:cNvPr id="343" name="Rectangle 342">
            <a:extLst>
              <a:ext uri="{FF2B5EF4-FFF2-40B4-BE49-F238E27FC236}">
                <a16:creationId xmlns:a16="http://schemas.microsoft.com/office/drawing/2014/main" id="{9FCD614E-F15D-8754-8C4A-D7E509A26B74}"/>
              </a:ext>
            </a:extLst>
          </p:cNvPr>
          <p:cNvSpPr/>
          <p:nvPr/>
        </p:nvSpPr>
        <p:spPr bwMode="auto">
          <a:xfrm>
            <a:off x="1583845" y="2893012"/>
            <a:ext cx="997184"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rgbClr val="FFFFFF"/>
                </a:solidFill>
                <a:latin typeface="Segoe UI Semibold"/>
                <a:ea typeface="Segoe UI" pitchFamily="34" charset="0"/>
                <a:cs typeface="Segoe UI Semibold" panose="020B0702040204020203" pitchFamily="34" charset="0"/>
              </a:rPr>
              <a:t>Blob Container</a:t>
            </a:r>
          </a:p>
        </p:txBody>
      </p:sp>
      <p:sp>
        <p:nvSpPr>
          <p:cNvPr id="378" name="Oval 377">
            <a:extLst>
              <a:ext uri="{FF2B5EF4-FFF2-40B4-BE49-F238E27FC236}">
                <a16:creationId xmlns:a16="http://schemas.microsoft.com/office/drawing/2014/main" id="{63A10532-AB78-055F-A890-EF195B3155EC}"/>
              </a:ext>
            </a:extLst>
          </p:cNvPr>
          <p:cNvSpPr/>
          <p:nvPr/>
        </p:nvSpPr>
        <p:spPr bwMode="auto">
          <a:xfrm>
            <a:off x="1336207" y="2660905"/>
            <a:ext cx="85680" cy="85680"/>
          </a:xfrm>
          <a:prstGeom prst="ellipse">
            <a:avLst/>
          </a:prstGeom>
          <a:solidFill>
            <a:schemeClr val="tx1"/>
          </a:solidFill>
          <a:ln>
            <a:solidFill>
              <a:srgbClr val="00B0F0"/>
            </a:solidFill>
            <a:headEnd type="none" w="med" len="med"/>
            <a:tailEnd type="none" w="med" len="med"/>
          </a:ln>
          <a:effectLst>
            <a:glow rad="63500">
              <a:srgbClr val="50E6FF">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400" b="1" i="0" u="none" strike="noStrike" kern="1200" cap="none" spc="0" normalizeH="0" baseline="0" noProof="0" dirty="0">
                <a:ln>
                  <a:noFill/>
                </a:ln>
                <a:gradFill>
                  <a:gsLst>
                    <a:gs pos="0">
                      <a:srgbClr val="0070C0"/>
                    </a:gs>
                    <a:gs pos="100000">
                      <a:schemeClr val="accent1">
                        <a:lumMod val="75000"/>
                      </a:schemeClr>
                    </a:gs>
                  </a:gsLst>
                  <a:lin ang="5400000" scaled="0"/>
                </a:gradFill>
                <a:effectLst/>
                <a:uLnTx/>
                <a:uFillTx/>
                <a:latin typeface="Segoe UI"/>
                <a:ea typeface="Segoe UI" pitchFamily="34" charset="0"/>
                <a:cs typeface="Segoe UI" pitchFamily="34" charset="0"/>
              </a:rPr>
              <a:t>3</a:t>
            </a:r>
            <a:endParaRPr kumimoji="0" lang="en-CA" sz="400" b="1" i="0" u="none" strike="noStrike" kern="1200" cap="none" spc="0" normalizeH="0" baseline="0" noProof="0" dirty="0">
              <a:ln>
                <a:noFill/>
              </a:ln>
              <a:gradFill>
                <a:gsLst>
                  <a:gs pos="0">
                    <a:srgbClr val="0070C0"/>
                  </a:gs>
                  <a:gs pos="100000">
                    <a:schemeClr val="accent1">
                      <a:lumMod val="75000"/>
                    </a:schemeClr>
                  </a:gs>
                </a:gsLst>
                <a:lin ang="5400000" scaled="0"/>
              </a:gradFill>
              <a:effectLst/>
              <a:uLnTx/>
              <a:uFillTx/>
              <a:latin typeface="Segoe UI"/>
              <a:ea typeface="Segoe UI" pitchFamily="34" charset="0"/>
              <a:cs typeface="Segoe UI" pitchFamily="34" charset="0"/>
            </a:endParaRPr>
          </a:p>
        </p:txBody>
      </p:sp>
      <p:sp>
        <p:nvSpPr>
          <p:cNvPr id="380" name="Rectangle: Rounded Corners 379">
            <a:extLst>
              <a:ext uri="{FF2B5EF4-FFF2-40B4-BE49-F238E27FC236}">
                <a16:creationId xmlns:a16="http://schemas.microsoft.com/office/drawing/2014/main" id="{9CF03364-1B02-A032-DB22-4B63DC8F9AFB}"/>
              </a:ext>
            </a:extLst>
          </p:cNvPr>
          <p:cNvSpPr/>
          <p:nvPr/>
        </p:nvSpPr>
        <p:spPr bwMode="auto">
          <a:xfrm>
            <a:off x="3112935" y="2130002"/>
            <a:ext cx="2998788" cy="2041525"/>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81" name="Rectangle 380">
            <a:extLst>
              <a:ext uri="{FF2B5EF4-FFF2-40B4-BE49-F238E27FC236}">
                <a16:creationId xmlns:a16="http://schemas.microsoft.com/office/drawing/2014/main" id="{E09CC7F9-7FC1-0894-C7CD-67A18DC88C67}"/>
              </a:ext>
            </a:extLst>
          </p:cNvPr>
          <p:cNvSpPr/>
          <p:nvPr/>
        </p:nvSpPr>
        <p:spPr bwMode="auto">
          <a:xfrm>
            <a:off x="4366314" y="2352166"/>
            <a:ext cx="1294558" cy="783014"/>
          </a:xfrm>
          <a:prstGeom prst="rect">
            <a:avLst/>
          </a:prstGeom>
          <a:gradFill flip="none" rotWithShape="1">
            <a:gsLst>
              <a:gs pos="0">
                <a:srgbClr val="C4DCF9">
                  <a:alpha val="5000"/>
                </a:srgbClr>
              </a:gs>
              <a:gs pos="100000">
                <a:srgbClr val="A4CFEF">
                  <a:alpha val="5000"/>
                </a:srgbClr>
              </a:gs>
            </a:gsLst>
            <a:lin ang="2700000" scaled="1"/>
            <a:tileRect/>
          </a:gradFill>
          <a:ln w="6350" cap="flat" cmpd="sng" algn="ctr">
            <a:solidFill>
              <a:srgbClr val="50E6FF"/>
            </a:solidFill>
            <a:prstDash val="dash"/>
            <a:headEnd type="none" w="med" len="med"/>
            <a:tailEnd type="none" w="med" len="med"/>
          </a:ln>
          <a:effectLst/>
        </p:spPr>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CA" sz="1732" kern="0" err="1">
              <a:solidFill>
                <a:srgbClr val="FFFFFF"/>
              </a:solidFill>
              <a:latin typeface="Segoe UI"/>
              <a:ea typeface="Segoe UI" pitchFamily="34" charset="0"/>
              <a:cs typeface="Segoe UI" pitchFamily="34" charset="0"/>
            </a:endParaRPr>
          </a:p>
        </p:txBody>
      </p:sp>
      <p:cxnSp>
        <p:nvCxnSpPr>
          <p:cNvPr id="382" name="Straight Arrow Connector 381">
            <a:extLst>
              <a:ext uri="{FF2B5EF4-FFF2-40B4-BE49-F238E27FC236}">
                <a16:creationId xmlns:a16="http://schemas.microsoft.com/office/drawing/2014/main" id="{DC5B4C74-9389-AD07-47F3-7BB4F4CCB8AB}"/>
              </a:ext>
            </a:extLst>
          </p:cNvPr>
          <p:cNvCxnSpPr>
            <a:cxnSpLocks/>
          </p:cNvCxnSpPr>
          <p:nvPr/>
        </p:nvCxnSpPr>
        <p:spPr>
          <a:xfrm>
            <a:off x="3519218" y="2746204"/>
            <a:ext cx="330237" cy="0"/>
          </a:xfrm>
          <a:prstGeom prst="straightConnector1">
            <a:avLst/>
          </a:prstGeom>
          <a:noFill/>
          <a:ln w="9525" cap="flat" cmpd="sng" algn="ctr">
            <a:solidFill>
              <a:schemeClr val="tx1"/>
            </a:solidFill>
            <a:prstDash val="solid"/>
            <a:headEnd type="none" w="sm" len="sm"/>
            <a:tailEnd type="triangle" w="sm" len="sm"/>
          </a:ln>
          <a:effectLst/>
        </p:spPr>
      </p:cxnSp>
      <p:grpSp>
        <p:nvGrpSpPr>
          <p:cNvPr id="383" name="Group 382">
            <a:extLst>
              <a:ext uri="{FF2B5EF4-FFF2-40B4-BE49-F238E27FC236}">
                <a16:creationId xmlns:a16="http://schemas.microsoft.com/office/drawing/2014/main" id="{AEC4B527-3A2C-D56D-2B01-66AB391D2B04}"/>
              </a:ext>
            </a:extLst>
          </p:cNvPr>
          <p:cNvGrpSpPr/>
          <p:nvPr/>
        </p:nvGrpSpPr>
        <p:grpSpPr>
          <a:xfrm>
            <a:off x="3257270" y="2538048"/>
            <a:ext cx="327897" cy="265319"/>
            <a:chOff x="2083338" y="2680678"/>
            <a:chExt cx="327897" cy="265319"/>
          </a:xfrm>
        </p:grpSpPr>
        <p:grpSp>
          <p:nvGrpSpPr>
            <p:cNvPr id="384" name="Group 383">
              <a:extLst>
                <a:ext uri="{FF2B5EF4-FFF2-40B4-BE49-F238E27FC236}">
                  <a16:creationId xmlns:a16="http://schemas.microsoft.com/office/drawing/2014/main" id="{CC9D314F-2176-70F5-443C-B9901A334B6A}"/>
                </a:ext>
              </a:extLst>
            </p:cNvPr>
            <p:cNvGrpSpPr/>
            <p:nvPr/>
          </p:nvGrpSpPr>
          <p:grpSpPr>
            <a:xfrm>
              <a:off x="2314366" y="2704330"/>
              <a:ext cx="96869" cy="161829"/>
              <a:chOff x="2416868" y="2724825"/>
              <a:chExt cx="96869" cy="161829"/>
            </a:xfrm>
          </p:grpSpPr>
          <p:sp>
            <p:nvSpPr>
              <p:cNvPr id="387" name="Freeform: Shape 386">
                <a:extLst>
                  <a:ext uri="{FF2B5EF4-FFF2-40B4-BE49-F238E27FC236}">
                    <a16:creationId xmlns:a16="http://schemas.microsoft.com/office/drawing/2014/main" id="{4C220FD4-EF43-9610-A01E-2FC6BD776293}"/>
                  </a:ext>
                </a:extLst>
              </p:cNvPr>
              <p:cNvSpPr/>
              <p:nvPr/>
            </p:nvSpPr>
            <p:spPr>
              <a:xfrm>
                <a:off x="2416868" y="2724825"/>
                <a:ext cx="96869" cy="161829"/>
              </a:xfrm>
              <a:custGeom>
                <a:avLst/>
                <a:gdLst>
                  <a:gd name="connsiteX0" fmla="*/ 92011 w 96869"/>
                  <a:gd name="connsiteY0" fmla="*/ 0 h 161829"/>
                  <a:gd name="connsiteX1" fmla="*/ 96869 w 96869"/>
                  <a:gd name="connsiteY1" fmla="*/ 0 h 161829"/>
                  <a:gd name="connsiteX2" fmla="*/ 96869 w 96869"/>
                  <a:gd name="connsiteY2" fmla="*/ 161830 h 161829"/>
                  <a:gd name="connsiteX3" fmla="*/ 92011 w 96869"/>
                  <a:gd name="connsiteY3" fmla="*/ 161830 h 161829"/>
                  <a:gd name="connsiteX4" fmla="*/ 4858 w 96869"/>
                  <a:gd name="connsiteY4" fmla="*/ 161830 h 161829"/>
                  <a:gd name="connsiteX5" fmla="*/ 0 w 96869"/>
                  <a:gd name="connsiteY5" fmla="*/ 161830 h 161829"/>
                  <a:gd name="connsiteX6" fmla="*/ 0 w 96869"/>
                  <a:gd name="connsiteY6" fmla="*/ 0 h 161829"/>
                  <a:gd name="connsiteX7" fmla="*/ 4858 w 96869"/>
                  <a:gd name="connsiteY7" fmla="*/ 0 h 161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6869" h="161829">
                    <a:moveTo>
                      <a:pt x="92011" y="0"/>
                    </a:moveTo>
                    <a:cubicBezTo>
                      <a:pt x="94694" y="0"/>
                      <a:pt x="96869" y="0"/>
                      <a:pt x="96869" y="0"/>
                    </a:cubicBezTo>
                    <a:lnTo>
                      <a:pt x="96869" y="161830"/>
                    </a:lnTo>
                    <a:cubicBezTo>
                      <a:pt x="96869" y="161830"/>
                      <a:pt x="94694" y="161830"/>
                      <a:pt x="92011" y="161830"/>
                    </a:cubicBezTo>
                    <a:lnTo>
                      <a:pt x="4858" y="161830"/>
                    </a:lnTo>
                    <a:cubicBezTo>
                      <a:pt x="2175" y="161830"/>
                      <a:pt x="0" y="161830"/>
                      <a:pt x="0" y="161830"/>
                    </a:cubicBezTo>
                    <a:lnTo>
                      <a:pt x="0" y="0"/>
                    </a:lnTo>
                    <a:cubicBezTo>
                      <a:pt x="0" y="0"/>
                      <a:pt x="2175" y="0"/>
                      <a:pt x="4858" y="0"/>
                    </a:cubicBezTo>
                    <a:close/>
                  </a:path>
                </a:pathLst>
              </a:custGeom>
              <a:gradFill>
                <a:gsLst>
                  <a:gs pos="0">
                    <a:srgbClr val="0078D4"/>
                  </a:gs>
                  <a:gs pos="17000">
                    <a:srgbClr val="1C84DC"/>
                  </a:gs>
                  <a:gs pos="38000">
                    <a:srgbClr val="3990E4"/>
                  </a:gs>
                  <a:gs pos="59000">
                    <a:srgbClr val="4D99EA"/>
                  </a:gs>
                  <a:gs pos="80000">
                    <a:srgbClr val="5A9EEE"/>
                  </a:gs>
                  <a:gs pos="100000">
                    <a:srgbClr val="5EA0EF"/>
                  </a:gs>
                </a:gsLst>
                <a:lin ang="16200000" scaled="1"/>
              </a:gradFill>
              <a:ln w="9525" cap="flat">
                <a:noFill/>
                <a:prstDash val="solid"/>
                <a:miter/>
              </a:ln>
            </p:spPr>
            <p:txBody>
              <a:bodyPr rtlCol="0" anchor="ctr"/>
              <a:lstStyle/>
              <a:p>
                <a:endParaRPr lang="en-CA"/>
              </a:p>
            </p:txBody>
          </p:sp>
          <p:sp>
            <p:nvSpPr>
              <p:cNvPr id="388" name="Freeform: Shape 387">
                <a:extLst>
                  <a:ext uri="{FF2B5EF4-FFF2-40B4-BE49-F238E27FC236}">
                    <a16:creationId xmlns:a16="http://schemas.microsoft.com/office/drawing/2014/main" id="{5CA197E7-B18A-7D53-4C5D-276904C19AA0}"/>
                  </a:ext>
                </a:extLst>
              </p:cNvPr>
              <p:cNvSpPr/>
              <p:nvPr/>
            </p:nvSpPr>
            <p:spPr>
              <a:xfrm>
                <a:off x="2459825" y="2874082"/>
                <a:ext cx="10858" cy="9239"/>
              </a:xfrm>
              <a:custGeom>
                <a:avLst/>
                <a:gdLst>
                  <a:gd name="connsiteX0" fmla="*/ 8287 w 10858"/>
                  <a:gd name="connsiteY0" fmla="*/ 0 h 9239"/>
                  <a:gd name="connsiteX1" fmla="*/ 10858 w 10858"/>
                  <a:gd name="connsiteY1" fmla="*/ 0 h 9239"/>
                  <a:gd name="connsiteX2" fmla="*/ 10858 w 10858"/>
                  <a:gd name="connsiteY2" fmla="*/ 9239 h 9239"/>
                  <a:gd name="connsiteX3" fmla="*/ 8287 w 10858"/>
                  <a:gd name="connsiteY3" fmla="*/ 9239 h 9239"/>
                  <a:gd name="connsiteX4" fmla="*/ 2572 w 10858"/>
                  <a:gd name="connsiteY4" fmla="*/ 9239 h 9239"/>
                  <a:gd name="connsiteX5" fmla="*/ 0 w 10858"/>
                  <a:gd name="connsiteY5" fmla="*/ 9239 h 9239"/>
                  <a:gd name="connsiteX6" fmla="*/ 0 w 10858"/>
                  <a:gd name="connsiteY6" fmla="*/ 0 h 9239"/>
                  <a:gd name="connsiteX7" fmla="*/ 2572 w 10858"/>
                  <a:gd name="connsiteY7" fmla="*/ 0 h 9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8" h="9239">
                    <a:moveTo>
                      <a:pt x="8287" y="0"/>
                    </a:moveTo>
                    <a:cubicBezTo>
                      <a:pt x="9707" y="0"/>
                      <a:pt x="10858" y="0"/>
                      <a:pt x="10858" y="0"/>
                    </a:cubicBezTo>
                    <a:lnTo>
                      <a:pt x="10858" y="9239"/>
                    </a:lnTo>
                    <a:cubicBezTo>
                      <a:pt x="10858" y="9239"/>
                      <a:pt x="9707" y="9239"/>
                      <a:pt x="8287" y="9239"/>
                    </a:cubicBezTo>
                    <a:lnTo>
                      <a:pt x="2572" y="9239"/>
                    </a:lnTo>
                    <a:cubicBezTo>
                      <a:pt x="1151" y="9239"/>
                      <a:pt x="0" y="9239"/>
                      <a:pt x="0" y="9239"/>
                    </a:cubicBezTo>
                    <a:lnTo>
                      <a:pt x="0" y="0"/>
                    </a:lnTo>
                    <a:cubicBezTo>
                      <a:pt x="0" y="0"/>
                      <a:pt x="1151" y="0"/>
                      <a:pt x="2572" y="0"/>
                    </a:cubicBezTo>
                    <a:close/>
                  </a:path>
                </a:pathLst>
              </a:custGeom>
              <a:solidFill>
                <a:srgbClr val="F2F2F2"/>
              </a:solidFill>
              <a:ln w="9525" cap="flat">
                <a:noFill/>
                <a:prstDash val="solid"/>
                <a:miter/>
              </a:ln>
            </p:spPr>
            <p:txBody>
              <a:bodyPr rtlCol="0" anchor="ctr"/>
              <a:lstStyle/>
              <a:p>
                <a:endParaRPr lang="en-CA"/>
              </a:p>
            </p:txBody>
          </p:sp>
          <p:sp>
            <p:nvSpPr>
              <p:cNvPr id="389" name="Freeform: Shape 388">
                <a:extLst>
                  <a:ext uri="{FF2B5EF4-FFF2-40B4-BE49-F238E27FC236}">
                    <a16:creationId xmlns:a16="http://schemas.microsoft.com/office/drawing/2014/main" id="{779E63B9-38C8-E6EE-8842-E21933700348}"/>
                  </a:ext>
                </a:extLst>
              </p:cNvPr>
              <p:cNvSpPr/>
              <p:nvPr/>
            </p:nvSpPr>
            <p:spPr>
              <a:xfrm>
                <a:off x="2454110" y="2730254"/>
                <a:ext cx="22288" cy="2952"/>
              </a:xfrm>
              <a:custGeom>
                <a:avLst/>
                <a:gdLst>
                  <a:gd name="connsiteX0" fmla="*/ 20860 w 22288"/>
                  <a:gd name="connsiteY0" fmla="*/ 0 h 2952"/>
                  <a:gd name="connsiteX1" fmla="*/ 22289 w 22288"/>
                  <a:gd name="connsiteY1" fmla="*/ 0 h 2952"/>
                  <a:gd name="connsiteX2" fmla="*/ 22289 w 22288"/>
                  <a:gd name="connsiteY2" fmla="*/ 2953 h 2952"/>
                  <a:gd name="connsiteX3" fmla="*/ 20860 w 22288"/>
                  <a:gd name="connsiteY3" fmla="*/ 2953 h 2952"/>
                  <a:gd name="connsiteX4" fmla="*/ 1429 w 22288"/>
                  <a:gd name="connsiteY4" fmla="*/ 2953 h 2952"/>
                  <a:gd name="connsiteX5" fmla="*/ 0 w 22288"/>
                  <a:gd name="connsiteY5" fmla="*/ 2953 h 2952"/>
                  <a:gd name="connsiteX6" fmla="*/ 0 w 22288"/>
                  <a:gd name="connsiteY6" fmla="*/ 0 h 2952"/>
                  <a:gd name="connsiteX7" fmla="*/ 1429 w 22288"/>
                  <a:gd name="connsiteY7" fmla="*/ 0 h 2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288" h="2952">
                    <a:moveTo>
                      <a:pt x="20860" y="0"/>
                    </a:moveTo>
                    <a:cubicBezTo>
                      <a:pt x="21649" y="0"/>
                      <a:pt x="22289" y="0"/>
                      <a:pt x="22289" y="0"/>
                    </a:cubicBezTo>
                    <a:lnTo>
                      <a:pt x="22289" y="2953"/>
                    </a:lnTo>
                    <a:cubicBezTo>
                      <a:pt x="22289" y="2953"/>
                      <a:pt x="21649" y="2953"/>
                      <a:pt x="20860" y="2953"/>
                    </a:cubicBezTo>
                    <a:lnTo>
                      <a:pt x="1429" y="2953"/>
                    </a:lnTo>
                    <a:cubicBezTo>
                      <a:pt x="640" y="2953"/>
                      <a:pt x="0" y="2953"/>
                      <a:pt x="0" y="2953"/>
                    </a:cubicBezTo>
                    <a:lnTo>
                      <a:pt x="0" y="0"/>
                    </a:lnTo>
                    <a:cubicBezTo>
                      <a:pt x="0" y="0"/>
                      <a:pt x="640" y="0"/>
                      <a:pt x="1429" y="0"/>
                    </a:cubicBezTo>
                    <a:close/>
                  </a:path>
                </a:pathLst>
              </a:custGeom>
              <a:solidFill>
                <a:srgbClr val="F2F2F2"/>
              </a:solidFill>
              <a:ln w="9525" cap="flat">
                <a:noFill/>
                <a:prstDash val="solid"/>
                <a:miter/>
              </a:ln>
            </p:spPr>
            <p:txBody>
              <a:bodyPr rtlCol="0" anchor="ctr"/>
              <a:lstStyle/>
              <a:p>
                <a:endParaRPr lang="en-CA"/>
              </a:p>
            </p:txBody>
          </p:sp>
          <p:sp>
            <p:nvSpPr>
              <p:cNvPr id="390" name="Freeform: Shape 389">
                <a:extLst>
                  <a:ext uri="{FF2B5EF4-FFF2-40B4-BE49-F238E27FC236}">
                    <a16:creationId xmlns:a16="http://schemas.microsoft.com/office/drawing/2014/main" id="{4F036CCD-A962-E3FD-A923-B380220E05A4}"/>
                  </a:ext>
                </a:extLst>
              </p:cNvPr>
              <p:cNvSpPr/>
              <p:nvPr/>
            </p:nvSpPr>
            <p:spPr>
              <a:xfrm>
                <a:off x="2425916" y="2738541"/>
                <a:ext cx="78676" cy="130016"/>
              </a:xfrm>
              <a:custGeom>
                <a:avLst/>
                <a:gdLst>
                  <a:gd name="connsiteX0" fmla="*/ 76867 w 78676"/>
                  <a:gd name="connsiteY0" fmla="*/ 0 h 130016"/>
                  <a:gd name="connsiteX1" fmla="*/ 78677 w 78676"/>
                  <a:gd name="connsiteY1" fmla="*/ 0 h 130016"/>
                  <a:gd name="connsiteX2" fmla="*/ 78677 w 78676"/>
                  <a:gd name="connsiteY2" fmla="*/ 130016 h 130016"/>
                  <a:gd name="connsiteX3" fmla="*/ 76867 w 78676"/>
                  <a:gd name="connsiteY3" fmla="*/ 130016 h 130016"/>
                  <a:gd name="connsiteX4" fmla="*/ 1810 w 78676"/>
                  <a:gd name="connsiteY4" fmla="*/ 130016 h 130016"/>
                  <a:gd name="connsiteX5" fmla="*/ 0 w 78676"/>
                  <a:gd name="connsiteY5" fmla="*/ 130016 h 130016"/>
                  <a:gd name="connsiteX6" fmla="*/ 0 w 78676"/>
                  <a:gd name="connsiteY6" fmla="*/ 0 h 130016"/>
                  <a:gd name="connsiteX7" fmla="*/ 1810 w 78676"/>
                  <a:gd name="connsiteY7" fmla="*/ 0 h 130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676" h="130016">
                    <a:moveTo>
                      <a:pt x="76867" y="0"/>
                    </a:moveTo>
                    <a:cubicBezTo>
                      <a:pt x="77866" y="0"/>
                      <a:pt x="78677" y="0"/>
                      <a:pt x="78677" y="0"/>
                    </a:cubicBezTo>
                    <a:lnTo>
                      <a:pt x="78677" y="130016"/>
                    </a:lnTo>
                    <a:cubicBezTo>
                      <a:pt x="78677" y="130016"/>
                      <a:pt x="77866" y="130016"/>
                      <a:pt x="76867" y="130016"/>
                    </a:cubicBezTo>
                    <a:lnTo>
                      <a:pt x="1810" y="130016"/>
                    </a:lnTo>
                    <a:cubicBezTo>
                      <a:pt x="810" y="130016"/>
                      <a:pt x="0" y="130016"/>
                      <a:pt x="0" y="130016"/>
                    </a:cubicBezTo>
                    <a:lnTo>
                      <a:pt x="0" y="0"/>
                    </a:lnTo>
                    <a:cubicBezTo>
                      <a:pt x="0" y="0"/>
                      <a:pt x="810" y="0"/>
                      <a:pt x="1810" y="0"/>
                    </a:cubicBezTo>
                    <a:close/>
                  </a:path>
                </a:pathLst>
              </a:custGeom>
              <a:gradFill>
                <a:gsLst>
                  <a:gs pos="0">
                    <a:srgbClr val="D2EBFF"/>
                  </a:gs>
                  <a:gs pos="50000">
                    <a:srgbClr val="E1F5FE"/>
                  </a:gs>
                  <a:gs pos="100000">
                    <a:srgbClr val="F0FFFD"/>
                  </a:gs>
                </a:gsLst>
                <a:lin ang="16200000" scaled="1"/>
              </a:gradFill>
              <a:ln w="9525" cap="flat">
                <a:noFill/>
                <a:prstDash val="solid"/>
                <a:miter/>
              </a:ln>
            </p:spPr>
            <p:txBody>
              <a:bodyPr rtlCol="0" anchor="ctr"/>
              <a:lstStyle/>
              <a:p>
                <a:endParaRPr lang="en-CA"/>
              </a:p>
            </p:txBody>
          </p:sp>
        </p:grpSp>
        <p:pic>
          <p:nvPicPr>
            <p:cNvPr id="385" name="Graphic 384">
              <a:extLst>
                <a:ext uri="{FF2B5EF4-FFF2-40B4-BE49-F238E27FC236}">
                  <a16:creationId xmlns:a16="http://schemas.microsoft.com/office/drawing/2014/main" id="{A2A542D7-1F18-2CF1-C8AB-3E2ADCBE7F7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083338" y="2680678"/>
              <a:ext cx="210835" cy="210835"/>
            </a:xfrm>
            <a:prstGeom prst="rect">
              <a:avLst/>
            </a:prstGeom>
          </p:spPr>
        </p:pic>
        <p:pic>
          <p:nvPicPr>
            <p:cNvPr id="386" name="Graphic 385">
              <a:extLst>
                <a:ext uri="{FF2B5EF4-FFF2-40B4-BE49-F238E27FC236}">
                  <a16:creationId xmlns:a16="http://schemas.microsoft.com/office/drawing/2014/main" id="{0F8E8187-BB12-6889-62D5-8E12AF0A5A5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10654" y="2774547"/>
              <a:ext cx="171450" cy="171450"/>
            </a:xfrm>
            <a:prstGeom prst="rect">
              <a:avLst/>
            </a:prstGeom>
          </p:spPr>
        </p:pic>
      </p:grpSp>
      <p:sp>
        <p:nvSpPr>
          <p:cNvPr id="391" name="Rectangle 390">
            <a:extLst>
              <a:ext uri="{FF2B5EF4-FFF2-40B4-BE49-F238E27FC236}">
                <a16:creationId xmlns:a16="http://schemas.microsoft.com/office/drawing/2014/main" id="{74E9E092-B998-A878-D99E-BB5EE2A22541}"/>
              </a:ext>
            </a:extLst>
          </p:cNvPr>
          <p:cNvSpPr/>
          <p:nvPr/>
        </p:nvSpPr>
        <p:spPr bwMode="auto">
          <a:xfrm>
            <a:off x="3261737" y="2763743"/>
            <a:ext cx="547705"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rgbClr val="FFFFFF"/>
                </a:solidFill>
                <a:latin typeface="Segoe UI Semibold"/>
                <a:ea typeface="Segoe UI" pitchFamily="34" charset="0"/>
                <a:cs typeface="Segoe UI Semibold" panose="020B0702040204020203" pitchFamily="34" charset="0"/>
              </a:rPr>
              <a:t>You</a:t>
            </a:r>
          </a:p>
        </p:txBody>
      </p:sp>
      <p:cxnSp>
        <p:nvCxnSpPr>
          <p:cNvPr id="392" name="Connector: Elbow 391">
            <a:extLst>
              <a:ext uri="{FF2B5EF4-FFF2-40B4-BE49-F238E27FC236}">
                <a16:creationId xmlns:a16="http://schemas.microsoft.com/office/drawing/2014/main" id="{451D9539-F456-2616-67D0-3AFDF58EABA8}"/>
              </a:ext>
            </a:extLst>
          </p:cNvPr>
          <p:cNvCxnSpPr>
            <a:cxnSpLocks/>
            <a:stCxn id="418" idx="3"/>
            <a:endCxn id="422" idx="1"/>
          </p:cNvCxnSpPr>
          <p:nvPr/>
        </p:nvCxnSpPr>
        <p:spPr>
          <a:xfrm flipV="1">
            <a:off x="4007561" y="2489788"/>
            <a:ext cx="454406" cy="254035"/>
          </a:xfrm>
          <a:prstGeom prst="bentConnector3">
            <a:avLst>
              <a:gd name="adj1" fmla="val 50000"/>
            </a:avLst>
          </a:prstGeom>
          <a:ln>
            <a:solidFill>
              <a:schemeClr val="tx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393" name="Straight Arrow Connector 392">
            <a:extLst>
              <a:ext uri="{FF2B5EF4-FFF2-40B4-BE49-F238E27FC236}">
                <a16:creationId xmlns:a16="http://schemas.microsoft.com/office/drawing/2014/main" id="{937547A2-FA08-012F-7175-29347AA7D5B0}"/>
              </a:ext>
            </a:extLst>
          </p:cNvPr>
          <p:cNvCxnSpPr>
            <a:cxnSpLocks/>
          </p:cNvCxnSpPr>
          <p:nvPr/>
        </p:nvCxnSpPr>
        <p:spPr>
          <a:xfrm>
            <a:off x="4582041" y="2492746"/>
            <a:ext cx="0" cy="177962"/>
          </a:xfrm>
          <a:prstGeom prst="straightConnector1">
            <a:avLst/>
          </a:prstGeom>
          <a:noFill/>
          <a:ln w="9525" cap="flat" cmpd="sng" algn="ctr">
            <a:solidFill>
              <a:schemeClr val="tx1"/>
            </a:solidFill>
            <a:prstDash val="solid"/>
            <a:headEnd type="none" w="sm" len="sm"/>
            <a:tailEnd type="triangle" w="sm" len="sm"/>
          </a:ln>
          <a:effectLst/>
        </p:spPr>
      </p:cxnSp>
      <p:pic>
        <p:nvPicPr>
          <p:cNvPr id="394" name="Graphic 393">
            <a:extLst>
              <a:ext uri="{FF2B5EF4-FFF2-40B4-BE49-F238E27FC236}">
                <a16:creationId xmlns:a16="http://schemas.microsoft.com/office/drawing/2014/main" id="{470EC0B8-BFB9-AE27-A592-6F2A270F029B}"/>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5546025" y="3016053"/>
            <a:ext cx="90973" cy="90973"/>
          </a:xfrm>
          <a:prstGeom prst="rect">
            <a:avLst/>
          </a:prstGeom>
          <a:effectLst/>
        </p:spPr>
      </p:pic>
      <p:pic>
        <p:nvPicPr>
          <p:cNvPr id="395" name="Picture 394" descr="A person with a beard&#10;&#10;Description automatically generated with medium confidence">
            <a:extLst>
              <a:ext uri="{FF2B5EF4-FFF2-40B4-BE49-F238E27FC236}">
                <a16:creationId xmlns:a16="http://schemas.microsoft.com/office/drawing/2014/main" id="{D9DF789F-9F9A-B6C2-C5D4-CADD6405B661}"/>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3348749" y="3621449"/>
            <a:ext cx="200238" cy="200238"/>
          </a:xfrm>
          <a:prstGeom prst="ellipse">
            <a:avLst/>
          </a:prstGeom>
          <a:ln>
            <a:gradFill>
              <a:gsLst>
                <a:gs pos="0">
                  <a:schemeClr val="tx1"/>
                </a:gs>
                <a:gs pos="100000">
                  <a:schemeClr val="tx1">
                    <a:lumMod val="75000"/>
                  </a:schemeClr>
                </a:gs>
              </a:gsLst>
              <a:lin ang="5400000" scaled="1"/>
            </a:gradFill>
          </a:ln>
        </p:spPr>
      </p:pic>
      <p:sp>
        <p:nvSpPr>
          <p:cNvPr id="396" name="Rectangle 395">
            <a:extLst>
              <a:ext uri="{FF2B5EF4-FFF2-40B4-BE49-F238E27FC236}">
                <a16:creationId xmlns:a16="http://schemas.microsoft.com/office/drawing/2014/main" id="{09024A95-4450-8159-C14D-6F3F9520F5B6}"/>
              </a:ext>
            </a:extLst>
          </p:cNvPr>
          <p:cNvSpPr/>
          <p:nvPr/>
        </p:nvSpPr>
        <p:spPr bwMode="auto">
          <a:xfrm>
            <a:off x="3257549" y="3813789"/>
            <a:ext cx="547705"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rgbClr val="FFFFFF"/>
                </a:solidFill>
                <a:latin typeface="Segoe UI Semibold"/>
                <a:ea typeface="Segoe UI" pitchFamily="34" charset="0"/>
                <a:cs typeface="Segoe UI Semibold" panose="020B0702040204020203" pitchFamily="34" charset="0"/>
              </a:rPr>
              <a:t>Me</a:t>
            </a:r>
          </a:p>
        </p:txBody>
      </p:sp>
      <p:pic>
        <p:nvPicPr>
          <p:cNvPr id="397" name="Graphic 396">
            <a:extLst>
              <a:ext uri="{FF2B5EF4-FFF2-40B4-BE49-F238E27FC236}">
                <a16:creationId xmlns:a16="http://schemas.microsoft.com/office/drawing/2014/main" id="{C0F7D0E2-84D8-49A6-8DBA-0F39CFCD9917}"/>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3873041" y="3647774"/>
            <a:ext cx="147588" cy="147588"/>
          </a:xfrm>
          <a:prstGeom prst="rect">
            <a:avLst/>
          </a:prstGeom>
        </p:spPr>
      </p:pic>
      <p:sp>
        <p:nvSpPr>
          <p:cNvPr id="398" name="Rectangle 397">
            <a:extLst>
              <a:ext uri="{FF2B5EF4-FFF2-40B4-BE49-F238E27FC236}">
                <a16:creationId xmlns:a16="http://schemas.microsoft.com/office/drawing/2014/main" id="{947958ED-237F-913D-492F-862CFA038684}"/>
              </a:ext>
            </a:extLst>
          </p:cNvPr>
          <p:cNvSpPr/>
          <p:nvPr/>
        </p:nvSpPr>
        <p:spPr bwMode="auto">
          <a:xfrm>
            <a:off x="3465258" y="3815184"/>
            <a:ext cx="1035820"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algn="ctr" defTabSz="807757" fontAlgn="base">
              <a:spcBef>
                <a:spcPct val="0"/>
              </a:spcBef>
              <a:spcAft>
                <a:spcPct val="0"/>
              </a:spcAft>
              <a:defRPr/>
            </a:pPr>
            <a:r>
              <a:rPr lang="en-US" sz="434" kern="0" dirty="0">
                <a:solidFill>
                  <a:srgbClr val="FFFFFF"/>
                </a:solidFill>
                <a:latin typeface="Cascadia Code" panose="020B0609020000020004" pitchFamily="49" charset="0"/>
                <a:ea typeface="Segoe UI" pitchFamily="34" charset="0"/>
                <a:cs typeface="Cascadia Code" panose="020B0609020000020004" pitchFamily="49" charset="0"/>
              </a:rPr>
              <a:t>git push origin master</a:t>
            </a:r>
            <a:br>
              <a:rPr lang="en-US" sz="434" kern="0" dirty="0">
                <a:solidFill>
                  <a:srgbClr val="FFFFFF"/>
                </a:solidFill>
                <a:latin typeface="Cascadia Code" panose="020B0609020000020004" pitchFamily="49" charset="0"/>
                <a:ea typeface="Segoe UI" pitchFamily="34" charset="0"/>
                <a:cs typeface="Cascadia Code" panose="020B0609020000020004" pitchFamily="49" charset="0"/>
              </a:rPr>
            </a:br>
            <a:r>
              <a:rPr lang="en-US" sz="300" kern="0" dirty="0">
                <a:solidFill>
                  <a:schemeClr val="accent2"/>
                </a:solidFill>
                <a:latin typeface="Cascadia Code" panose="020B0609020000020004" pitchFamily="49" charset="0"/>
                <a:ea typeface="Segoe UI" pitchFamily="34" charset="0"/>
                <a:cs typeface="Cascadia Code" panose="020B0609020000020004" pitchFamily="49" charset="0"/>
              </a:rPr>
              <a:t>(YOLO)</a:t>
            </a:r>
            <a:endParaRPr lang="en-US" sz="434" kern="0" dirty="0">
              <a:solidFill>
                <a:schemeClr val="accent2"/>
              </a:solidFill>
              <a:latin typeface="Cascadia Code" panose="020B0609020000020004" pitchFamily="49" charset="0"/>
              <a:ea typeface="Segoe UI" pitchFamily="34" charset="0"/>
              <a:cs typeface="Cascadia Code" panose="020B0609020000020004" pitchFamily="49" charset="0"/>
            </a:endParaRPr>
          </a:p>
        </p:txBody>
      </p:sp>
      <p:cxnSp>
        <p:nvCxnSpPr>
          <p:cNvPr id="399" name="Straight Arrow Connector 398">
            <a:extLst>
              <a:ext uri="{FF2B5EF4-FFF2-40B4-BE49-F238E27FC236}">
                <a16:creationId xmlns:a16="http://schemas.microsoft.com/office/drawing/2014/main" id="{7916F3D8-A48B-6D44-A5A8-0EFAD21F76B5}"/>
              </a:ext>
            </a:extLst>
          </p:cNvPr>
          <p:cNvCxnSpPr>
            <a:cxnSpLocks/>
          </p:cNvCxnSpPr>
          <p:nvPr/>
        </p:nvCxnSpPr>
        <p:spPr>
          <a:xfrm>
            <a:off x="3519218" y="3721568"/>
            <a:ext cx="330237" cy="0"/>
          </a:xfrm>
          <a:prstGeom prst="straightConnector1">
            <a:avLst/>
          </a:prstGeom>
          <a:noFill/>
          <a:ln w="9525" cap="flat" cmpd="sng" algn="ctr">
            <a:solidFill>
              <a:schemeClr val="tx1"/>
            </a:solidFill>
            <a:prstDash val="solid"/>
            <a:headEnd type="none" w="sm" len="sm"/>
            <a:tailEnd type="triangle" w="sm" len="sm"/>
          </a:ln>
          <a:effectLst/>
        </p:spPr>
      </p:cxnSp>
      <p:sp>
        <p:nvSpPr>
          <p:cNvPr id="400" name="Rectangle 399">
            <a:extLst>
              <a:ext uri="{FF2B5EF4-FFF2-40B4-BE49-F238E27FC236}">
                <a16:creationId xmlns:a16="http://schemas.microsoft.com/office/drawing/2014/main" id="{91B88F55-8A24-A65E-54DE-41852A26531C}"/>
              </a:ext>
            </a:extLst>
          </p:cNvPr>
          <p:cNvSpPr/>
          <p:nvPr/>
        </p:nvSpPr>
        <p:spPr bwMode="auto">
          <a:xfrm>
            <a:off x="4366702" y="3189561"/>
            <a:ext cx="1294558" cy="783014"/>
          </a:xfrm>
          <a:prstGeom prst="rect">
            <a:avLst/>
          </a:prstGeom>
          <a:gradFill flip="none" rotWithShape="1">
            <a:gsLst>
              <a:gs pos="0">
                <a:schemeClr val="accent5">
                  <a:lumMod val="20000"/>
                  <a:lumOff val="80000"/>
                  <a:alpha val="5000"/>
                </a:schemeClr>
              </a:gs>
              <a:gs pos="100000">
                <a:schemeClr val="accent5">
                  <a:lumMod val="40000"/>
                  <a:lumOff val="60000"/>
                  <a:alpha val="5000"/>
                </a:schemeClr>
              </a:gs>
            </a:gsLst>
            <a:lin ang="2700000" scaled="1"/>
            <a:tileRect/>
          </a:gradFill>
          <a:ln w="6350" cap="flat" cmpd="sng" algn="ctr">
            <a:solidFill>
              <a:srgbClr val="FC9804"/>
            </a:solidFill>
            <a:prstDash val="dash"/>
            <a:headEnd type="none" w="med" len="med"/>
            <a:tailEnd type="none" w="med" len="med"/>
          </a:ln>
          <a:effectLst/>
        </p:spPr>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CA" sz="1732" kern="0" err="1">
              <a:solidFill>
                <a:srgbClr val="FFFFFF"/>
              </a:solidFill>
              <a:latin typeface="Segoe UI"/>
              <a:ea typeface="Segoe UI" pitchFamily="34" charset="0"/>
              <a:cs typeface="Segoe UI" pitchFamily="34" charset="0"/>
            </a:endParaRPr>
          </a:p>
        </p:txBody>
      </p:sp>
      <p:cxnSp>
        <p:nvCxnSpPr>
          <p:cNvPr id="402" name="Connector: Elbow 401">
            <a:extLst>
              <a:ext uri="{FF2B5EF4-FFF2-40B4-BE49-F238E27FC236}">
                <a16:creationId xmlns:a16="http://schemas.microsoft.com/office/drawing/2014/main" id="{4CDCE529-1B9C-E704-EAB3-CDEC20BB6D37}"/>
              </a:ext>
            </a:extLst>
          </p:cNvPr>
          <p:cNvCxnSpPr>
            <a:cxnSpLocks/>
            <a:endCxn id="401" idx="1"/>
          </p:cNvCxnSpPr>
          <p:nvPr/>
        </p:nvCxnSpPr>
        <p:spPr>
          <a:xfrm flipV="1">
            <a:off x="4026284" y="3346871"/>
            <a:ext cx="399982" cy="367568"/>
          </a:xfrm>
          <a:prstGeom prst="bentConnector3">
            <a:avLst>
              <a:gd name="adj1" fmla="val 50000"/>
            </a:avLst>
          </a:prstGeom>
          <a:ln>
            <a:solidFill>
              <a:schemeClr val="tx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pic>
        <p:nvPicPr>
          <p:cNvPr id="417" name="Picture 416" descr="A purple cat in a circle&#10;&#10;Description automatically generated with medium confidence">
            <a:extLst>
              <a:ext uri="{FF2B5EF4-FFF2-40B4-BE49-F238E27FC236}">
                <a16:creationId xmlns:a16="http://schemas.microsoft.com/office/drawing/2014/main" id="{7FE70872-F147-61F6-06B0-97CE2CF9A2CC}"/>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5553963" y="3857561"/>
            <a:ext cx="106909" cy="106909"/>
          </a:xfrm>
          <a:prstGeom prst="rect">
            <a:avLst/>
          </a:prstGeom>
        </p:spPr>
      </p:pic>
      <p:pic>
        <p:nvPicPr>
          <p:cNvPr id="418" name="Graphic 417">
            <a:extLst>
              <a:ext uri="{FF2B5EF4-FFF2-40B4-BE49-F238E27FC236}">
                <a16:creationId xmlns:a16="http://schemas.microsoft.com/office/drawing/2014/main" id="{0D26EF7A-DCB5-8F5C-0FB2-A4FDDD17C4D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845732" y="2662908"/>
            <a:ext cx="161829" cy="161829"/>
          </a:xfrm>
          <a:prstGeom prst="rect">
            <a:avLst/>
          </a:prstGeom>
        </p:spPr>
      </p:pic>
      <p:pic>
        <p:nvPicPr>
          <p:cNvPr id="419" name="Picture 418" descr="A picture containing font, graphics, logo, graphic design&#10;&#10;Description automatically generated">
            <a:extLst>
              <a:ext uri="{FF2B5EF4-FFF2-40B4-BE49-F238E27FC236}">
                <a16:creationId xmlns:a16="http://schemas.microsoft.com/office/drawing/2014/main" id="{85C1A3A4-BE7E-6719-B359-D5B70728DC6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821270" y="2915370"/>
            <a:ext cx="222511" cy="45719"/>
          </a:xfrm>
          <a:prstGeom prst="rect">
            <a:avLst/>
          </a:prstGeom>
        </p:spPr>
      </p:pic>
      <p:sp>
        <p:nvSpPr>
          <p:cNvPr id="420" name="Rectangle 419">
            <a:extLst>
              <a:ext uri="{FF2B5EF4-FFF2-40B4-BE49-F238E27FC236}">
                <a16:creationId xmlns:a16="http://schemas.microsoft.com/office/drawing/2014/main" id="{ED200FBE-833D-E3E5-B1BC-AB43F7CC6FA4}"/>
              </a:ext>
            </a:extLst>
          </p:cNvPr>
          <p:cNvSpPr/>
          <p:nvPr/>
        </p:nvSpPr>
        <p:spPr bwMode="auto">
          <a:xfrm>
            <a:off x="3585167" y="2801664"/>
            <a:ext cx="767562"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chemeClr val="accent2"/>
                </a:solidFill>
                <a:latin typeface="Cascadia Code" panose="020B0609020000020004" pitchFamily="49" charset="0"/>
                <a:ea typeface="Segoe UI" pitchFamily="34" charset="0"/>
                <a:cs typeface="Cascadia Code" panose="020B0609020000020004" pitchFamily="49" charset="0"/>
              </a:rPr>
              <a:t>rakirahman.me</a:t>
            </a:r>
          </a:p>
        </p:txBody>
      </p:sp>
      <p:grpSp>
        <p:nvGrpSpPr>
          <p:cNvPr id="421" name="Group 420">
            <a:extLst>
              <a:ext uri="{FF2B5EF4-FFF2-40B4-BE49-F238E27FC236}">
                <a16:creationId xmlns:a16="http://schemas.microsoft.com/office/drawing/2014/main" id="{E2959610-B756-016B-B7D6-7FAFED9D9444}"/>
              </a:ext>
            </a:extLst>
          </p:cNvPr>
          <p:cNvGrpSpPr/>
          <p:nvPr/>
        </p:nvGrpSpPr>
        <p:grpSpPr>
          <a:xfrm>
            <a:off x="4461967" y="2383949"/>
            <a:ext cx="1146519" cy="208989"/>
            <a:chOff x="3096870" y="2038296"/>
            <a:chExt cx="1146519" cy="208989"/>
          </a:xfrm>
        </p:grpSpPr>
        <p:pic>
          <p:nvPicPr>
            <p:cNvPr id="422" name="Graphic 421">
              <a:extLst>
                <a:ext uri="{FF2B5EF4-FFF2-40B4-BE49-F238E27FC236}">
                  <a16:creationId xmlns:a16="http://schemas.microsoft.com/office/drawing/2014/main" id="{B817184D-9960-6087-D262-8068089F022B}"/>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096870" y="2044807"/>
              <a:ext cx="198656" cy="198656"/>
            </a:xfrm>
            <a:prstGeom prst="rect">
              <a:avLst/>
            </a:prstGeom>
          </p:spPr>
        </p:pic>
        <p:sp>
          <p:nvSpPr>
            <p:cNvPr id="423" name="Rectangle 422">
              <a:extLst>
                <a:ext uri="{FF2B5EF4-FFF2-40B4-BE49-F238E27FC236}">
                  <a16:creationId xmlns:a16="http://schemas.microsoft.com/office/drawing/2014/main" id="{E9E794A6-E474-010D-2B01-F657FD16E626}"/>
                </a:ext>
              </a:extLst>
            </p:cNvPr>
            <p:cNvSpPr/>
            <p:nvPr/>
          </p:nvSpPr>
          <p:spPr bwMode="auto">
            <a:xfrm>
              <a:off x="3154909" y="2038296"/>
              <a:ext cx="1088480"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chemeClr val="accent2"/>
                  </a:solidFill>
                  <a:latin typeface="Cascadia Code" panose="020B0609020000020004" pitchFamily="49" charset="0"/>
                  <a:ea typeface="Segoe UI" pitchFamily="34" charset="0"/>
                  <a:cs typeface="Cascadia Code" panose="020B0609020000020004" pitchFamily="49" charset="0"/>
                </a:rPr>
                <a:t>rakirahman.azureedge.net</a:t>
              </a:r>
            </a:p>
          </p:txBody>
        </p:sp>
        <p:sp>
          <p:nvSpPr>
            <p:cNvPr id="424" name="Rectangle 423">
              <a:extLst>
                <a:ext uri="{FF2B5EF4-FFF2-40B4-BE49-F238E27FC236}">
                  <a16:creationId xmlns:a16="http://schemas.microsoft.com/office/drawing/2014/main" id="{43909DD4-B14B-4C3B-0F70-D4D88E7DB788}"/>
                </a:ext>
              </a:extLst>
            </p:cNvPr>
            <p:cNvSpPr/>
            <p:nvPr/>
          </p:nvSpPr>
          <p:spPr bwMode="auto">
            <a:xfrm>
              <a:off x="3156304" y="2099188"/>
              <a:ext cx="1065651"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rgbClr val="FFFFFF"/>
                  </a:solidFill>
                  <a:latin typeface="Segoe UI Semibold"/>
                  <a:ea typeface="Segoe UI" pitchFamily="34" charset="0"/>
                  <a:cs typeface="Segoe UI Semibold" panose="020B0702040204020203" pitchFamily="34" charset="0"/>
                </a:rPr>
                <a:t>Azure Front Door and CDN</a:t>
              </a:r>
            </a:p>
          </p:txBody>
        </p:sp>
      </p:grpSp>
      <p:pic>
        <p:nvPicPr>
          <p:cNvPr id="425" name="Graphic 424">
            <a:extLst>
              <a:ext uri="{FF2B5EF4-FFF2-40B4-BE49-F238E27FC236}">
                <a16:creationId xmlns:a16="http://schemas.microsoft.com/office/drawing/2014/main" id="{10797FE0-A01C-763B-4763-EEA68144F3E7}"/>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181696" y="2444841"/>
            <a:ext cx="106699" cy="106699"/>
          </a:xfrm>
          <a:prstGeom prst="rect">
            <a:avLst/>
          </a:prstGeom>
        </p:spPr>
      </p:pic>
      <p:sp>
        <p:nvSpPr>
          <p:cNvPr id="426" name="Rectangle 425">
            <a:extLst>
              <a:ext uri="{FF2B5EF4-FFF2-40B4-BE49-F238E27FC236}">
                <a16:creationId xmlns:a16="http://schemas.microsoft.com/office/drawing/2014/main" id="{88BB3AEA-60BB-5ED0-3C2A-35DE2FB07B37}"/>
              </a:ext>
            </a:extLst>
          </p:cNvPr>
          <p:cNvSpPr/>
          <p:nvPr/>
        </p:nvSpPr>
        <p:spPr bwMode="auto">
          <a:xfrm>
            <a:off x="4031423" y="2330363"/>
            <a:ext cx="444129"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chemeClr val="accent2"/>
                </a:solidFill>
                <a:latin typeface="Cascadia Code" panose="020B0609020000020004" pitchFamily="49" charset="0"/>
                <a:ea typeface="Segoe UI" pitchFamily="34" charset="0"/>
                <a:cs typeface="Cascadia Code" panose="020B0609020000020004" pitchFamily="49" charset="0"/>
              </a:rPr>
              <a:t>SSL</a:t>
            </a:r>
          </a:p>
        </p:txBody>
      </p:sp>
      <p:grpSp>
        <p:nvGrpSpPr>
          <p:cNvPr id="428" name="Group 427">
            <a:extLst>
              <a:ext uri="{FF2B5EF4-FFF2-40B4-BE49-F238E27FC236}">
                <a16:creationId xmlns:a16="http://schemas.microsoft.com/office/drawing/2014/main" id="{0B6CEB08-BF92-A36C-C5C9-689464ECCB8A}"/>
              </a:ext>
            </a:extLst>
          </p:cNvPr>
          <p:cNvGrpSpPr/>
          <p:nvPr/>
        </p:nvGrpSpPr>
        <p:grpSpPr>
          <a:xfrm>
            <a:off x="4501078" y="2600146"/>
            <a:ext cx="1265367" cy="208989"/>
            <a:chOff x="3124076" y="2254493"/>
            <a:chExt cx="1265367" cy="208989"/>
          </a:xfrm>
        </p:grpSpPr>
        <p:grpSp>
          <p:nvGrpSpPr>
            <p:cNvPr id="429" name="Group 428">
              <a:extLst>
                <a:ext uri="{FF2B5EF4-FFF2-40B4-BE49-F238E27FC236}">
                  <a16:creationId xmlns:a16="http://schemas.microsoft.com/office/drawing/2014/main" id="{1BE11B4D-C10B-C52F-3E5E-38FE0640E3CA}"/>
                </a:ext>
              </a:extLst>
            </p:cNvPr>
            <p:cNvGrpSpPr/>
            <p:nvPr/>
          </p:nvGrpSpPr>
          <p:grpSpPr>
            <a:xfrm>
              <a:off x="3159082" y="2254493"/>
              <a:ext cx="1230361" cy="208989"/>
              <a:chOff x="3154908" y="2038296"/>
              <a:chExt cx="1230361" cy="208989"/>
            </a:xfrm>
          </p:grpSpPr>
          <p:sp>
            <p:nvSpPr>
              <p:cNvPr id="431" name="Rectangle 430">
                <a:extLst>
                  <a:ext uri="{FF2B5EF4-FFF2-40B4-BE49-F238E27FC236}">
                    <a16:creationId xmlns:a16="http://schemas.microsoft.com/office/drawing/2014/main" id="{9BD1C9A2-831A-CEA8-AA09-D7DB080DAE62}"/>
                  </a:ext>
                </a:extLst>
              </p:cNvPr>
              <p:cNvSpPr/>
              <p:nvPr/>
            </p:nvSpPr>
            <p:spPr bwMode="auto">
              <a:xfrm>
                <a:off x="3154908" y="2038296"/>
                <a:ext cx="1230361"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350" kern="0" dirty="0">
                    <a:solidFill>
                      <a:schemeClr val="accent2"/>
                    </a:solidFill>
                    <a:latin typeface="Cascadia Code" panose="020B0609020000020004" pitchFamily="49" charset="0"/>
                    <a:ea typeface="Segoe UI" pitchFamily="34" charset="0"/>
                    <a:cs typeface="Cascadia Code" panose="020B0609020000020004" pitchFamily="49" charset="0"/>
                  </a:rPr>
                  <a:t>rakirahman.z9.web.core.windows.net</a:t>
                </a:r>
              </a:p>
            </p:txBody>
          </p:sp>
          <p:sp>
            <p:nvSpPr>
              <p:cNvPr id="432" name="Rectangle 431">
                <a:extLst>
                  <a:ext uri="{FF2B5EF4-FFF2-40B4-BE49-F238E27FC236}">
                    <a16:creationId xmlns:a16="http://schemas.microsoft.com/office/drawing/2014/main" id="{2D9BB9C2-668A-2723-F6AB-DE745D593EE8}"/>
                  </a:ext>
                </a:extLst>
              </p:cNvPr>
              <p:cNvSpPr/>
              <p:nvPr/>
            </p:nvSpPr>
            <p:spPr bwMode="auto">
              <a:xfrm>
                <a:off x="3156305" y="2099188"/>
                <a:ext cx="997184"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rgbClr val="FFFFFF"/>
                    </a:solidFill>
                    <a:latin typeface="Segoe UI Semibold"/>
                    <a:ea typeface="Segoe UI" pitchFamily="34" charset="0"/>
                    <a:cs typeface="Segoe UI Semibold" panose="020B0702040204020203" pitchFamily="34" charset="0"/>
                  </a:rPr>
                  <a:t>Azure Storage Account</a:t>
                </a:r>
              </a:p>
            </p:txBody>
          </p:sp>
        </p:grpSp>
        <p:pic>
          <p:nvPicPr>
            <p:cNvPr id="430" name="Graphic 429">
              <a:extLst>
                <a:ext uri="{FF2B5EF4-FFF2-40B4-BE49-F238E27FC236}">
                  <a16:creationId xmlns:a16="http://schemas.microsoft.com/office/drawing/2014/main" id="{3BE01588-534E-4233-8BC8-2A7B301E5559}"/>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3124076" y="2277627"/>
              <a:ext cx="171450" cy="171450"/>
            </a:xfrm>
            <a:prstGeom prst="rect">
              <a:avLst/>
            </a:prstGeom>
          </p:spPr>
        </p:pic>
      </p:grpSp>
      <p:sp>
        <p:nvSpPr>
          <p:cNvPr id="433" name="Isosceles Triangle 432">
            <a:extLst>
              <a:ext uri="{FF2B5EF4-FFF2-40B4-BE49-F238E27FC236}">
                <a16:creationId xmlns:a16="http://schemas.microsoft.com/office/drawing/2014/main" id="{C8960DF6-0C0E-4A7F-66D7-3D1DDA8E4B19}"/>
              </a:ext>
            </a:extLst>
          </p:cNvPr>
          <p:cNvSpPr/>
          <p:nvPr/>
        </p:nvSpPr>
        <p:spPr bwMode="auto">
          <a:xfrm>
            <a:off x="4426265" y="2722918"/>
            <a:ext cx="333533" cy="134489"/>
          </a:xfrm>
          <a:prstGeom prst="triangle">
            <a:avLst>
              <a:gd name="adj" fmla="val 50000"/>
            </a:avLst>
          </a:prstGeom>
          <a:gradFill flip="none" rotWithShape="1">
            <a:gsLst>
              <a:gs pos="0">
                <a:srgbClr val="1A202C"/>
              </a:gs>
              <a:gs pos="100000">
                <a:srgbClr val="50E6FF">
                  <a:alpha val="0"/>
                </a:srgbClr>
              </a:gs>
            </a:gsLst>
            <a:lin ang="189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CA" sz="1732" kern="0" err="1">
              <a:solidFill>
                <a:srgbClr val="FFFFFF"/>
              </a:solidFill>
              <a:latin typeface="Segoe UI"/>
              <a:ea typeface="Segoe UI" pitchFamily="34" charset="0"/>
              <a:cs typeface="Segoe UI" pitchFamily="34" charset="0"/>
            </a:endParaRPr>
          </a:p>
        </p:txBody>
      </p:sp>
      <p:sp>
        <p:nvSpPr>
          <p:cNvPr id="434" name="Rectangle 433">
            <a:extLst>
              <a:ext uri="{FF2B5EF4-FFF2-40B4-BE49-F238E27FC236}">
                <a16:creationId xmlns:a16="http://schemas.microsoft.com/office/drawing/2014/main" id="{85EEA933-0403-955E-5D13-5296A9AB8464}"/>
              </a:ext>
            </a:extLst>
          </p:cNvPr>
          <p:cNvSpPr/>
          <p:nvPr/>
        </p:nvSpPr>
        <p:spPr bwMode="auto">
          <a:xfrm>
            <a:off x="4426265" y="2857407"/>
            <a:ext cx="333533" cy="198583"/>
          </a:xfrm>
          <a:prstGeom prst="rect">
            <a:avLst/>
          </a:prstGeom>
          <a:gradFill flip="none" rotWithShape="1">
            <a:gsLst>
              <a:gs pos="0">
                <a:srgbClr val="C4DCF9">
                  <a:alpha val="20000"/>
                </a:srgbClr>
              </a:gs>
              <a:gs pos="100000">
                <a:srgbClr val="A4CFEF">
                  <a:alpha val="20000"/>
                </a:srgbClr>
              </a:gs>
            </a:gsLst>
            <a:lin ang="2700000" scaled="1"/>
            <a:tileRect/>
          </a:gradFill>
          <a:ln w="6350" cap="flat" cmpd="sng" algn="ctr">
            <a:solidFill>
              <a:srgbClr val="50E6FF"/>
            </a:solidFill>
            <a:prstDash val="dash"/>
            <a:headEnd type="none" w="med" len="med"/>
            <a:tailEnd type="none" w="med" len="med"/>
          </a:ln>
          <a:effectLst/>
        </p:spPr>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CA" sz="1732" kern="0" err="1">
              <a:solidFill>
                <a:srgbClr val="FFFFFF"/>
              </a:solidFill>
              <a:latin typeface="Segoe UI"/>
              <a:ea typeface="Segoe UI" pitchFamily="34" charset="0"/>
              <a:cs typeface="Segoe UI" pitchFamily="34" charset="0"/>
            </a:endParaRPr>
          </a:p>
        </p:txBody>
      </p:sp>
      <p:pic>
        <p:nvPicPr>
          <p:cNvPr id="435" name="Graphic 434">
            <a:extLst>
              <a:ext uri="{FF2B5EF4-FFF2-40B4-BE49-F238E27FC236}">
                <a16:creationId xmlns:a16="http://schemas.microsoft.com/office/drawing/2014/main" id="{7ADEAD96-521D-8C9F-B258-0127E19720FC}"/>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4527409" y="2885753"/>
            <a:ext cx="128016" cy="128016"/>
          </a:xfrm>
          <a:prstGeom prst="rect">
            <a:avLst/>
          </a:prstGeom>
        </p:spPr>
      </p:pic>
      <p:sp>
        <p:nvSpPr>
          <p:cNvPr id="436" name="Rectangle 435">
            <a:extLst>
              <a:ext uri="{FF2B5EF4-FFF2-40B4-BE49-F238E27FC236}">
                <a16:creationId xmlns:a16="http://schemas.microsoft.com/office/drawing/2014/main" id="{1935FD83-C473-278E-DE07-C1A7B6219CED}"/>
              </a:ext>
            </a:extLst>
          </p:cNvPr>
          <p:cNvSpPr/>
          <p:nvPr/>
        </p:nvSpPr>
        <p:spPr bwMode="auto">
          <a:xfrm>
            <a:off x="4635152" y="2837636"/>
            <a:ext cx="1230361"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chemeClr val="accent2"/>
                </a:solidFill>
                <a:latin typeface="Cascadia Code" panose="020B0609020000020004" pitchFamily="49" charset="0"/>
                <a:ea typeface="Segoe UI" pitchFamily="34" charset="0"/>
                <a:cs typeface="Cascadia Code" panose="020B0609020000020004" pitchFamily="49" charset="0"/>
              </a:rPr>
              <a:t>$web</a:t>
            </a:r>
          </a:p>
        </p:txBody>
      </p:sp>
      <p:sp>
        <p:nvSpPr>
          <p:cNvPr id="437" name="Rectangle 436">
            <a:extLst>
              <a:ext uri="{FF2B5EF4-FFF2-40B4-BE49-F238E27FC236}">
                <a16:creationId xmlns:a16="http://schemas.microsoft.com/office/drawing/2014/main" id="{415E0742-31A6-C96B-3BAD-19DA21AB2DEF}"/>
              </a:ext>
            </a:extLst>
          </p:cNvPr>
          <p:cNvSpPr/>
          <p:nvPr/>
        </p:nvSpPr>
        <p:spPr bwMode="auto">
          <a:xfrm>
            <a:off x="4636549" y="2898528"/>
            <a:ext cx="997184"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rgbClr val="FFFFFF"/>
                </a:solidFill>
                <a:latin typeface="Segoe UI Semibold"/>
                <a:ea typeface="Segoe UI" pitchFamily="34" charset="0"/>
                <a:cs typeface="Segoe UI Semibold" panose="020B0702040204020203" pitchFamily="34" charset="0"/>
              </a:rPr>
              <a:t>Blob Container</a:t>
            </a:r>
          </a:p>
        </p:txBody>
      </p:sp>
      <p:sp>
        <p:nvSpPr>
          <p:cNvPr id="427" name="Rectangle: Rounded Corners 426">
            <a:extLst>
              <a:ext uri="{FF2B5EF4-FFF2-40B4-BE49-F238E27FC236}">
                <a16:creationId xmlns:a16="http://schemas.microsoft.com/office/drawing/2014/main" id="{6C7F6070-023B-B3CC-2FAF-C691E6A35382}"/>
              </a:ext>
            </a:extLst>
          </p:cNvPr>
          <p:cNvSpPr/>
          <p:nvPr/>
        </p:nvSpPr>
        <p:spPr bwMode="auto">
          <a:xfrm>
            <a:off x="3225365" y="2267207"/>
            <a:ext cx="2763008" cy="1841243"/>
          </a:xfrm>
          <a:prstGeom prst="roundRect">
            <a:avLst>
              <a:gd name="adj" fmla="val 0"/>
            </a:avLst>
          </a:prstGeom>
          <a:solidFill>
            <a:srgbClr val="1A202C">
              <a:alpha val="90000"/>
            </a:srgbClr>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01" name="Picture 400" descr="A picture containing circle, graphics, symbol, font&#10;&#10;Description automatically generated">
            <a:extLst>
              <a:ext uri="{FF2B5EF4-FFF2-40B4-BE49-F238E27FC236}">
                <a16:creationId xmlns:a16="http://schemas.microsoft.com/office/drawing/2014/main" id="{D8C8534C-2E36-8989-D888-C22DB4F658EB}"/>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4426266" y="3268983"/>
            <a:ext cx="155776" cy="155776"/>
          </a:xfrm>
          <a:prstGeom prst="rect">
            <a:avLst/>
          </a:prstGeom>
        </p:spPr>
      </p:pic>
      <p:grpSp>
        <p:nvGrpSpPr>
          <p:cNvPr id="403" name="Group 402">
            <a:extLst>
              <a:ext uri="{FF2B5EF4-FFF2-40B4-BE49-F238E27FC236}">
                <a16:creationId xmlns:a16="http://schemas.microsoft.com/office/drawing/2014/main" id="{D8DD7C17-012C-D1C0-BB64-ABA388C1673D}"/>
              </a:ext>
            </a:extLst>
          </p:cNvPr>
          <p:cNvGrpSpPr/>
          <p:nvPr/>
        </p:nvGrpSpPr>
        <p:grpSpPr>
          <a:xfrm>
            <a:off x="4461967" y="3231686"/>
            <a:ext cx="1230361" cy="208989"/>
            <a:chOff x="3154908" y="2038296"/>
            <a:chExt cx="1230361" cy="208989"/>
          </a:xfrm>
        </p:grpSpPr>
        <p:sp>
          <p:nvSpPr>
            <p:cNvPr id="404" name="Rectangle 403">
              <a:extLst>
                <a:ext uri="{FF2B5EF4-FFF2-40B4-BE49-F238E27FC236}">
                  <a16:creationId xmlns:a16="http://schemas.microsoft.com/office/drawing/2014/main" id="{922B3EEA-BF3F-E6ED-6C0C-52811209977D}"/>
                </a:ext>
              </a:extLst>
            </p:cNvPr>
            <p:cNvSpPr/>
            <p:nvPr/>
          </p:nvSpPr>
          <p:spPr bwMode="auto">
            <a:xfrm>
              <a:off x="3154908" y="2038296"/>
              <a:ext cx="1230361"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chemeClr val="accent5"/>
                  </a:solidFill>
                  <a:latin typeface="Cascadia Code" panose="020B0609020000020004" pitchFamily="49" charset="0"/>
                  <a:ea typeface="Segoe UI" pitchFamily="34" charset="0"/>
                  <a:cs typeface="Cascadia Code" panose="020B0609020000020004" pitchFamily="49" charset="0"/>
                </a:rPr>
                <a:t>main.yaml</a:t>
              </a:r>
            </a:p>
          </p:txBody>
        </p:sp>
        <p:sp>
          <p:nvSpPr>
            <p:cNvPr id="405" name="Rectangle 404">
              <a:extLst>
                <a:ext uri="{FF2B5EF4-FFF2-40B4-BE49-F238E27FC236}">
                  <a16:creationId xmlns:a16="http://schemas.microsoft.com/office/drawing/2014/main" id="{B6E08F7E-4EAD-E722-46FA-1CF0ABC690BD}"/>
                </a:ext>
              </a:extLst>
            </p:cNvPr>
            <p:cNvSpPr/>
            <p:nvPr/>
          </p:nvSpPr>
          <p:spPr bwMode="auto">
            <a:xfrm>
              <a:off x="3156304" y="2099188"/>
              <a:ext cx="1065651"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rgbClr val="FFFFFF"/>
                  </a:solidFill>
                  <a:latin typeface="Segoe UI Semibold"/>
                  <a:ea typeface="Segoe UI" pitchFamily="34" charset="0"/>
                  <a:cs typeface="Segoe UI Semibold" panose="020B0702040204020203" pitchFamily="34" charset="0"/>
                </a:rPr>
                <a:t>GitHub Workflows</a:t>
              </a:r>
            </a:p>
          </p:txBody>
        </p:sp>
      </p:grpSp>
      <p:sp>
        <p:nvSpPr>
          <p:cNvPr id="406" name="Rectangle 405">
            <a:extLst>
              <a:ext uri="{FF2B5EF4-FFF2-40B4-BE49-F238E27FC236}">
                <a16:creationId xmlns:a16="http://schemas.microsoft.com/office/drawing/2014/main" id="{60562183-CF5C-D3B2-9F19-434BADE244A8}"/>
              </a:ext>
            </a:extLst>
          </p:cNvPr>
          <p:cNvSpPr/>
          <p:nvPr/>
        </p:nvSpPr>
        <p:spPr bwMode="auto">
          <a:xfrm>
            <a:off x="4460570" y="3412911"/>
            <a:ext cx="1230361"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chemeClr val="accent5"/>
                </a:solidFill>
                <a:latin typeface="Cascadia Code" panose="020B0609020000020004" pitchFamily="49" charset="0"/>
                <a:ea typeface="Segoe UI" pitchFamily="34" charset="0"/>
                <a:cs typeface="Cascadia Code" panose="020B0609020000020004" pitchFamily="49" charset="0"/>
              </a:rPr>
              <a:t>1. gatsby build</a:t>
            </a:r>
          </a:p>
        </p:txBody>
      </p:sp>
      <p:sp>
        <p:nvSpPr>
          <p:cNvPr id="407" name="Rectangle 406">
            <a:extLst>
              <a:ext uri="{FF2B5EF4-FFF2-40B4-BE49-F238E27FC236}">
                <a16:creationId xmlns:a16="http://schemas.microsoft.com/office/drawing/2014/main" id="{E47CF4D7-C879-DEE5-22A9-09ECAE86F655}"/>
              </a:ext>
            </a:extLst>
          </p:cNvPr>
          <p:cNvSpPr/>
          <p:nvPr/>
        </p:nvSpPr>
        <p:spPr bwMode="auto">
          <a:xfrm>
            <a:off x="4461967" y="3473803"/>
            <a:ext cx="997184"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rgbClr val="FFFFFF"/>
                </a:solidFill>
                <a:latin typeface="Segoe UI Semibold"/>
                <a:ea typeface="Segoe UI" pitchFamily="34" charset="0"/>
                <a:cs typeface="Segoe UI Semibold" panose="020B0702040204020203" pitchFamily="34" charset="0"/>
              </a:rPr>
              <a:t>Compile static website</a:t>
            </a:r>
          </a:p>
        </p:txBody>
      </p:sp>
      <p:sp>
        <p:nvSpPr>
          <p:cNvPr id="409" name="Rectangle 408">
            <a:extLst>
              <a:ext uri="{FF2B5EF4-FFF2-40B4-BE49-F238E27FC236}">
                <a16:creationId xmlns:a16="http://schemas.microsoft.com/office/drawing/2014/main" id="{2E61A939-86E8-414B-FF74-467D586B184E}"/>
              </a:ext>
            </a:extLst>
          </p:cNvPr>
          <p:cNvSpPr/>
          <p:nvPr/>
        </p:nvSpPr>
        <p:spPr bwMode="auto">
          <a:xfrm>
            <a:off x="4460570" y="3560557"/>
            <a:ext cx="1305875"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chemeClr val="accent5"/>
                </a:solidFill>
                <a:latin typeface="Cascadia Code" panose="020B0609020000020004" pitchFamily="49" charset="0"/>
                <a:ea typeface="Segoe UI" pitchFamily="34" charset="0"/>
                <a:cs typeface="Cascadia Code" panose="020B0609020000020004" pitchFamily="49" charset="0"/>
              </a:rPr>
              <a:t>2. az storage blob upload-batch</a:t>
            </a:r>
          </a:p>
        </p:txBody>
      </p:sp>
      <p:sp>
        <p:nvSpPr>
          <p:cNvPr id="410" name="Rectangle 409">
            <a:extLst>
              <a:ext uri="{FF2B5EF4-FFF2-40B4-BE49-F238E27FC236}">
                <a16:creationId xmlns:a16="http://schemas.microsoft.com/office/drawing/2014/main" id="{A87E6AE2-8442-CD3A-F560-E11494F43B10}"/>
              </a:ext>
            </a:extLst>
          </p:cNvPr>
          <p:cNvSpPr/>
          <p:nvPr/>
        </p:nvSpPr>
        <p:spPr bwMode="auto">
          <a:xfrm>
            <a:off x="4461967" y="3621449"/>
            <a:ext cx="997184"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rgbClr val="FFFFFF"/>
                </a:solidFill>
                <a:latin typeface="Segoe UI Semibold"/>
                <a:ea typeface="Segoe UI" pitchFamily="34" charset="0"/>
                <a:cs typeface="Segoe UI Semibold" panose="020B0702040204020203" pitchFamily="34" charset="0"/>
              </a:rPr>
              <a:t>Upload to Blob</a:t>
            </a:r>
          </a:p>
        </p:txBody>
      </p:sp>
      <p:pic>
        <p:nvPicPr>
          <p:cNvPr id="411" name="Graphic 410">
            <a:extLst>
              <a:ext uri="{FF2B5EF4-FFF2-40B4-BE49-F238E27FC236}">
                <a16:creationId xmlns:a16="http://schemas.microsoft.com/office/drawing/2014/main" id="{71B551B1-7938-2811-8129-7A4A50D83F9F}"/>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4471924" y="3614734"/>
            <a:ext cx="110969" cy="110969"/>
          </a:xfrm>
          <a:prstGeom prst="rect">
            <a:avLst/>
          </a:prstGeom>
        </p:spPr>
      </p:pic>
      <p:sp>
        <p:nvSpPr>
          <p:cNvPr id="412" name="Rectangle 411">
            <a:extLst>
              <a:ext uri="{FF2B5EF4-FFF2-40B4-BE49-F238E27FC236}">
                <a16:creationId xmlns:a16="http://schemas.microsoft.com/office/drawing/2014/main" id="{0580767F-1170-CB97-6609-695C55A11B57}"/>
              </a:ext>
            </a:extLst>
          </p:cNvPr>
          <p:cNvSpPr/>
          <p:nvPr/>
        </p:nvSpPr>
        <p:spPr bwMode="auto">
          <a:xfrm>
            <a:off x="4460570" y="3712267"/>
            <a:ext cx="1230361"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chemeClr val="accent5"/>
                </a:solidFill>
                <a:latin typeface="Cascadia Code" panose="020B0609020000020004" pitchFamily="49" charset="0"/>
                <a:ea typeface="Segoe UI" pitchFamily="34" charset="0"/>
                <a:cs typeface="Cascadia Code" panose="020B0609020000020004" pitchFamily="49" charset="0"/>
              </a:rPr>
              <a:t>3. az cdn endpoint purge</a:t>
            </a:r>
          </a:p>
        </p:txBody>
      </p:sp>
      <p:sp>
        <p:nvSpPr>
          <p:cNvPr id="413" name="Rectangle 412">
            <a:extLst>
              <a:ext uri="{FF2B5EF4-FFF2-40B4-BE49-F238E27FC236}">
                <a16:creationId xmlns:a16="http://schemas.microsoft.com/office/drawing/2014/main" id="{66CFE554-D239-1AB1-9470-A8CD69F12E2B}"/>
              </a:ext>
            </a:extLst>
          </p:cNvPr>
          <p:cNvSpPr/>
          <p:nvPr/>
        </p:nvSpPr>
        <p:spPr bwMode="auto">
          <a:xfrm>
            <a:off x="4461966" y="3773159"/>
            <a:ext cx="1146519"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rgbClr val="FFFFFF"/>
                </a:solidFill>
                <a:latin typeface="Segoe UI Semibold"/>
                <a:ea typeface="Segoe UI" pitchFamily="34" charset="0"/>
                <a:cs typeface="Segoe UI Semibold" panose="020B0702040204020203" pitchFamily="34" charset="0"/>
              </a:rPr>
              <a:t>Purge CDN cache</a:t>
            </a:r>
          </a:p>
        </p:txBody>
      </p:sp>
      <p:pic>
        <p:nvPicPr>
          <p:cNvPr id="414" name="Graphic 413">
            <a:extLst>
              <a:ext uri="{FF2B5EF4-FFF2-40B4-BE49-F238E27FC236}">
                <a16:creationId xmlns:a16="http://schemas.microsoft.com/office/drawing/2014/main" id="{87797E94-CC69-E9A9-FCC3-8CA2745677EB}"/>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431349" y="3732233"/>
            <a:ext cx="161764" cy="161764"/>
          </a:xfrm>
          <a:prstGeom prst="rect">
            <a:avLst/>
          </a:prstGeom>
        </p:spPr>
      </p:pic>
      <p:pic>
        <p:nvPicPr>
          <p:cNvPr id="408" name="Picture 407" descr="A purple circle with white letters&#10;&#10;Description automatically generated with low confidence">
            <a:extLst>
              <a:ext uri="{FF2B5EF4-FFF2-40B4-BE49-F238E27FC236}">
                <a16:creationId xmlns:a16="http://schemas.microsoft.com/office/drawing/2014/main" id="{C1E060CF-BCE7-3812-9BEA-029833D0B1D1}"/>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4466242" y="3464270"/>
            <a:ext cx="113293" cy="113293"/>
          </a:xfrm>
          <a:prstGeom prst="ellipse">
            <a:avLst/>
          </a:prstGeom>
        </p:spPr>
      </p:pic>
      <p:cxnSp>
        <p:nvCxnSpPr>
          <p:cNvPr id="415" name="Connector: Elbow 414">
            <a:extLst>
              <a:ext uri="{FF2B5EF4-FFF2-40B4-BE49-F238E27FC236}">
                <a16:creationId xmlns:a16="http://schemas.microsoft.com/office/drawing/2014/main" id="{4FDF293F-1B26-618C-290B-4FF1496E97BC}"/>
              </a:ext>
            </a:extLst>
          </p:cNvPr>
          <p:cNvCxnSpPr>
            <a:cxnSpLocks/>
            <a:stCxn id="400" idx="3"/>
            <a:endCxn id="381" idx="3"/>
          </p:cNvCxnSpPr>
          <p:nvPr/>
        </p:nvCxnSpPr>
        <p:spPr>
          <a:xfrm flipH="1" flipV="1">
            <a:off x="5660872" y="2743673"/>
            <a:ext cx="388" cy="837395"/>
          </a:xfrm>
          <a:prstGeom prst="bentConnector3">
            <a:avLst>
              <a:gd name="adj1" fmla="val -58917526"/>
            </a:avLst>
          </a:prstGeom>
          <a:ln>
            <a:solidFill>
              <a:schemeClr val="accent2"/>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sp>
        <p:nvSpPr>
          <p:cNvPr id="416" name="Rectangle 415">
            <a:extLst>
              <a:ext uri="{FF2B5EF4-FFF2-40B4-BE49-F238E27FC236}">
                <a16:creationId xmlns:a16="http://schemas.microsoft.com/office/drawing/2014/main" id="{F5A35581-E1EF-E524-6F9B-DFF7D41DBF8F}"/>
              </a:ext>
            </a:extLst>
          </p:cNvPr>
          <p:cNvSpPr/>
          <p:nvPr/>
        </p:nvSpPr>
        <p:spPr bwMode="auto">
          <a:xfrm>
            <a:off x="5536246" y="3081666"/>
            <a:ext cx="483379"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b="1" kern="0" dirty="0">
                <a:solidFill>
                  <a:schemeClr val="accent2"/>
                </a:solidFill>
                <a:latin typeface="Segoe UI Semibold"/>
                <a:ea typeface="Segoe UI" pitchFamily="34" charset="0"/>
                <a:cs typeface="Segoe UI Semibold" panose="020B0702040204020203" pitchFamily="34" charset="0"/>
              </a:rPr>
              <a:t>CI/CD</a:t>
            </a:r>
          </a:p>
        </p:txBody>
      </p:sp>
      <p:sp>
        <p:nvSpPr>
          <p:cNvPr id="439" name="Oval 438">
            <a:extLst>
              <a:ext uri="{FF2B5EF4-FFF2-40B4-BE49-F238E27FC236}">
                <a16:creationId xmlns:a16="http://schemas.microsoft.com/office/drawing/2014/main" id="{4EB0A186-3DC6-6E18-85FF-86A19A744256}"/>
              </a:ext>
            </a:extLst>
          </p:cNvPr>
          <p:cNvSpPr/>
          <p:nvPr/>
        </p:nvSpPr>
        <p:spPr bwMode="auto">
          <a:xfrm>
            <a:off x="4292610" y="3292132"/>
            <a:ext cx="85680" cy="85680"/>
          </a:xfrm>
          <a:prstGeom prst="ellipse">
            <a:avLst/>
          </a:prstGeom>
          <a:solidFill>
            <a:schemeClr val="tx1"/>
          </a:solidFill>
          <a:ln>
            <a:solidFill>
              <a:srgbClr val="00B0F0"/>
            </a:solidFill>
            <a:headEnd type="none" w="med" len="med"/>
            <a:tailEnd type="none" w="med" len="med"/>
          </a:ln>
          <a:effectLst>
            <a:glow rad="63500">
              <a:srgbClr val="50E6FF">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400" b="1" i="0" u="none" strike="noStrike" kern="1200" cap="none" spc="0" normalizeH="0" baseline="0" noProof="0" dirty="0">
                <a:ln>
                  <a:noFill/>
                </a:ln>
                <a:gradFill>
                  <a:gsLst>
                    <a:gs pos="0">
                      <a:srgbClr val="0070C0"/>
                    </a:gs>
                    <a:gs pos="100000">
                      <a:schemeClr val="accent1">
                        <a:lumMod val="75000"/>
                      </a:schemeClr>
                    </a:gs>
                  </a:gsLst>
                  <a:lin ang="5400000" scaled="0"/>
                </a:gradFill>
                <a:effectLst/>
                <a:uLnTx/>
                <a:uFillTx/>
                <a:latin typeface="Segoe UI"/>
                <a:ea typeface="Segoe UI" pitchFamily="34" charset="0"/>
                <a:cs typeface="Segoe UI" pitchFamily="34" charset="0"/>
              </a:rPr>
              <a:t>4</a:t>
            </a:r>
            <a:endParaRPr kumimoji="0" lang="en-CA" sz="400" b="1" i="0" u="none" strike="noStrike" kern="1200" cap="none" spc="0" normalizeH="0" baseline="0" noProof="0" dirty="0">
              <a:ln>
                <a:noFill/>
              </a:ln>
              <a:gradFill>
                <a:gsLst>
                  <a:gs pos="0">
                    <a:srgbClr val="0070C0"/>
                  </a:gs>
                  <a:gs pos="100000">
                    <a:schemeClr val="accent1">
                      <a:lumMod val="75000"/>
                    </a:schemeClr>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840718566"/>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69986779-DF7A-4CAB-B8E2-FCCEE7C40E5D}"/>
              </a:ext>
            </a:extLst>
          </p:cNvPr>
          <p:cNvGrpSpPr/>
          <p:nvPr/>
        </p:nvGrpSpPr>
        <p:grpSpPr>
          <a:xfrm>
            <a:off x="666262" y="1704938"/>
            <a:ext cx="11231359" cy="2397688"/>
            <a:chOff x="94762" y="1346798"/>
            <a:chExt cx="11231359" cy="2397688"/>
          </a:xfrm>
        </p:grpSpPr>
        <p:sp>
          <p:nvSpPr>
            <p:cNvPr id="5" name="Rectangle 4">
              <a:extLst>
                <a:ext uri="{FF2B5EF4-FFF2-40B4-BE49-F238E27FC236}">
                  <a16:creationId xmlns:a16="http://schemas.microsoft.com/office/drawing/2014/main" id="{504895A5-2BCB-4BEB-9EEA-4ECB078F0A8E}"/>
                </a:ext>
              </a:extLst>
            </p:cNvPr>
            <p:cNvSpPr/>
            <p:nvPr/>
          </p:nvSpPr>
          <p:spPr bwMode="auto">
            <a:xfrm>
              <a:off x="94763" y="1346798"/>
              <a:ext cx="11231358" cy="2397688"/>
            </a:xfrm>
            <a:prstGeom prst="rect">
              <a:avLst/>
            </a:prstGeom>
            <a:solidFill>
              <a:srgbClr val="1A202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 name="Picture 1">
              <a:extLst>
                <a:ext uri="{FF2B5EF4-FFF2-40B4-BE49-F238E27FC236}">
                  <a16:creationId xmlns:a16="http://schemas.microsoft.com/office/drawing/2014/main" id="{CDB3FB71-58CA-41AE-B482-3323323AF1CB}"/>
                </a:ext>
              </a:extLst>
            </p:cNvPr>
            <p:cNvPicPr>
              <a:picLocks noChangeAspect="1"/>
            </p:cNvPicPr>
            <p:nvPr/>
          </p:nvPicPr>
          <p:blipFill rotWithShape="1">
            <a:blip r:embed="rId3">
              <a:alphaModFix/>
            </a:blip>
            <a:srcRect r="12411" b="5754"/>
            <a:stretch/>
          </p:blipFill>
          <p:spPr>
            <a:xfrm>
              <a:off x="94762" y="1346798"/>
              <a:ext cx="7284599" cy="2397688"/>
            </a:xfrm>
            <a:prstGeom prst="rect">
              <a:avLst/>
            </a:prstGeom>
          </p:spPr>
        </p:pic>
        <p:cxnSp>
          <p:nvCxnSpPr>
            <p:cNvPr id="44" name="Straight Connector 43">
              <a:extLst>
                <a:ext uri="{FF2B5EF4-FFF2-40B4-BE49-F238E27FC236}">
                  <a16:creationId xmlns:a16="http://schemas.microsoft.com/office/drawing/2014/main" id="{1FE06CEA-3827-499C-BB19-D025983EB364}"/>
                </a:ext>
              </a:extLst>
            </p:cNvPr>
            <p:cNvCxnSpPr>
              <a:cxnSpLocks/>
            </p:cNvCxnSpPr>
            <p:nvPr/>
          </p:nvCxnSpPr>
          <p:spPr>
            <a:xfrm>
              <a:off x="7300473" y="1788848"/>
              <a:ext cx="4025647" cy="0"/>
            </a:xfrm>
            <a:prstGeom prst="line">
              <a:avLst/>
            </a:prstGeom>
            <a:ln w="10795">
              <a:solidFill>
                <a:srgbClr val="F0EEED"/>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57D0E94F-0374-4D41-9F90-1AFEC751D17F}"/>
                </a:ext>
              </a:extLst>
            </p:cNvPr>
            <p:cNvCxnSpPr>
              <a:cxnSpLocks/>
            </p:cNvCxnSpPr>
            <p:nvPr/>
          </p:nvCxnSpPr>
          <p:spPr>
            <a:xfrm>
              <a:off x="7300473" y="2118095"/>
              <a:ext cx="4025647" cy="0"/>
            </a:xfrm>
            <a:prstGeom prst="line">
              <a:avLst/>
            </a:prstGeom>
            <a:ln w="10795">
              <a:solidFill>
                <a:srgbClr val="F0EEED"/>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C1CF3910-232F-4F11-9A21-135E617EA873}"/>
                </a:ext>
              </a:extLst>
            </p:cNvPr>
            <p:cNvCxnSpPr>
              <a:cxnSpLocks/>
            </p:cNvCxnSpPr>
            <p:nvPr/>
          </p:nvCxnSpPr>
          <p:spPr>
            <a:xfrm>
              <a:off x="7300473" y="2442580"/>
              <a:ext cx="4025647" cy="0"/>
            </a:xfrm>
            <a:prstGeom prst="line">
              <a:avLst/>
            </a:prstGeom>
            <a:ln w="10795">
              <a:solidFill>
                <a:srgbClr val="F0EEED"/>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A19EC998-2F94-4C5C-8710-5FA967B88A7F}"/>
                </a:ext>
              </a:extLst>
            </p:cNvPr>
            <p:cNvCxnSpPr>
              <a:cxnSpLocks/>
            </p:cNvCxnSpPr>
            <p:nvPr/>
          </p:nvCxnSpPr>
          <p:spPr>
            <a:xfrm>
              <a:off x="7300473" y="2764684"/>
              <a:ext cx="4025647" cy="0"/>
            </a:xfrm>
            <a:prstGeom prst="line">
              <a:avLst/>
            </a:prstGeom>
            <a:ln w="10795">
              <a:solidFill>
                <a:srgbClr val="F0EEED"/>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3B39AB11-EB09-4050-8C59-44A6D21FB3D0}"/>
                </a:ext>
              </a:extLst>
            </p:cNvPr>
            <p:cNvCxnSpPr>
              <a:cxnSpLocks/>
            </p:cNvCxnSpPr>
            <p:nvPr/>
          </p:nvCxnSpPr>
          <p:spPr>
            <a:xfrm>
              <a:off x="7300473" y="3089963"/>
              <a:ext cx="4025647" cy="0"/>
            </a:xfrm>
            <a:prstGeom prst="line">
              <a:avLst/>
            </a:prstGeom>
            <a:ln w="10795">
              <a:solidFill>
                <a:srgbClr val="F0EEED"/>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D9CB39B0-F51A-445D-96F9-52914D028F5E}"/>
                </a:ext>
              </a:extLst>
            </p:cNvPr>
            <p:cNvCxnSpPr>
              <a:cxnSpLocks/>
            </p:cNvCxnSpPr>
            <p:nvPr/>
          </p:nvCxnSpPr>
          <p:spPr>
            <a:xfrm>
              <a:off x="7300473" y="3416829"/>
              <a:ext cx="4025647" cy="0"/>
            </a:xfrm>
            <a:prstGeom prst="line">
              <a:avLst/>
            </a:prstGeom>
            <a:ln w="10795">
              <a:solidFill>
                <a:srgbClr val="F0EEED"/>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3E078EBE-683E-4CF9-B225-758A7BD8657B}"/>
                </a:ext>
              </a:extLst>
            </p:cNvPr>
            <p:cNvSpPr txBox="1"/>
            <p:nvPr/>
          </p:nvSpPr>
          <p:spPr>
            <a:xfrm>
              <a:off x="7440325" y="1488083"/>
              <a:ext cx="3777585" cy="181918"/>
            </a:xfrm>
            <a:prstGeom prst="rect">
              <a:avLst/>
            </a:prstGeom>
            <a:noFill/>
          </p:spPr>
          <p:txBody>
            <a:bodyPr wrap="square" tIns="0" bIns="0" rtlCol="0">
              <a:spAutoFit/>
            </a:bodyPr>
            <a:lstStyle/>
            <a:p>
              <a:pPr marL="0" marR="0" lvl="0" indent="0" algn="l" defTabSz="1097280" rtl="0" eaLnBrk="1" fontAlgn="auto" latinLnBrk="0" hangingPunct="1">
                <a:lnSpc>
                  <a:spcPct val="125000"/>
                </a:lnSpc>
                <a:spcBef>
                  <a:spcPts val="0"/>
                </a:spcBef>
                <a:spcAft>
                  <a:spcPts val="0"/>
                </a:spcAft>
                <a:buClrTx/>
                <a:buSzTx/>
                <a:buFontTx/>
                <a:buNone/>
                <a:tabLst/>
                <a:defRPr/>
              </a:pPr>
              <a:r>
                <a:rPr kumimoji="0" lang="en-US" sz="1050" i="0" u="none" strike="noStrike" kern="1200" cap="none" spc="0" normalizeH="0" baseline="0" noProof="0" dirty="0">
                  <a:ln>
                    <a:noFill/>
                  </a:ln>
                  <a:effectLst/>
                  <a:uLnTx/>
                  <a:uFillTx/>
                  <a:latin typeface="+mj-lt"/>
                  <a:ea typeface="Segoe Pro" charset="0"/>
                  <a:cs typeface="Segoe UI Regular" panose="020B0502040204020203" pitchFamily="34" charset="0"/>
                </a:rPr>
                <a:t>Note</a:t>
              </a:r>
              <a:endParaRPr kumimoji="0" lang="en-US" sz="1050" b="0" i="0" u="none" strike="noStrike" kern="1200" cap="none" spc="0" normalizeH="0" baseline="0" noProof="0" dirty="0">
                <a:ln>
                  <a:noFill/>
                </a:ln>
                <a:effectLst/>
                <a:uLnTx/>
                <a:uFillTx/>
                <a:latin typeface="Segoe UI Regular" panose="020B0502040204020203" pitchFamily="34" charset="0"/>
                <a:ea typeface="Segoe Pro" charset="0"/>
                <a:cs typeface="Segoe UI Regular" panose="020B0502040204020203" pitchFamily="34" charset="0"/>
              </a:endParaRPr>
            </a:p>
          </p:txBody>
        </p:sp>
        <p:sp>
          <p:nvSpPr>
            <p:cNvPr id="34" name="TextBox 33">
              <a:extLst>
                <a:ext uri="{FF2B5EF4-FFF2-40B4-BE49-F238E27FC236}">
                  <a16:creationId xmlns:a16="http://schemas.microsoft.com/office/drawing/2014/main" id="{361C6D09-D27D-4C11-95B1-E52CFD064EEF}"/>
                </a:ext>
              </a:extLst>
            </p:cNvPr>
            <p:cNvSpPr txBox="1"/>
            <p:nvPr/>
          </p:nvSpPr>
          <p:spPr>
            <a:xfrm>
              <a:off x="7440325" y="1843282"/>
              <a:ext cx="3777589" cy="181973"/>
            </a:xfrm>
            <a:prstGeom prst="rect">
              <a:avLst/>
            </a:prstGeom>
            <a:noFill/>
          </p:spPr>
          <p:txBody>
            <a:bodyPr wrap="square" tIns="0" bIns="0" rtlCol="0">
              <a:spAutoFit/>
            </a:bodyPr>
            <a:lstStyle/>
            <a:p>
              <a:pPr marL="0" marR="0" lvl="0" indent="0" algn="l" defTabSz="1097280" rtl="0" eaLnBrk="1" fontAlgn="auto" latinLnBrk="0" hangingPunct="1">
                <a:lnSpc>
                  <a:spcPct val="125000"/>
                </a:lnSpc>
                <a:spcBef>
                  <a:spcPts val="0"/>
                </a:spcBef>
                <a:spcAft>
                  <a:spcPts val="0"/>
                </a:spcAft>
                <a:buClrTx/>
                <a:buSzTx/>
                <a:buFontTx/>
                <a:buNone/>
                <a:tabLst/>
                <a:defRPr/>
              </a:pPr>
              <a:r>
                <a:rPr kumimoji="0" lang="en-US" sz="1050" i="0" u="none" strike="noStrike" kern="1200" cap="none" spc="0" normalizeH="0" baseline="0" noProof="0" dirty="0">
                  <a:ln>
                    <a:noFill/>
                  </a:ln>
                  <a:effectLst/>
                  <a:uLnTx/>
                  <a:uFillTx/>
                  <a:ea typeface="Segoe Pro" charset="0"/>
                  <a:cs typeface="Segoe UI Regular" panose="020B0502040204020203" pitchFamily="34" charset="0"/>
                </a:rPr>
                <a:t>Will host our Data Transformation logic</a:t>
              </a:r>
              <a:endParaRPr kumimoji="0" lang="en-US" sz="1050" b="0" i="0" u="none" strike="noStrike" kern="1200" cap="none" spc="0" normalizeH="0" baseline="0" noProof="0" dirty="0">
                <a:ln>
                  <a:noFill/>
                </a:ln>
                <a:effectLst/>
                <a:uLnTx/>
                <a:uFillTx/>
                <a:ea typeface="Segoe Pro" charset="0"/>
                <a:cs typeface="Segoe UI Regular" panose="020B0502040204020203" pitchFamily="34" charset="0"/>
              </a:endParaRPr>
            </a:p>
          </p:txBody>
        </p:sp>
        <p:sp>
          <p:nvSpPr>
            <p:cNvPr id="37" name="TextBox 36">
              <a:extLst>
                <a:ext uri="{FF2B5EF4-FFF2-40B4-BE49-F238E27FC236}">
                  <a16:creationId xmlns:a16="http://schemas.microsoft.com/office/drawing/2014/main" id="{FD678EA0-DC58-4A2C-9FD5-03D5C1FEA660}"/>
                </a:ext>
              </a:extLst>
            </p:cNvPr>
            <p:cNvSpPr txBox="1"/>
            <p:nvPr/>
          </p:nvSpPr>
          <p:spPr>
            <a:xfrm>
              <a:off x="7440322" y="2177621"/>
              <a:ext cx="3777589" cy="181973"/>
            </a:xfrm>
            <a:prstGeom prst="rect">
              <a:avLst/>
            </a:prstGeom>
            <a:noFill/>
          </p:spPr>
          <p:txBody>
            <a:bodyPr wrap="square" tIns="0" bIns="0" rtlCol="0">
              <a:spAutoFit/>
            </a:bodyPr>
            <a:lstStyle/>
            <a:p>
              <a:pPr marL="0" marR="0" lvl="0" indent="0" algn="l" defTabSz="1097280" rtl="0" eaLnBrk="1" fontAlgn="auto" latinLnBrk="0" hangingPunct="1">
                <a:lnSpc>
                  <a:spcPct val="125000"/>
                </a:lnSpc>
                <a:spcBef>
                  <a:spcPts val="0"/>
                </a:spcBef>
                <a:spcAft>
                  <a:spcPts val="0"/>
                </a:spcAft>
                <a:buClrTx/>
                <a:buSzTx/>
                <a:buFontTx/>
                <a:buNone/>
                <a:tabLst/>
                <a:defRPr/>
              </a:pPr>
              <a:r>
                <a:rPr kumimoji="0" lang="en-US" sz="1050" i="0" u="none" strike="noStrike" kern="1200" cap="none" spc="0" normalizeH="0" baseline="0" noProof="0" dirty="0">
                  <a:ln>
                    <a:noFill/>
                  </a:ln>
                  <a:effectLst/>
                  <a:uLnTx/>
                  <a:uFillTx/>
                  <a:ea typeface="Segoe Pro" charset="0"/>
                  <a:cs typeface="Segoe UI Light" panose="020B0502040204020203" pitchFamily="34" charset="0"/>
                </a:rPr>
                <a:t>For hosting passwords/credentials</a:t>
              </a:r>
              <a:endParaRPr kumimoji="0" lang="en-US" sz="1050" b="0" i="0" u="none" strike="noStrike" kern="1200" cap="none" spc="0" normalizeH="0" baseline="0" noProof="0" dirty="0">
                <a:ln>
                  <a:noFill/>
                </a:ln>
                <a:effectLst/>
                <a:uLnTx/>
                <a:uFillTx/>
                <a:ea typeface="Segoe Pro" charset="0"/>
                <a:cs typeface="Segoe UI Light" panose="020B0502040204020203" pitchFamily="34" charset="0"/>
              </a:endParaRPr>
            </a:p>
          </p:txBody>
        </p:sp>
        <p:sp>
          <p:nvSpPr>
            <p:cNvPr id="38" name="TextBox 37">
              <a:extLst>
                <a:ext uri="{FF2B5EF4-FFF2-40B4-BE49-F238E27FC236}">
                  <a16:creationId xmlns:a16="http://schemas.microsoft.com/office/drawing/2014/main" id="{1D019E5B-46D8-4951-B17D-D5EB57613970}"/>
                </a:ext>
              </a:extLst>
            </p:cNvPr>
            <p:cNvSpPr txBox="1"/>
            <p:nvPr/>
          </p:nvSpPr>
          <p:spPr>
            <a:xfrm>
              <a:off x="7440322" y="2505332"/>
              <a:ext cx="3777589" cy="181973"/>
            </a:xfrm>
            <a:prstGeom prst="rect">
              <a:avLst/>
            </a:prstGeom>
            <a:noFill/>
          </p:spPr>
          <p:txBody>
            <a:bodyPr wrap="square" tIns="0" bIns="0" rtlCol="0">
              <a:spAutoFit/>
            </a:bodyPr>
            <a:lstStyle/>
            <a:p>
              <a:pPr marL="0" marR="0" lvl="0" indent="0" algn="l" defTabSz="1097280" rtl="0" eaLnBrk="1" fontAlgn="auto" latinLnBrk="0" hangingPunct="1">
                <a:lnSpc>
                  <a:spcPct val="125000"/>
                </a:lnSpc>
                <a:spcBef>
                  <a:spcPts val="0"/>
                </a:spcBef>
                <a:spcAft>
                  <a:spcPts val="0"/>
                </a:spcAft>
                <a:buClrTx/>
                <a:buSzTx/>
                <a:buFontTx/>
                <a:buNone/>
                <a:tabLst/>
                <a:defRPr/>
              </a:pPr>
              <a:r>
                <a:rPr kumimoji="0" lang="en-US" sz="1050" i="0" u="none" strike="noStrike" kern="1200" cap="none" spc="0" normalizeH="0" baseline="0" noProof="0" dirty="0">
                  <a:ln>
                    <a:noFill/>
                  </a:ln>
                  <a:effectLst/>
                  <a:uLnTx/>
                  <a:uFillTx/>
                  <a:ea typeface="Segoe Pro" charset="0"/>
                  <a:cs typeface="Segoe UI Light" panose="020B0502040204020203" pitchFamily="34" charset="0"/>
                </a:rPr>
                <a:t>Will host ingested data in relational/queryable format</a:t>
              </a:r>
              <a:endParaRPr kumimoji="0" lang="en-US" sz="1050" b="0" i="0" u="none" strike="noStrike" kern="1200" cap="none" spc="0" normalizeH="0" baseline="0" noProof="0" dirty="0">
                <a:ln>
                  <a:noFill/>
                </a:ln>
                <a:effectLst/>
                <a:uLnTx/>
                <a:uFillTx/>
                <a:ea typeface="Segoe Pro" charset="0"/>
                <a:cs typeface="Segoe UI Light" panose="020B0502040204020203" pitchFamily="34" charset="0"/>
              </a:endParaRPr>
            </a:p>
          </p:txBody>
        </p:sp>
        <p:sp>
          <p:nvSpPr>
            <p:cNvPr id="39" name="TextBox 38">
              <a:extLst>
                <a:ext uri="{FF2B5EF4-FFF2-40B4-BE49-F238E27FC236}">
                  <a16:creationId xmlns:a16="http://schemas.microsoft.com/office/drawing/2014/main" id="{F4BD46A0-C3BE-4AF2-99FD-77CC5ACBC007}"/>
                </a:ext>
              </a:extLst>
            </p:cNvPr>
            <p:cNvSpPr txBox="1"/>
            <p:nvPr/>
          </p:nvSpPr>
          <p:spPr>
            <a:xfrm>
              <a:off x="7440322" y="2834578"/>
              <a:ext cx="3777589" cy="181973"/>
            </a:xfrm>
            <a:prstGeom prst="rect">
              <a:avLst/>
            </a:prstGeom>
            <a:noFill/>
          </p:spPr>
          <p:txBody>
            <a:bodyPr wrap="square" tIns="0" bIns="0" rtlCol="0">
              <a:spAutoFit/>
            </a:bodyPr>
            <a:lstStyle/>
            <a:p>
              <a:pPr marL="0" marR="0" lvl="0" indent="0" algn="l" defTabSz="1097280" rtl="0" eaLnBrk="1" fontAlgn="auto" latinLnBrk="0" hangingPunct="1">
                <a:lnSpc>
                  <a:spcPct val="125000"/>
                </a:lnSpc>
                <a:spcBef>
                  <a:spcPts val="0"/>
                </a:spcBef>
                <a:spcAft>
                  <a:spcPts val="0"/>
                </a:spcAft>
                <a:buClrTx/>
                <a:buSzTx/>
                <a:buFontTx/>
                <a:buNone/>
                <a:tabLst/>
                <a:defRPr/>
              </a:pPr>
              <a:r>
                <a:rPr kumimoji="0" lang="en-US" sz="1050" i="0" u="none" strike="noStrike" kern="1200" cap="none" spc="0" normalizeH="0" baseline="0" noProof="0" dirty="0">
                  <a:ln>
                    <a:noFill/>
                  </a:ln>
                  <a:effectLst/>
                  <a:uLnTx/>
                  <a:uFillTx/>
                  <a:ea typeface="Segoe Pro" charset="0"/>
                  <a:cs typeface="Segoe UI Light" panose="020B0502040204020203" pitchFamily="34" charset="0"/>
                </a:rPr>
                <a:t>A logical server for Synapse (no functional role)</a:t>
              </a:r>
              <a:endParaRPr kumimoji="0" lang="en-US" sz="1050" b="0" i="0" u="none" strike="noStrike" kern="1200" cap="none" spc="0" normalizeH="0" baseline="0" noProof="0" dirty="0">
                <a:ln>
                  <a:noFill/>
                </a:ln>
                <a:effectLst/>
                <a:uLnTx/>
                <a:uFillTx/>
                <a:ea typeface="Segoe Pro" charset="0"/>
                <a:cs typeface="Segoe UI Light" panose="020B0502040204020203" pitchFamily="34" charset="0"/>
              </a:endParaRPr>
            </a:p>
          </p:txBody>
        </p:sp>
        <p:sp>
          <p:nvSpPr>
            <p:cNvPr id="40" name="TextBox 39">
              <a:extLst>
                <a:ext uri="{FF2B5EF4-FFF2-40B4-BE49-F238E27FC236}">
                  <a16:creationId xmlns:a16="http://schemas.microsoft.com/office/drawing/2014/main" id="{7891E9DA-7EED-47F4-A124-6F4C3D525A00}"/>
                </a:ext>
              </a:extLst>
            </p:cNvPr>
            <p:cNvSpPr txBox="1"/>
            <p:nvPr/>
          </p:nvSpPr>
          <p:spPr>
            <a:xfrm>
              <a:off x="7440321" y="3154430"/>
              <a:ext cx="3777589" cy="181973"/>
            </a:xfrm>
            <a:prstGeom prst="rect">
              <a:avLst/>
            </a:prstGeom>
            <a:noFill/>
          </p:spPr>
          <p:txBody>
            <a:bodyPr wrap="square" tIns="0" bIns="0" rtlCol="0">
              <a:spAutoFit/>
            </a:bodyPr>
            <a:lstStyle/>
            <a:p>
              <a:pPr marL="0" marR="0" lvl="0" indent="0" algn="l" defTabSz="1097280" rtl="0" eaLnBrk="1" fontAlgn="auto" latinLnBrk="0" hangingPunct="1">
                <a:lnSpc>
                  <a:spcPct val="125000"/>
                </a:lnSpc>
                <a:spcBef>
                  <a:spcPts val="0"/>
                </a:spcBef>
                <a:spcAft>
                  <a:spcPts val="0"/>
                </a:spcAft>
                <a:buClrTx/>
                <a:buSzTx/>
                <a:buFontTx/>
                <a:buNone/>
                <a:tabLst/>
                <a:defRPr/>
              </a:pPr>
              <a:r>
                <a:rPr kumimoji="0" lang="en-US" sz="1050" i="0" u="none" strike="noStrike" kern="1200" cap="none" spc="0" normalizeH="0" baseline="0" noProof="0" dirty="0">
                  <a:ln>
                    <a:noFill/>
                  </a:ln>
                  <a:effectLst/>
                  <a:uLnTx/>
                  <a:uFillTx/>
                  <a:ea typeface="Segoe Pro" charset="0"/>
                  <a:cs typeface="Segoe UI Light" panose="020B0502040204020203" pitchFamily="34" charset="0"/>
                </a:rPr>
                <a:t>Landing zone for Braze Currents Data</a:t>
              </a:r>
              <a:endParaRPr kumimoji="0" lang="en-US" sz="1050" b="0" i="0" u="none" strike="noStrike" kern="1200" cap="none" spc="0" normalizeH="0" baseline="0" noProof="0" dirty="0">
                <a:ln>
                  <a:noFill/>
                </a:ln>
                <a:effectLst/>
                <a:uLnTx/>
                <a:uFillTx/>
                <a:ea typeface="Segoe Pro" charset="0"/>
                <a:cs typeface="Segoe UI Light" panose="020B0502040204020203" pitchFamily="34" charset="0"/>
              </a:endParaRPr>
            </a:p>
          </p:txBody>
        </p:sp>
        <p:sp>
          <p:nvSpPr>
            <p:cNvPr id="41" name="TextBox 40">
              <a:extLst>
                <a:ext uri="{FF2B5EF4-FFF2-40B4-BE49-F238E27FC236}">
                  <a16:creationId xmlns:a16="http://schemas.microsoft.com/office/drawing/2014/main" id="{874A1771-86C7-4B88-9DD8-3D6E6FFF9DE7}"/>
                </a:ext>
              </a:extLst>
            </p:cNvPr>
            <p:cNvSpPr txBox="1"/>
            <p:nvPr/>
          </p:nvSpPr>
          <p:spPr>
            <a:xfrm>
              <a:off x="7440321" y="3482141"/>
              <a:ext cx="3777589" cy="181973"/>
            </a:xfrm>
            <a:prstGeom prst="rect">
              <a:avLst/>
            </a:prstGeom>
            <a:noFill/>
          </p:spPr>
          <p:txBody>
            <a:bodyPr wrap="square" tIns="0" bIns="0" rtlCol="0">
              <a:spAutoFit/>
            </a:bodyPr>
            <a:lstStyle/>
            <a:p>
              <a:pPr marL="0" marR="0" lvl="0" indent="0" algn="l" defTabSz="1097280" rtl="0" eaLnBrk="1" fontAlgn="auto" latinLnBrk="0" hangingPunct="1">
                <a:lnSpc>
                  <a:spcPct val="125000"/>
                </a:lnSpc>
                <a:spcBef>
                  <a:spcPts val="0"/>
                </a:spcBef>
                <a:spcAft>
                  <a:spcPts val="0"/>
                </a:spcAft>
                <a:buClrTx/>
                <a:buSzTx/>
                <a:buFontTx/>
                <a:buNone/>
                <a:tabLst/>
                <a:defRPr/>
              </a:pPr>
              <a:r>
                <a:rPr kumimoji="0" lang="en-US" sz="1050" i="0" u="none" strike="noStrike" kern="1200" cap="none" spc="0" normalizeH="0" baseline="0" noProof="0" dirty="0">
                  <a:ln>
                    <a:noFill/>
                  </a:ln>
                  <a:effectLst/>
                  <a:uLnTx/>
                  <a:uFillTx/>
                  <a:ea typeface="Segoe Pro" charset="0"/>
                  <a:cs typeface="Segoe UI Light" panose="020B0502040204020203" pitchFamily="34" charset="0"/>
                </a:rPr>
                <a:t>A temporary staging Blob Account required for Synapse</a:t>
              </a:r>
              <a:endParaRPr kumimoji="0" lang="en-US" sz="1050" b="0" i="0" u="none" strike="noStrike" kern="1200" cap="none" spc="0" normalizeH="0" baseline="0" noProof="0" dirty="0">
                <a:ln>
                  <a:noFill/>
                </a:ln>
                <a:effectLst/>
                <a:uLnTx/>
                <a:uFillTx/>
                <a:ea typeface="Segoe Pro" charset="0"/>
                <a:cs typeface="Segoe UI Light" panose="020B0502040204020203" pitchFamily="34" charset="0"/>
              </a:endParaRPr>
            </a:p>
          </p:txBody>
        </p:sp>
      </p:grpSp>
    </p:spTree>
    <p:extLst>
      <p:ext uri="{BB962C8B-B14F-4D97-AF65-F5344CB8AC3E}">
        <p14:creationId xmlns:p14="http://schemas.microsoft.com/office/powerpoint/2010/main" val="144785300"/>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7D85EAD-4F59-A269-0934-0555E7186174}"/>
            </a:ext>
          </a:extLst>
        </p:cNvPr>
        <p:cNvGrpSpPr/>
        <p:nvPr/>
      </p:nvGrpSpPr>
      <p:grpSpPr>
        <a:xfrm>
          <a:off x="0" y="0"/>
          <a:ext cx="0" cy="0"/>
          <a:chOff x="0" y="0"/>
          <a:chExt cx="0" cy="0"/>
        </a:xfrm>
      </p:grpSpPr>
      <p:grpSp>
        <p:nvGrpSpPr>
          <p:cNvPr id="1270" name="Group 1269">
            <a:extLst>
              <a:ext uri="{FF2B5EF4-FFF2-40B4-BE49-F238E27FC236}">
                <a16:creationId xmlns:a16="http://schemas.microsoft.com/office/drawing/2014/main" id="{DE63D9F8-95A3-44B5-B53E-3157FE8EA5C9}"/>
              </a:ext>
            </a:extLst>
          </p:cNvPr>
          <p:cNvGrpSpPr/>
          <p:nvPr/>
        </p:nvGrpSpPr>
        <p:grpSpPr>
          <a:xfrm>
            <a:off x="1174666" y="580231"/>
            <a:ext cx="8573256" cy="4838700"/>
            <a:chOff x="523876" y="-800100"/>
            <a:chExt cx="8573256" cy="4838700"/>
          </a:xfrm>
        </p:grpSpPr>
        <p:grpSp>
          <p:nvGrpSpPr>
            <p:cNvPr id="1267" name="Group 1266">
              <a:extLst>
                <a:ext uri="{FF2B5EF4-FFF2-40B4-BE49-F238E27FC236}">
                  <a16:creationId xmlns:a16="http://schemas.microsoft.com/office/drawing/2014/main" id="{0D751E95-8CA3-06A9-924F-529F4CBAE171}"/>
                </a:ext>
              </a:extLst>
            </p:cNvPr>
            <p:cNvGrpSpPr/>
            <p:nvPr/>
          </p:nvGrpSpPr>
          <p:grpSpPr>
            <a:xfrm>
              <a:off x="523876" y="-800100"/>
              <a:ext cx="8573256" cy="4838700"/>
              <a:chOff x="523876" y="-800100"/>
              <a:chExt cx="8573256" cy="4838700"/>
            </a:xfrm>
          </p:grpSpPr>
          <p:sp>
            <p:nvSpPr>
              <p:cNvPr id="186" name="Rectangle 185">
                <a:extLst>
                  <a:ext uri="{FF2B5EF4-FFF2-40B4-BE49-F238E27FC236}">
                    <a16:creationId xmlns:a16="http://schemas.microsoft.com/office/drawing/2014/main" id="{18CAAB92-BE22-C0DF-73A4-BBA8F70DD03C}"/>
                  </a:ext>
                </a:extLst>
              </p:cNvPr>
              <p:cNvSpPr/>
              <p:nvPr/>
            </p:nvSpPr>
            <p:spPr bwMode="auto">
              <a:xfrm>
                <a:off x="523876" y="-800100"/>
                <a:ext cx="8573256" cy="4838700"/>
              </a:xfrm>
              <a:prstGeom prst="rect">
                <a:avLst/>
              </a:prstGeom>
              <a:gradFill>
                <a:gsLst>
                  <a:gs pos="0">
                    <a:srgbClr val="F7FDFD"/>
                  </a:gs>
                  <a:gs pos="100000">
                    <a:srgbClr val="EEEEF5"/>
                  </a:gs>
                </a:gsLst>
                <a:lin ang="189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258" name="Group 1257">
                <a:extLst>
                  <a:ext uri="{FF2B5EF4-FFF2-40B4-BE49-F238E27FC236}">
                    <a16:creationId xmlns:a16="http://schemas.microsoft.com/office/drawing/2014/main" id="{6867F2C1-6F64-30CE-D367-072BB302D192}"/>
                  </a:ext>
                </a:extLst>
              </p:cNvPr>
              <p:cNvGrpSpPr/>
              <p:nvPr/>
            </p:nvGrpSpPr>
            <p:grpSpPr>
              <a:xfrm>
                <a:off x="687614" y="220027"/>
                <a:ext cx="8380939" cy="2751771"/>
                <a:chOff x="687614" y="220027"/>
                <a:chExt cx="8380939" cy="2751771"/>
              </a:xfrm>
            </p:grpSpPr>
            <p:sp>
              <p:nvSpPr>
                <p:cNvPr id="100" name="Rectangle: Rounded Corners 99">
                  <a:extLst>
                    <a:ext uri="{FF2B5EF4-FFF2-40B4-BE49-F238E27FC236}">
                      <a16:creationId xmlns:a16="http://schemas.microsoft.com/office/drawing/2014/main" id="{A915B56E-E929-B227-B571-7AA66F47A698}"/>
                    </a:ext>
                  </a:extLst>
                </p:cNvPr>
                <p:cNvSpPr/>
                <p:nvPr/>
              </p:nvSpPr>
              <p:spPr bwMode="auto">
                <a:xfrm>
                  <a:off x="2365095" y="220027"/>
                  <a:ext cx="2521477" cy="2751771"/>
                </a:xfrm>
                <a:prstGeom prst="roundRect">
                  <a:avLst>
                    <a:gd name="adj" fmla="val 1988"/>
                  </a:avLst>
                </a:prstGeom>
                <a:solidFill>
                  <a:srgbClr val="E1ECEA"/>
                </a:solidFill>
                <a:ln w="4445">
                  <a:solidFill>
                    <a:srgbClr val="CAE4E1"/>
                  </a:solidFill>
                  <a:headEnd type="none" w="med" len="med"/>
                  <a:tailEnd type="none" w="med" len="med"/>
                </a:ln>
                <a:effectLst>
                  <a:outerShdw blurRad="50800" dist="38100" dir="5400000" algn="t" rotWithShape="0">
                    <a:prstClr val="black">
                      <a:alpha val="7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1" name="Rectangle: Rounded Corners 100">
                  <a:extLst>
                    <a:ext uri="{FF2B5EF4-FFF2-40B4-BE49-F238E27FC236}">
                      <a16:creationId xmlns:a16="http://schemas.microsoft.com/office/drawing/2014/main" id="{6BCA1D07-86AE-0C1B-88B0-6BD02F52B999}"/>
                    </a:ext>
                  </a:extLst>
                </p:cNvPr>
                <p:cNvSpPr/>
                <p:nvPr/>
              </p:nvSpPr>
              <p:spPr bwMode="auto">
                <a:xfrm>
                  <a:off x="2438461" y="659049"/>
                  <a:ext cx="2368109" cy="2232741"/>
                </a:xfrm>
                <a:prstGeom prst="roundRect">
                  <a:avLst>
                    <a:gd name="adj" fmla="val 1988"/>
                  </a:avLst>
                </a:prstGeom>
                <a:solidFill>
                  <a:srgbClr val="EBEBEB"/>
                </a:solidFill>
                <a:ln w="4445">
                  <a:solidFill>
                    <a:schemeClr val="tx1">
                      <a:lumMod val="75000"/>
                    </a:schemeClr>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2" name="Rectangle: Rounded Corners 101">
                  <a:extLst>
                    <a:ext uri="{FF2B5EF4-FFF2-40B4-BE49-F238E27FC236}">
                      <a16:creationId xmlns:a16="http://schemas.microsoft.com/office/drawing/2014/main" id="{A99A032B-E8D9-608A-1B76-5CF67ED84B15}"/>
                    </a:ext>
                  </a:extLst>
                </p:cNvPr>
                <p:cNvSpPr/>
                <p:nvPr/>
              </p:nvSpPr>
              <p:spPr bwMode="auto">
                <a:xfrm>
                  <a:off x="2507488" y="1012840"/>
                  <a:ext cx="2217042" cy="874026"/>
                </a:xfrm>
                <a:prstGeom prst="roundRect">
                  <a:avLst>
                    <a:gd name="adj" fmla="val 11561"/>
                  </a:avLst>
                </a:prstGeom>
                <a:solidFill>
                  <a:srgbClr val="FFFFFF"/>
                </a:solidFill>
                <a:ln w="3175">
                  <a:solidFill>
                    <a:schemeClr val="tx1">
                      <a:lumMod val="7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9" name="TextBox 118">
                  <a:extLst>
                    <a:ext uri="{FF2B5EF4-FFF2-40B4-BE49-F238E27FC236}">
                      <a16:creationId xmlns:a16="http://schemas.microsoft.com/office/drawing/2014/main" id="{3AAE6BAD-1D41-6E30-EA56-9404BCF01AE4}"/>
                    </a:ext>
                  </a:extLst>
                </p:cNvPr>
                <p:cNvSpPr txBox="1"/>
                <p:nvPr/>
              </p:nvSpPr>
              <p:spPr>
                <a:xfrm>
                  <a:off x="3363416" y="299455"/>
                  <a:ext cx="1361114" cy="123111"/>
                </a:xfrm>
                <a:prstGeom prst="rect">
                  <a:avLst/>
                </a:prstGeom>
                <a:noFill/>
              </p:spPr>
              <p:txBody>
                <a:bodyPr wrap="square" lIns="0" tIns="0" rIns="0" bIns="0" rtlCol="0">
                  <a:spAutoFit/>
                </a:bodyPr>
                <a:lstStyle/>
                <a:p>
                  <a:pPr algn="l"/>
                  <a:r>
                    <a:rPr lang="en-CA" sz="800">
                      <a:solidFill>
                        <a:schemeClr val="bg1"/>
                      </a:solidFill>
                      <a:latin typeface="+mj-lt"/>
                    </a:rPr>
                    <a:t>Any Spark Session Provider</a:t>
                  </a:r>
                  <a:endParaRPr lang="en-CA" sz="800" dirty="0" err="1">
                    <a:solidFill>
                      <a:schemeClr val="bg1"/>
                    </a:solidFill>
                    <a:latin typeface="+mj-lt"/>
                  </a:endParaRPr>
                </a:p>
              </p:txBody>
            </p:sp>
            <p:sp>
              <p:nvSpPr>
                <p:cNvPr id="120" name="TextBox 119">
                  <a:extLst>
                    <a:ext uri="{FF2B5EF4-FFF2-40B4-BE49-F238E27FC236}">
                      <a16:creationId xmlns:a16="http://schemas.microsoft.com/office/drawing/2014/main" id="{11FB4B4C-5D03-A5D6-4D94-5FD7B3279027}"/>
                    </a:ext>
                  </a:extLst>
                </p:cNvPr>
                <p:cNvSpPr txBox="1"/>
                <p:nvPr/>
              </p:nvSpPr>
              <p:spPr>
                <a:xfrm>
                  <a:off x="3363416" y="433555"/>
                  <a:ext cx="1361114" cy="107722"/>
                </a:xfrm>
                <a:prstGeom prst="rect">
                  <a:avLst/>
                </a:prstGeom>
                <a:noFill/>
              </p:spPr>
              <p:txBody>
                <a:bodyPr wrap="square" lIns="0" tIns="0" rIns="0" bIns="0" rtlCol="0">
                  <a:spAutoFit/>
                </a:bodyPr>
                <a:lstStyle/>
                <a:p>
                  <a:pPr algn="l"/>
                  <a:r>
                    <a:rPr lang="en-CA" sz="700">
                      <a:solidFill>
                        <a:schemeClr val="bg1"/>
                      </a:solidFill>
                    </a:rPr>
                    <a:t>Including docker on your laptop</a:t>
                  </a:r>
                  <a:endParaRPr lang="en-CA" sz="700" dirty="0" err="1">
                    <a:solidFill>
                      <a:schemeClr val="bg1"/>
                    </a:solidFill>
                  </a:endParaRPr>
                </a:p>
              </p:txBody>
            </p:sp>
            <p:pic>
              <p:nvPicPr>
                <p:cNvPr id="121" name="Picture 2" descr="Graphics - Free Icon Library">
                  <a:extLst>
                    <a:ext uri="{FF2B5EF4-FFF2-40B4-BE49-F238E27FC236}">
                      <a16:creationId xmlns:a16="http://schemas.microsoft.com/office/drawing/2014/main" id="{401EFFCF-0ADF-0070-8743-D8565B6EE6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37544" y="701113"/>
                  <a:ext cx="346469" cy="244965"/>
                </a:xfrm>
                <a:prstGeom prst="rect">
                  <a:avLst/>
                </a:prstGeom>
                <a:noFill/>
                <a:extLst>
                  <a:ext uri="{909E8E84-426E-40DD-AFC4-6F175D3DCCD1}">
                    <a14:hiddenFill xmlns:a14="http://schemas.microsoft.com/office/drawing/2010/main">
                      <a:solidFill>
                        <a:srgbClr val="FFFFFF"/>
                      </a:solidFill>
                    </a14:hiddenFill>
                  </a:ext>
                </a:extLst>
              </p:spPr>
            </p:pic>
            <p:sp>
              <p:nvSpPr>
                <p:cNvPr id="122" name="TextBox 121">
                  <a:extLst>
                    <a:ext uri="{FF2B5EF4-FFF2-40B4-BE49-F238E27FC236}">
                      <a16:creationId xmlns:a16="http://schemas.microsoft.com/office/drawing/2014/main" id="{B0E573DD-5C82-6BC2-3353-4230568BA281}"/>
                    </a:ext>
                  </a:extLst>
                </p:cNvPr>
                <p:cNvSpPr txBox="1"/>
                <p:nvPr/>
              </p:nvSpPr>
              <p:spPr>
                <a:xfrm>
                  <a:off x="2762268" y="751264"/>
                  <a:ext cx="1361114" cy="123111"/>
                </a:xfrm>
                <a:prstGeom prst="rect">
                  <a:avLst/>
                </a:prstGeom>
                <a:noFill/>
              </p:spPr>
              <p:txBody>
                <a:bodyPr wrap="square" lIns="0" tIns="0" rIns="0" bIns="0" rtlCol="0">
                  <a:spAutoFit/>
                </a:bodyPr>
                <a:lstStyle/>
                <a:p>
                  <a:pPr algn="l"/>
                  <a:r>
                    <a:rPr lang="en-CA" sz="800">
                      <a:solidFill>
                        <a:schemeClr val="bg1"/>
                      </a:solidFill>
                      <a:latin typeface="+mj-lt"/>
                    </a:rPr>
                    <a:t>A Spark Cluster</a:t>
                  </a:r>
                  <a:endParaRPr lang="en-CA" sz="800" dirty="0" err="1">
                    <a:solidFill>
                      <a:schemeClr val="bg1"/>
                    </a:solidFill>
                    <a:latin typeface="+mj-lt"/>
                  </a:endParaRPr>
                </a:p>
              </p:txBody>
            </p:sp>
            <p:cxnSp>
              <p:nvCxnSpPr>
                <p:cNvPr id="132" name="Straight Connector 131">
                  <a:extLst>
                    <a:ext uri="{FF2B5EF4-FFF2-40B4-BE49-F238E27FC236}">
                      <a16:creationId xmlns:a16="http://schemas.microsoft.com/office/drawing/2014/main" id="{695F57FF-1E9C-BA8D-22B2-0EF7D0312D6A}"/>
                    </a:ext>
                  </a:extLst>
                </p:cNvPr>
                <p:cNvCxnSpPr>
                  <a:cxnSpLocks/>
                </p:cNvCxnSpPr>
                <p:nvPr/>
              </p:nvCxnSpPr>
              <p:spPr>
                <a:xfrm>
                  <a:off x="2609398" y="1292748"/>
                  <a:ext cx="1997916" cy="0"/>
                </a:xfrm>
                <a:prstGeom prst="line">
                  <a:avLst/>
                </a:prstGeom>
                <a:ln w="3175">
                  <a:solidFill>
                    <a:schemeClr val="tx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153" name="Graphic 152">
                  <a:extLst>
                    <a:ext uri="{FF2B5EF4-FFF2-40B4-BE49-F238E27FC236}">
                      <a16:creationId xmlns:a16="http://schemas.microsoft.com/office/drawing/2014/main" id="{A1C69587-0698-FCA6-D906-57E9B6B7387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593745" y="1083874"/>
                  <a:ext cx="168524" cy="168524"/>
                </a:xfrm>
                <a:prstGeom prst="rect">
                  <a:avLst/>
                </a:prstGeom>
              </p:spPr>
            </p:pic>
            <p:grpSp>
              <p:nvGrpSpPr>
                <p:cNvPr id="159" name="Group 158">
                  <a:extLst>
                    <a:ext uri="{FF2B5EF4-FFF2-40B4-BE49-F238E27FC236}">
                      <a16:creationId xmlns:a16="http://schemas.microsoft.com/office/drawing/2014/main" id="{4C4BDC0F-23AE-C02A-4220-E2B11D3E6FAD}"/>
                    </a:ext>
                  </a:extLst>
                </p:cNvPr>
                <p:cNvGrpSpPr/>
                <p:nvPr/>
              </p:nvGrpSpPr>
              <p:grpSpPr>
                <a:xfrm>
                  <a:off x="2490648" y="310849"/>
                  <a:ext cx="825041" cy="199907"/>
                  <a:chOff x="2484066" y="219409"/>
                  <a:chExt cx="825041" cy="199907"/>
                </a:xfrm>
              </p:grpSpPr>
              <p:pic>
                <p:nvPicPr>
                  <p:cNvPr id="1030" name="Picture 6" descr="Microsoft Fabric | Logopedia | Fandom">
                    <a:extLst>
                      <a:ext uri="{FF2B5EF4-FFF2-40B4-BE49-F238E27FC236}">
                        <a16:creationId xmlns:a16="http://schemas.microsoft.com/office/drawing/2014/main" id="{9541CD43-368F-A8CD-DEAF-3E17D594E19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84066" y="229419"/>
                    <a:ext cx="184481" cy="184481"/>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Monte Carlo Partners | Databricks">
                    <a:extLst>
                      <a:ext uri="{FF2B5EF4-FFF2-40B4-BE49-F238E27FC236}">
                        <a16:creationId xmlns:a16="http://schemas.microsoft.com/office/drawing/2014/main" id="{17C205B2-3C8C-412B-8E83-6CB735A8ACF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10209" y="229419"/>
                    <a:ext cx="189897" cy="189897"/>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a:extLst>
                      <a:ext uri="{FF2B5EF4-FFF2-40B4-BE49-F238E27FC236}">
                        <a16:creationId xmlns:a16="http://schemas.microsoft.com/office/drawing/2014/main" id="{7418F8F6-047F-B6B1-0BB2-1A4A856E307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119208" y="229419"/>
                    <a:ext cx="189899" cy="184481"/>
                  </a:xfrm>
                  <a:prstGeom prst="rect">
                    <a:avLst/>
                  </a:prstGeom>
                  <a:noFill/>
                  <a:extLst>
                    <a:ext uri="{909E8E84-426E-40DD-AFC4-6F175D3DCCD1}">
                      <a14:hiddenFill xmlns:a14="http://schemas.microsoft.com/office/drawing/2010/main">
                        <a:solidFill>
                          <a:srgbClr val="FFFFFF"/>
                        </a:solidFill>
                      </a14:hiddenFill>
                    </a:ext>
                  </a:extLst>
                </p:spPr>
              </p:pic>
              <p:pic>
                <p:nvPicPr>
                  <p:cNvPr id="158" name="Graphic 157">
                    <a:extLst>
                      <a:ext uri="{FF2B5EF4-FFF2-40B4-BE49-F238E27FC236}">
                        <a16:creationId xmlns:a16="http://schemas.microsoft.com/office/drawing/2014/main" id="{72DECB08-CE05-CBAD-F576-326A22EA0B6C}"/>
                      </a:ext>
                    </a:extLst>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2687409" y="219409"/>
                    <a:ext cx="199253" cy="199253"/>
                  </a:xfrm>
                  <a:prstGeom prst="rect">
                    <a:avLst/>
                  </a:prstGeom>
                </p:spPr>
              </p:pic>
            </p:grpSp>
            <p:sp>
              <p:nvSpPr>
                <p:cNvPr id="162" name="TextBox 161">
                  <a:extLst>
                    <a:ext uri="{FF2B5EF4-FFF2-40B4-BE49-F238E27FC236}">
                      <a16:creationId xmlns:a16="http://schemas.microsoft.com/office/drawing/2014/main" id="{F46EB69F-6482-C08A-CD33-F3E1251266FC}"/>
                    </a:ext>
                  </a:extLst>
                </p:cNvPr>
                <p:cNvSpPr txBox="1"/>
                <p:nvPr/>
              </p:nvSpPr>
              <p:spPr>
                <a:xfrm>
                  <a:off x="2821332" y="1093531"/>
                  <a:ext cx="792429" cy="123111"/>
                </a:xfrm>
                <a:prstGeom prst="rect">
                  <a:avLst/>
                </a:prstGeom>
                <a:noFill/>
              </p:spPr>
              <p:txBody>
                <a:bodyPr wrap="square" lIns="0" tIns="0" rIns="0" bIns="0" rtlCol="0">
                  <a:spAutoFit/>
                </a:bodyPr>
                <a:lstStyle/>
                <a:p>
                  <a:pPr algn="l"/>
                  <a:r>
                    <a:rPr lang="en-CA" sz="800">
                      <a:solidFill>
                        <a:schemeClr val="bg1"/>
                      </a:solidFill>
                      <a:latin typeface="+mj-lt"/>
                    </a:rPr>
                    <a:t>Driver Process</a:t>
                  </a:r>
                  <a:endParaRPr lang="en-CA" sz="800" dirty="0" err="1">
                    <a:solidFill>
                      <a:schemeClr val="bg1"/>
                    </a:solidFill>
                    <a:latin typeface="+mj-lt"/>
                  </a:endParaRPr>
                </a:p>
              </p:txBody>
            </p:sp>
            <p:pic>
              <p:nvPicPr>
                <p:cNvPr id="164" name="Graphic 163">
                  <a:extLst>
                    <a:ext uri="{FF2B5EF4-FFF2-40B4-BE49-F238E27FC236}">
                      <a16:creationId xmlns:a16="http://schemas.microsoft.com/office/drawing/2014/main" id="{E7EBD997-5D7A-EDE4-472F-2BB8526D6A33}"/>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649975" y="1448086"/>
                  <a:ext cx="213124" cy="213124"/>
                </a:xfrm>
                <a:prstGeom prst="rect">
                  <a:avLst/>
                </a:prstGeom>
              </p:spPr>
            </p:pic>
            <p:sp>
              <p:nvSpPr>
                <p:cNvPr id="169" name="Rectangle 168">
                  <a:extLst>
                    <a:ext uri="{FF2B5EF4-FFF2-40B4-BE49-F238E27FC236}">
                      <a16:creationId xmlns:a16="http://schemas.microsoft.com/office/drawing/2014/main" id="{4B7D7A54-A6BD-9983-3B03-95C2C4D316A4}"/>
                    </a:ext>
                  </a:extLst>
                </p:cNvPr>
                <p:cNvSpPr/>
                <p:nvPr/>
              </p:nvSpPr>
              <p:spPr bwMode="auto">
                <a:xfrm>
                  <a:off x="687614" y="1467247"/>
                  <a:ext cx="1705038" cy="31157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algn="r" defTabSz="807757" fontAlgn="base">
                    <a:spcBef>
                      <a:spcPct val="0"/>
                    </a:spcBef>
                    <a:spcAft>
                      <a:spcPct val="0"/>
                    </a:spcAft>
                    <a:defRPr/>
                  </a:pPr>
                  <a:r>
                    <a:rPr lang="en-US" sz="500" kern="0">
                      <a:solidFill>
                        <a:schemeClr val="bg1"/>
                      </a:solidFill>
                      <a:latin typeface="Cascadia Code" panose="020B0609020000020004" pitchFamily="49" charset="0"/>
                      <a:ea typeface="Segoe UI" pitchFamily="34" charset="0"/>
                      <a:cs typeface="Cascadia Code" panose="020B0609020000020004" pitchFamily="49" charset="0"/>
                    </a:rPr>
                    <a:t>spark-submit</a:t>
                  </a:r>
                </a:p>
                <a:p>
                  <a:pPr defTabSz="807757" fontAlgn="base">
                    <a:spcBef>
                      <a:spcPct val="0"/>
                    </a:spcBef>
                    <a:spcAft>
                      <a:spcPct val="0"/>
                    </a:spcAft>
                    <a:defRPr/>
                  </a:pPr>
                  <a:r>
                    <a:rPr lang="en-US" sz="500" kern="0">
                      <a:solidFill>
                        <a:schemeClr val="bg1">
                          <a:lumMod val="65000"/>
                          <a:lumOff val="35000"/>
                        </a:schemeClr>
                      </a:solidFill>
                      <a:latin typeface="Cascadia Code" panose="020B0609020000020004" pitchFamily="49" charset="0"/>
                      <a:ea typeface="Segoe UI" pitchFamily="34" charset="0"/>
                      <a:cs typeface="Cascadia Code" panose="020B0609020000020004" pitchFamily="49" charset="0"/>
                    </a:rPr>
                    <a:t>--conf spark.plugins=your.plugin.class </a:t>
                  </a:r>
                </a:p>
                <a:p>
                  <a:pPr defTabSz="807757" fontAlgn="base">
                    <a:spcBef>
                      <a:spcPct val="0"/>
                    </a:spcBef>
                    <a:spcAft>
                      <a:spcPct val="0"/>
                    </a:spcAft>
                    <a:defRPr/>
                  </a:pPr>
                  <a:r>
                    <a:rPr lang="en-US" sz="500" kern="0">
                      <a:solidFill>
                        <a:schemeClr val="bg1">
                          <a:lumMod val="65000"/>
                          <a:lumOff val="35000"/>
                        </a:schemeClr>
                      </a:solidFill>
                      <a:latin typeface="Cascadia Code" panose="020B0609020000020004" pitchFamily="49" charset="0"/>
                      <a:ea typeface="Segoe UI" pitchFamily="34" charset="0"/>
                      <a:cs typeface="Cascadia Code" panose="020B0609020000020004" pitchFamily="49" charset="0"/>
                    </a:rPr>
                    <a:t>--class your.main.class</a:t>
                  </a:r>
                </a:p>
                <a:p>
                  <a:pPr defTabSz="807757" fontAlgn="base">
                    <a:spcBef>
                      <a:spcPct val="0"/>
                    </a:spcBef>
                    <a:spcAft>
                      <a:spcPct val="0"/>
                    </a:spcAft>
                    <a:defRPr/>
                  </a:pPr>
                  <a:endParaRPr lang="en-US" sz="500" kern="0" dirty="0">
                    <a:solidFill>
                      <a:schemeClr val="bg1">
                        <a:lumMod val="65000"/>
                        <a:lumOff val="35000"/>
                      </a:schemeClr>
                    </a:solidFill>
                    <a:latin typeface="Cascadia Code" panose="020B0609020000020004" pitchFamily="49" charset="0"/>
                    <a:ea typeface="Segoe UI" pitchFamily="34" charset="0"/>
                    <a:cs typeface="Cascadia Code" panose="020B0609020000020004" pitchFamily="49" charset="0"/>
                  </a:endParaRPr>
                </a:p>
              </p:txBody>
            </p:sp>
            <p:cxnSp>
              <p:nvCxnSpPr>
                <p:cNvPr id="175" name="Straight Arrow Connector 174">
                  <a:extLst>
                    <a:ext uri="{FF2B5EF4-FFF2-40B4-BE49-F238E27FC236}">
                      <a16:creationId xmlns:a16="http://schemas.microsoft.com/office/drawing/2014/main" id="{C3C60D01-E918-83F1-290E-123B7781A2E9}"/>
                    </a:ext>
                  </a:extLst>
                </p:cNvPr>
                <p:cNvCxnSpPr>
                  <a:cxnSpLocks/>
                </p:cNvCxnSpPr>
                <p:nvPr/>
              </p:nvCxnSpPr>
              <p:spPr>
                <a:xfrm>
                  <a:off x="2294985" y="1527283"/>
                  <a:ext cx="330237" cy="0"/>
                </a:xfrm>
                <a:prstGeom prst="straightConnector1">
                  <a:avLst/>
                </a:prstGeom>
                <a:noFill/>
                <a:ln w="9525" cap="flat" cmpd="sng" algn="ctr">
                  <a:solidFill>
                    <a:schemeClr val="bg1">
                      <a:lumMod val="75000"/>
                      <a:lumOff val="25000"/>
                    </a:schemeClr>
                  </a:solidFill>
                  <a:prstDash val="solid"/>
                  <a:headEnd type="none" w="sm" len="sm"/>
                  <a:tailEnd type="triangle" w="sm" len="sm"/>
                </a:ln>
                <a:effectLst/>
              </p:spPr>
            </p:cxnSp>
            <p:sp>
              <p:nvSpPr>
                <p:cNvPr id="176" name="Isosceles Triangle 175">
                  <a:extLst>
                    <a:ext uri="{FF2B5EF4-FFF2-40B4-BE49-F238E27FC236}">
                      <a16:creationId xmlns:a16="http://schemas.microsoft.com/office/drawing/2014/main" id="{CB23530E-AE63-49EA-68F2-3DC1C392188D}"/>
                    </a:ext>
                  </a:extLst>
                </p:cNvPr>
                <p:cNvSpPr/>
                <p:nvPr/>
              </p:nvSpPr>
              <p:spPr bwMode="auto">
                <a:xfrm rot="16200000">
                  <a:off x="2746778" y="1410209"/>
                  <a:ext cx="516560" cy="338401"/>
                </a:xfrm>
                <a:prstGeom prst="triangle">
                  <a:avLst>
                    <a:gd name="adj" fmla="val 50000"/>
                  </a:avLst>
                </a:prstGeom>
                <a:gradFill flip="none" rotWithShape="1">
                  <a:gsLst>
                    <a:gs pos="0">
                      <a:schemeClr val="tx1">
                        <a:lumMod val="95000"/>
                      </a:schemeClr>
                    </a:gs>
                    <a:gs pos="100000">
                      <a:srgbClr val="CAE4E1"/>
                    </a:gs>
                  </a:gsLst>
                  <a:lin ang="189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CA" sz="1732" kern="0" err="1">
                    <a:solidFill>
                      <a:srgbClr val="FFFFFF"/>
                    </a:solidFill>
                    <a:latin typeface="Segoe UI"/>
                    <a:ea typeface="Segoe UI" pitchFamily="34" charset="0"/>
                    <a:cs typeface="Segoe UI" pitchFamily="34" charset="0"/>
                  </a:endParaRPr>
                </a:p>
              </p:txBody>
            </p:sp>
            <p:pic>
              <p:nvPicPr>
                <p:cNvPr id="179" name="Graphic 178">
                  <a:extLst>
                    <a:ext uri="{FF2B5EF4-FFF2-40B4-BE49-F238E27FC236}">
                      <a16:creationId xmlns:a16="http://schemas.microsoft.com/office/drawing/2014/main" id="{31C334D5-C7EE-3516-A7E9-6E8A5F1925F3}"/>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036654" y="1375102"/>
                  <a:ext cx="162378" cy="162378"/>
                </a:xfrm>
                <a:prstGeom prst="rect">
                  <a:avLst/>
                </a:prstGeom>
              </p:spPr>
            </p:pic>
            <p:sp>
              <p:nvSpPr>
                <p:cNvPr id="180" name="TextBox 179">
                  <a:extLst>
                    <a:ext uri="{FF2B5EF4-FFF2-40B4-BE49-F238E27FC236}">
                      <a16:creationId xmlns:a16="http://schemas.microsoft.com/office/drawing/2014/main" id="{642ABCC5-EF29-3C4A-BA03-81D12DC1B50F}"/>
                    </a:ext>
                  </a:extLst>
                </p:cNvPr>
                <p:cNvSpPr txBox="1"/>
                <p:nvPr/>
              </p:nvSpPr>
              <p:spPr>
                <a:xfrm>
                  <a:off x="3220739" y="1355917"/>
                  <a:ext cx="818101" cy="92333"/>
                </a:xfrm>
                <a:prstGeom prst="rect">
                  <a:avLst/>
                </a:prstGeom>
                <a:noFill/>
              </p:spPr>
              <p:txBody>
                <a:bodyPr wrap="square" lIns="0" tIns="0" rIns="0" bIns="0" rtlCol="0">
                  <a:spAutoFit/>
                </a:bodyPr>
                <a:lstStyle/>
                <a:p>
                  <a:pPr defTabSz="807757" fontAlgn="base">
                    <a:spcBef>
                      <a:spcPct val="0"/>
                    </a:spcBef>
                    <a:spcAft>
                      <a:spcPct val="0"/>
                    </a:spcAft>
                    <a:defRPr/>
                  </a:pPr>
                  <a:r>
                    <a:rPr lang="en-US" sz="600" kern="0">
                      <a:solidFill>
                        <a:schemeClr val="bg1">
                          <a:lumMod val="65000"/>
                          <a:lumOff val="35000"/>
                        </a:schemeClr>
                      </a:solidFill>
                      <a:latin typeface="Cascadia Code" panose="020B0609020000020004" pitchFamily="49" charset="0"/>
                      <a:ea typeface="Segoe UI" pitchFamily="34" charset="0"/>
                      <a:cs typeface="Cascadia Code" panose="020B0609020000020004" pitchFamily="49" charset="0"/>
                    </a:rPr>
                    <a:t>your.main.class </a:t>
                  </a:r>
                </a:p>
              </p:txBody>
            </p:sp>
            <p:sp>
              <p:nvSpPr>
                <p:cNvPr id="182" name="TextBox 181">
                  <a:extLst>
                    <a:ext uri="{FF2B5EF4-FFF2-40B4-BE49-F238E27FC236}">
                      <a16:creationId xmlns:a16="http://schemas.microsoft.com/office/drawing/2014/main" id="{83467635-F805-0268-D89E-690FFAD8E6C0}"/>
                    </a:ext>
                  </a:extLst>
                </p:cNvPr>
                <p:cNvSpPr txBox="1"/>
                <p:nvPr/>
              </p:nvSpPr>
              <p:spPr>
                <a:xfrm>
                  <a:off x="3220739" y="1451370"/>
                  <a:ext cx="1133543" cy="76944"/>
                </a:xfrm>
                <a:prstGeom prst="rect">
                  <a:avLst/>
                </a:prstGeom>
                <a:noFill/>
              </p:spPr>
              <p:txBody>
                <a:bodyPr wrap="square" lIns="0" tIns="0" rIns="0" bIns="0" rtlCol="0">
                  <a:spAutoFit/>
                </a:bodyPr>
                <a:lstStyle/>
                <a:p>
                  <a:pPr algn="l"/>
                  <a:r>
                    <a:rPr lang="en-CA" sz="500">
                      <a:solidFill>
                        <a:schemeClr val="bg1"/>
                      </a:solidFill>
                    </a:rPr>
                    <a:t>Does Spark DataFrame calculation stuff</a:t>
                  </a:r>
                  <a:endParaRPr lang="en-CA" sz="500" dirty="0" err="1">
                    <a:solidFill>
                      <a:schemeClr val="bg1"/>
                    </a:solidFill>
                  </a:endParaRPr>
                </a:p>
              </p:txBody>
            </p:sp>
            <p:sp>
              <p:nvSpPr>
                <p:cNvPr id="184" name="TextBox 183">
                  <a:extLst>
                    <a:ext uri="{FF2B5EF4-FFF2-40B4-BE49-F238E27FC236}">
                      <a16:creationId xmlns:a16="http://schemas.microsoft.com/office/drawing/2014/main" id="{D8478C45-9BC4-C3D2-0F89-615E20A7317B}"/>
                    </a:ext>
                  </a:extLst>
                </p:cNvPr>
                <p:cNvSpPr txBox="1"/>
                <p:nvPr/>
              </p:nvSpPr>
              <p:spPr>
                <a:xfrm>
                  <a:off x="3220987" y="1597254"/>
                  <a:ext cx="817853" cy="92333"/>
                </a:xfrm>
                <a:prstGeom prst="rect">
                  <a:avLst/>
                </a:prstGeom>
                <a:noFill/>
              </p:spPr>
              <p:txBody>
                <a:bodyPr wrap="square" lIns="0" tIns="0" rIns="0" bIns="0" rtlCol="0">
                  <a:spAutoFit/>
                </a:bodyPr>
                <a:lstStyle/>
                <a:p>
                  <a:pPr defTabSz="807757" fontAlgn="base">
                    <a:spcBef>
                      <a:spcPct val="0"/>
                    </a:spcBef>
                    <a:spcAft>
                      <a:spcPct val="0"/>
                    </a:spcAft>
                    <a:defRPr/>
                  </a:pPr>
                  <a:r>
                    <a:rPr lang="en-US" sz="600" kern="0">
                      <a:solidFill>
                        <a:schemeClr val="bg1">
                          <a:lumMod val="65000"/>
                          <a:lumOff val="35000"/>
                        </a:schemeClr>
                      </a:solidFill>
                      <a:latin typeface="Cascadia Code" panose="020B0609020000020004" pitchFamily="49" charset="0"/>
                      <a:ea typeface="Segoe UI" pitchFamily="34" charset="0"/>
                      <a:cs typeface="Cascadia Code" panose="020B0609020000020004" pitchFamily="49" charset="0"/>
                    </a:rPr>
                    <a:t>your.plugin.class </a:t>
                  </a:r>
                </a:p>
              </p:txBody>
            </p:sp>
            <p:sp>
              <p:nvSpPr>
                <p:cNvPr id="185" name="TextBox 184">
                  <a:extLst>
                    <a:ext uri="{FF2B5EF4-FFF2-40B4-BE49-F238E27FC236}">
                      <a16:creationId xmlns:a16="http://schemas.microsoft.com/office/drawing/2014/main" id="{E26A86F2-41B4-BD7D-FEED-CCFAC7C0F01B}"/>
                    </a:ext>
                  </a:extLst>
                </p:cNvPr>
                <p:cNvSpPr txBox="1"/>
                <p:nvPr/>
              </p:nvSpPr>
              <p:spPr>
                <a:xfrm>
                  <a:off x="3220987" y="1692707"/>
                  <a:ext cx="961459" cy="76944"/>
                </a:xfrm>
                <a:prstGeom prst="rect">
                  <a:avLst/>
                </a:prstGeom>
                <a:noFill/>
              </p:spPr>
              <p:txBody>
                <a:bodyPr wrap="square" lIns="0" tIns="0" rIns="0" bIns="0" rtlCol="0">
                  <a:spAutoFit/>
                </a:bodyPr>
                <a:lstStyle/>
                <a:p>
                  <a:pPr algn="l"/>
                  <a:r>
                    <a:rPr lang="en-CA" sz="500">
                      <a:solidFill>
                        <a:schemeClr val="bg1"/>
                      </a:solidFill>
                    </a:rPr>
                    <a:t>Does </a:t>
                  </a:r>
                  <a:r>
                    <a:rPr lang="en-CA" sz="500">
                      <a:solidFill>
                        <a:schemeClr val="bg1"/>
                      </a:solidFill>
                      <a:latin typeface="+mj-lt"/>
                    </a:rPr>
                    <a:t>literally</a:t>
                  </a:r>
                  <a:r>
                    <a:rPr lang="en-CA" sz="500">
                      <a:solidFill>
                        <a:schemeClr val="bg1"/>
                      </a:solidFill>
                    </a:rPr>
                    <a:t> anything you want</a:t>
                  </a:r>
                  <a:endParaRPr lang="en-CA" sz="500" dirty="0" err="1">
                    <a:solidFill>
                      <a:schemeClr val="bg1"/>
                    </a:solidFill>
                  </a:endParaRPr>
                </a:p>
              </p:txBody>
            </p:sp>
            <p:cxnSp>
              <p:nvCxnSpPr>
                <p:cNvPr id="188" name="Connector: Elbow 187">
                  <a:extLst>
                    <a:ext uri="{FF2B5EF4-FFF2-40B4-BE49-F238E27FC236}">
                      <a16:creationId xmlns:a16="http://schemas.microsoft.com/office/drawing/2014/main" id="{B918F5F3-7A7E-FD52-6CC4-7FCE7910F853}"/>
                    </a:ext>
                  </a:extLst>
                </p:cNvPr>
                <p:cNvCxnSpPr>
                  <a:cxnSpLocks/>
                  <a:stCxn id="1027" idx="3"/>
                  <a:endCxn id="1090" idx="0"/>
                </p:cNvCxnSpPr>
                <p:nvPr/>
              </p:nvCxnSpPr>
              <p:spPr>
                <a:xfrm>
                  <a:off x="4538321" y="1174594"/>
                  <a:ext cx="191794" cy="187977"/>
                </a:xfrm>
                <a:prstGeom prst="bentConnector2">
                  <a:avLst/>
                </a:prstGeom>
                <a:ln>
                  <a:solidFill>
                    <a:schemeClr val="bg1">
                      <a:lumMod val="75000"/>
                      <a:lumOff val="25000"/>
                      <a:alpha val="52000"/>
                    </a:schemeClr>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sp>
              <p:nvSpPr>
                <p:cNvPr id="1027" name="TextBox 1026">
                  <a:extLst>
                    <a:ext uri="{FF2B5EF4-FFF2-40B4-BE49-F238E27FC236}">
                      <a16:creationId xmlns:a16="http://schemas.microsoft.com/office/drawing/2014/main" id="{D4B9C9FC-77A8-FC35-C4CE-B08C1E84BB24}"/>
                    </a:ext>
                  </a:extLst>
                </p:cNvPr>
                <p:cNvSpPr txBox="1"/>
                <p:nvPr/>
              </p:nvSpPr>
              <p:spPr>
                <a:xfrm>
                  <a:off x="3996237" y="1120733"/>
                  <a:ext cx="542084" cy="107722"/>
                </a:xfrm>
                <a:prstGeom prst="rect">
                  <a:avLst/>
                </a:prstGeom>
                <a:noFill/>
              </p:spPr>
              <p:txBody>
                <a:bodyPr wrap="square" lIns="0" tIns="0" rIns="0" bIns="0" rtlCol="0">
                  <a:spAutoFit/>
                </a:bodyPr>
                <a:lstStyle/>
                <a:p>
                  <a:pPr algn="l"/>
                  <a:r>
                    <a:rPr lang="en-CA" sz="700" i="1">
                      <a:solidFill>
                        <a:srgbClr val="C50F1F"/>
                      </a:solidFill>
                      <a:latin typeface="+mj-lt"/>
                    </a:rPr>
                    <a:t>JVM</a:t>
                  </a:r>
                  <a:r>
                    <a:rPr lang="en-CA" sz="700" i="1">
                      <a:solidFill>
                        <a:schemeClr val="bg1"/>
                      </a:solidFill>
                      <a:latin typeface="+mj-lt"/>
                    </a:rPr>
                    <a:t>, </a:t>
                  </a:r>
                  <a:r>
                    <a:rPr lang="en-CA" sz="700" i="1">
                      <a:solidFill>
                        <a:srgbClr val="006CBE"/>
                      </a:solidFill>
                      <a:latin typeface="+mj-lt"/>
                    </a:rPr>
                    <a:t>Malloc</a:t>
                  </a:r>
                  <a:r>
                    <a:rPr lang="en-CA" sz="700" i="1">
                      <a:solidFill>
                        <a:schemeClr val="bg1"/>
                      </a:solidFill>
                      <a:latin typeface="+mj-lt"/>
                    </a:rPr>
                    <a:t> </a:t>
                  </a:r>
                  <a:endParaRPr lang="en-CA" sz="700" i="1" dirty="0" err="1">
                    <a:solidFill>
                      <a:schemeClr val="bg1"/>
                    </a:solidFill>
                    <a:latin typeface="+mj-lt"/>
                  </a:endParaRPr>
                </a:p>
              </p:txBody>
            </p:sp>
            <p:grpSp>
              <p:nvGrpSpPr>
                <p:cNvPr id="1039" name="Group 1038">
                  <a:extLst>
                    <a:ext uri="{FF2B5EF4-FFF2-40B4-BE49-F238E27FC236}">
                      <a16:creationId xmlns:a16="http://schemas.microsoft.com/office/drawing/2014/main" id="{6F50D13E-9D45-3ED0-25AE-C19800AB227E}"/>
                    </a:ext>
                  </a:extLst>
                </p:cNvPr>
                <p:cNvGrpSpPr/>
                <p:nvPr/>
              </p:nvGrpSpPr>
              <p:grpSpPr>
                <a:xfrm>
                  <a:off x="3629787" y="1097558"/>
                  <a:ext cx="386969" cy="175589"/>
                  <a:chOff x="6479853" y="982482"/>
                  <a:chExt cx="405637" cy="180773"/>
                </a:xfrm>
              </p:grpSpPr>
              <p:pic>
                <p:nvPicPr>
                  <p:cNvPr id="1042" name="Picture 18" descr="JVM Monitoring and Performance Management with Instana | IBM">
                    <a:extLst>
                      <a:ext uri="{FF2B5EF4-FFF2-40B4-BE49-F238E27FC236}">
                        <a16:creationId xmlns:a16="http://schemas.microsoft.com/office/drawing/2014/main" id="{9A637606-932F-5515-DB4E-C8035BFE5543}"/>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564115" y="982482"/>
                    <a:ext cx="321375" cy="180773"/>
                  </a:xfrm>
                  <a:prstGeom prst="rect">
                    <a:avLst/>
                  </a:prstGeom>
                  <a:noFill/>
                  <a:extLst>
                    <a:ext uri="{909E8E84-426E-40DD-AFC4-6F175D3DCCD1}">
                      <a14:hiddenFill xmlns:a14="http://schemas.microsoft.com/office/drawing/2010/main">
                        <a:solidFill>
                          <a:srgbClr val="FFFFFF"/>
                        </a:solidFill>
                      </a14:hiddenFill>
                    </a:ext>
                  </a:extLst>
                </p:spPr>
              </p:pic>
              <p:pic>
                <p:nvPicPr>
                  <p:cNvPr id="1031" name="Graphic 1030">
                    <a:extLst>
                      <a:ext uri="{FF2B5EF4-FFF2-40B4-BE49-F238E27FC236}">
                        <a16:creationId xmlns:a16="http://schemas.microsoft.com/office/drawing/2014/main" id="{7B82BCCB-5367-844D-B7EB-74CC478ECFC3}"/>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6479853" y="996291"/>
                    <a:ext cx="150971" cy="150971"/>
                  </a:xfrm>
                  <a:prstGeom prst="rect">
                    <a:avLst/>
                  </a:prstGeom>
                </p:spPr>
              </p:pic>
            </p:grpSp>
            <p:sp>
              <p:nvSpPr>
                <p:cNvPr id="1041" name="Rectangle: Rounded Corners 1040">
                  <a:extLst>
                    <a:ext uri="{FF2B5EF4-FFF2-40B4-BE49-F238E27FC236}">
                      <a16:creationId xmlns:a16="http://schemas.microsoft.com/office/drawing/2014/main" id="{525C84FE-F335-9D23-C136-2C37381D9A67}"/>
                    </a:ext>
                  </a:extLst>
                </p:cNvPr>
                <p:cNvSpPr/>
                <p:nvPr/>
              </p:nvSpPr>
              <p:spPr bwMode="auto">
                <a:xfrm>
                  <a:off x="2540135" y="1927216"/>
                  <a:ext cx="928791" cy="874026"/>
                </a:xfrm>
                <a:prstGeom prst="roundRect">
                  <a:avLst>
                    <a:gd name="adj" fmla="val 11561"/>
                  </a:avLst>
                </a:prstGeom>
                <a:solidFill>
                  <a:srgbClr val="FFFFFF"/>
                </a:solidFill>
                <a:ln w="3175">
                  <a:solidFill>
                    <a:schemeClr val="tx1">
                      <a:lumMod val="7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045" name="Graphic 1044">
                  <a:extLst>
                    <a:ext uri="{FF2B5EF4-FFF2-40B4-BE49-F238E27FC236}">
                      <a16:creationId xmlns:a16="http://schemas.microsoft.com/office/drawing/2014/main" id="{D7757332-22A8-38ED-D001-23646ACE9243}"/>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3030488" y="1620295"/>
                  <a:ext cx="152400" cy="152400"/>
                </a:xfrm>
                <a:prstGeom prst="rect">
                  <a:avLst/>
                </a:prstGeom>
              </p:spPr>
            </p:pic>
            <p:pic>
              <p:nvPicPr>
                <p:cNvPr id="1046" name="Graphic 1045">
                  <a:extLst>
                    <a:ext uri="{FF2B5EF4-FFF2-40B4-BE49-F238E27FC236}">
                      <a16:creationId xmlns:a16="http://schemas.microsoft.com/office/drawing/2014/main" id="{39B39A62-B3D6-85AF-AA88-ABAD402B26AE}"/>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625222" y="2226855"/>
                  <a:ext cx="196110" cy="196110"/>
                </a:xfrm>
                <a:prstGeom prst="rect">
                  <a:avLst/>
                </a:prstGeom>
              </p:spPr>
            </p:pic>
            <p:pic>
              <p:nvPicPr>
                <p:cNvPr id="1048" name="Graphic 1047">
                  <a:extLst>
                    <a:ext uri="{FF2B5EF4-FFF2-40B4-BE49-F238E27FC236}">
                      <a16:creationId xmlns:a16="http://schemas.microsoft.com/office/drawing/2014/main" id="{2A57D470-8B85-479A-DF00-7929A85A892B}"/>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2582887" y="1968231"/>
                  <a:ext cx="201125" cy="201125"/>
                </a:xfrm>
                <a:prstGeom prst="rect">
                  <a:avLst/>
                </a:prstGeom>
              </p:spPr>
            </p:pic>
            <p:cxnSp>
              <p:nvCxnSpPr>
                <p:cNvPr id="1049" name="Straight Connector 1048">
                  <a:extLst>
                    <a:ext uri="{FF2B5EF4-FFF2-40B4-BE49-F238E27FC236}">
                      <a16:creationId xmlns:a16="http://schemas.microsoft.com/office/drawing/2014/main" id="{A470E273-D1C1-79FF-7529-A8281D98D8E2}"/>
                    </a:ext>
                  </a:extLst>
                </p:cNvPr>
                <p:cNvCxnSpPr>
                  <a:cxnSpLocks/>
                </p:cNvCxnSpPr>
                <p:nvPr/>
              </p:nvCxnSpPr>
              <p:spPr>
                <a:xfrm>
                  <a:off x="2614803" y="2179707"/>
                  <a:ext cx="700886" cy="0"/>
                </a:xfrm>
                <a:prstGeom prst="line">
                  <a:avLst/>
                </a:prstGeom>
                <a:ln w="3175">
                  <a:solidFill>
                    <a:schemeClr val="tx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50" name="TextBox 1049">
                  <a:extLst>
                    <a:ext uri="{FF2B5EF4-FFF2-40B4-BE49-F238E27FC236}">
                      <a16:creationId xmlns:a16="http://schemas.microsoft.com/office/drawing/2014/main" id="{4E1888FA-E52B-6E83-2C92-E2053660FA7F}"/>
                    </a:ext>
                  </a:extLst>
                </p:cNvPr>
                <p:cNvSpPr txBox="1"/>
                <p:nvPr/>
              </p:nvSpPr>
              <p:spPr>
                <a:xfrm>
                  <a:off x="2823580" y="2007237"/>
                  <a:ext cx="792429" cy="123111"/>
                </a:xfrm>
                <a:prstGeom prst="rect">
                  <a:avLst/>
                </a:prstGeom>
                <a:noFill/>
              </p:spPr>
              <p:txBody>
                <a:bodyPr wrap="square" lIns="0" tIns="0" rIns="0" bIns="0" rtlCol="0">
                  <a:spAutoFit/>
                </a:bodyPr>
                <a:lstStyle/>
                <a:p>
                  <a:pPr algn="l"/>
                  <a:r>
                    <a:rPr lang="en-CA" sz="800">
                      <a:solidFill>
                        <a:schemeClr val="bg1"/>
                      </a:solidFill>
                      <a:latin typeface="+mj-lt"/>
                    </a:rPr>
                    <a:t>Executor</a:t>
                  </a:r>
                  <a:endParaRPr lang="en-CA" sz="800" dirty="0" err="1">
                    <a:solidFill>
                      <a:schemeClr val="bg1"/>
                    </a:solidFill>
                    <a:latin typeface="+mj-lt"/>
                  </a:endParaRPr>
                </a:p>
              </p:txBody>
            </p:sp>
            <p:sp>
              <p:nvSpPr>
                <p:cNvPr id="1053" name="Isosceles Triangle 1052">
                  <a:extLst>
                    <a:ext uri="{FF2B5EF4-FFF2-40B4-BE49-F238E27FC236}">
                      <a16:creationId xmlns:a16="http://schemas.microsoft.com/office/drawing/2014/main" id="{D5F53C23-36A8-B94A-4D0B-C6E462E2A328}"/>
                    </a:ext>
                  </a:extLst>
                </p:cNvPr>
                <p:cNvSpPr/>
                <p:nvPr/>
              </p:nvSpPr>
              <p:spPr bwMode="auto">
                <a:xfrm>
                  <a:off x="2582887" y="2405315"/>
                  <a:ext cx="275974" cy="180792"/>
                </a:xfrm>
                <a:prstGeom prst="triangle">
                  <a:avLst>
                    <a:gd name="adj" fmla="val 50000"/>
                  </a:avLst>
                </a:prstGeom>
                <a:gradFill flip="none" rotWithShape="1">
                  <a:gsLst>
                    <a:gs pos="0">
                      <a:schemeClr val="tx1">
                        <a:lumMod val="95000"/>
                      </a:schemeClr>
                    </a:gs>
                    <a:gs pos="100000">
                      <a:srgbClr val="CAE4E1"/>
                    </a:gs>
                  </a:gsLst>
                  <a:lin ang="189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CA" sz="1732" kern="0" err="1">
                    <a:solidFill>
                      <a:srgbClr val="FFFFFF"/>
                    </a:solidFill>
                    <a:latin typeface="Segoe UI"/>
                    <a:ea typeface="Segoe UI" pitchFamily="34" charset="0"/>
                    <a:cs typeface="Segoe UI" pitchFamily="34" charset="0"/>
                  </a:endParaRPr>
                </a:p>
              </p:txBody>
            </p:sp>
            <p:pic>
              <p:nvPicPr>
                <p:cNvPr id="1054" name="Graphic 1053">
                  <a:extLst>
                    <a:ext uri="{FF2B5EF4-FFF2-40B4-BE49-F238E27FC236}">
                      <a16:creationId xmlns:a16="http://schemas.microsoft.com/office/drawing/2014/main" id="{4A264BD6-0709-A4F3-CD38-47102D4CB4F2}"/>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2641115" y="2540499"/>
                  <a:ext cx="152400" cy="152400"/>
                </a:xfrm>
                <a:prstGeom prst="rect">
                  <a:avLst/>
                </a:prstGeom>
              </p:spPr>
            </p:pic>
            <p:cxnSp>
              <p:nvCxnSpPr>
                <p:cNvPr id="1058" name="Connector: Elbow 1057">
                  <a:extLst>
                    <a:ext uri="{FF2B5EF4-FFF2-40B4-BE49-F238E27FC236}">
                      <a16:creationId xmlns:a16="http://schemas.microsoft.com/office/drawing/2014/main" id="{D0A41C0A-E24E-E343-7777-B3CAC18BD7D0}"/>
                    </a:ext>
                  </a:extLst>
                </p:cNvPr>
                <p:cNvCxnSpPr>
                  <a:cxnSpLocks/>
                  <a:stCxn id="1082" idx="3"/>
                  <a:endCxn id="443" idx="6"/>
                </p:cNvCxnSpPr>
                <p:nvPr/>
              </p:nvCxnSpPr>
              <p:spPr>
                <a:xfrm flipH="1">
                  <a:off x="3138318" y="2326519"/>
                  <a:ext cx="204764" cy="509113"/>
                </a:xfrm>
                <a:prstGeom prst="bentConnector3">
                  <a:avLst>
                    <a:gd name="adj1" fmla="val -35663"/>
                  </a:avLst>
                </a:prstGeom>
                <a:ln>
                  <a:solidFill>
                    <a:schemeClr val="bg1">
                      <a:lumMod val="75000"/>
                      <a:lumOff val="25000"/>
                      <a:alpha val="52000"/>
                    </a:schemeClr>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sp>
              <p:nvSpPr>
                <p:cNvPr id="1063" name="Rectangle: Rounded Corners 1062">
                  <a:extLst>
                    <a:ext uri="{FF2B5EF4-FFF2-40B4-BE49-F238E27FC236}">
                      <a16:creationId xmlns:a16="http://schemas.microsoft.com/office/drawing/2014/main" id="{7EE83CCD-DE1B-A16E-4138-6573517F0AE4}"/>
                    </a:ext>
                  </a:extLst>
                </p:cNvPr>
                <p:cNvSpPr/>
                <p:nvPr/>
              </p:nvSpPr>
              <p:spPr bwMode="auto">
                <a:xfrm>
                  <a:off x="3498623" y="1927216"/>
                  <a:ext cx="335637" cy="874026"/>
                </a:xfrm>
                <a:prstGeom prst="roundRect">
                  <a:avLst>
                    <a:gd name="adj" fmla="val 26460"/>
                  </a:avLst>
                </a:prstGeom>
                <a:solidFill>
                  <a:srgbClr val="FFFFFF"/>
                </a:solidFill>
                <a:ln w="3175">
                  <a:solidFill>
                    <a:schemeClr val="tx1">
                      <a:lumMod val="7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064" name="Graphic 1063">
                  <a:extLst>
                    <a:ext uri="{FF2B5EF4-FFF2-40B4-BE49-F238E27FC236}">
                      <a16:creationId xmlns:a16="http://schemas.microsoft.com/office/drawing/2014/main" id="{54EB0249-FF43-58E3-EA7D-D7993C6BA8B8}"/>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583710" y="2226855"/>
                  <a:ext cx="196110" cy="196110"/>
                </a:xfrm>
                <a:prstGeom prst="rect">
                  <a:avLst/>
                </a:prstGeom>
              </p:spPr>
            </p:pic>
            <p:pic>
              <p:nvPicPr>
                <p:cNvPr id="1065" name="Graphic 1064">
                  <a:extLst>
                    <a:ext uri="{FF2B5EF4-FFF2-40B4-BE49-F238E27FC236}">
                      <a16:creationId xmlns:a16="http://schemas.microsoft.com/office/drawing/2014/main" id="{AA2B5775-1F93-D8BA-159E-42BFEB4DB055}"/>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3541375" y="1968231"/>
                  <a:ext cx="201125" cy="201125"/>
                </a:xfrm>
                <a:prstGeom prst="rect">
                  <a:avLst/>
                </a:prstGeom>
              </p:spPr>
            </p:pic>
            <p:cxnSp>
              <p:nvCxnSpPr>
                <p:cNvPr id="1066" name="Straight Connector 1065">
                  <a:extLst>
                    <a:ext uri="{FF2B5EF4-FFF2-40B4-BE49-F238E27FC236}">
                      <a16:creationId xmlns:a16="http://schemas.microsoft.com/office/drawing/2014/main" id="{39C21211-8757-CE6F-9843-B08888E4C165}"/>
                    </a:ext>
                  </a:extLst>
                </p:cNvPr>
                <p:cNvCxnSpPr>
                  <a:cxnSpLocks/>
                </p:cNvCxnSpPr>
                <p:nvPr/>
              </p:nvCxnSpPr>
              <p:spPr>
                <a:xfrm>
                  <a:off x="3573291" y="2179707"/>
                  <a:ext cx="206529" cy="0"/>
                </a:xfrm>
                <a:prstGeom prst="line">
                  <a:avLst/>
                </a:prstGeom>
                <a:ln w="3175">
                  <a:solidFill>
                    <a:schemeClr val="tx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68" name="Isosceles Triangle 1067">
                  <a:extLst>
                    <a:ext uri="{FF2B5EF4-FFF2-40B4-BE49-F238E27FC236}">
                      <a16:creationId xmlns:a16="http://schemas.microsoft.com/office/drawing/2014/main" id="{EF3B65FB-CAE4-1E22-8365-0DB6C637DCDE}"/>
                    </a:ext>
                  </a:extLst>
                </p:cNvPr>
                <p:cNvSpPr/>
                <p:nvPr/>
              </p:nvSpPr>
              <p:spPr bwMode="auto">
                <a:xfrm>
                  <a:off x="3541375" y="2405315"/>
                  <a:ext cx="275974" cy="180792"/>
                </a:xfrm>
                <a:prstGeom prst="triangle">
                  <a:avLst>
                    <a:gd name="adj" fmla="val 50000"/>
                  </a:avLst>
                </a:prstGeom>
                <a:gradFill flip="none" rotWithShape="1">
                  <a:gsLst>
                    <a:gs pos="0">
                      <a:schemeClr val="tx1">
                        <a:lumMod val="95000"/>
                      </a:schemeClr>
                    </a:gs>
                    <a:gs pos="100000">
                      <a:srgbClr val="CAE4E1"/>
                    </a:gs>
                  </a:gsLst>
                  <a:lin ang="189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CA" sz="1732" kern="0" err="1">
                    <a:solidFill>
                      <a:srgbClr val="FFFFFF"/>
                    </a:solidFill>
                    <a:latin typeface="Segoe UI"/>
                    <a:ea typeface="Segoe UI" pitchFamily="34" charset="0"/>
                    <a:cs typeface="Segoe UI" pitchFamily="34" charset="0"/>
                  </a:endParaRPr>
                </a:p>
              </p:txBody>
            </p:sp>
            <p:pic>
              <p:nvPicPr>
                <p:cNvPr id="1069" name="Graphic 1068">
                  <a:extLst>
                    <a:ext uri="{FF2B5EF4-FFF2-40B4-BE49-F238E27FC236}">
                      <a16:creationId xmlns:a16="http://schemas.microsoft.com/office/drawing/2014/main" id="{18F0530E-0C4C-961A-B54A-F9143433E9C9}"/>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3599603" y="2540499"/>
                  <a:ext cx="152400" cy="152400"/>
                </a:xfrm>
                <a:prstGeom prst="rect">
                  <a:avLst/>
                </a:prstGeom>
              </p:spPr>
            </p:pic>
            <p:sp>
              <p:nvSpPr>
                <p:cNvPr id="1075" name="TextBox 1074">
                  <a:extLst>
                    <a:ext uri="{FF2B5EF4-FFF2-40B4-BE49-F238E27FC236}">
                      <a16:creationId xmlns:a16="http://schemas.microsoft.com/office/drawing/2014/main" id="{5DDA88AC-A3C8-61A6-2319-B43DDF6CDBA3}"/>
                    </a:ext>
                  </a:extLst>
                </p:cNvPr>
                <p:cNvSpPr txBox="1"/>
                <p:nvPr/>
              </p:nvSpPr>
              <p:spPr>
                <a:xfrm>
                  <a:off x="4535528" y="1182420"/>
                  <a:ext cx="542084" cy="61555"/>
                </a:xfrm>
                <a:prstGeom prst="rect">
                  <a:avLst/>
                </a:prstGeom>
                <a:noFill/>
              </p:spPr>
              <p:txBody>
                <a:bodyPr wrap="square" lIns="0" tIns="0" rIns="0" bIns="0" rtlCol="0">
                  <a:spAutoFit/>
                </a:bodyPr>
                <a:lstStyle/>
                <a:p>
                  <a:pPr algn="l"/>
                  <a:r>
                    <a:rPr lang="en-CA" sz="400" i="1">
                      <a:solidFill>
                        <a:schemeClr val="bg1"/>
                      </a:solidFill>
                      <a:latin typeface="+mj-lt"/>
                    </a:rPr>
                    <a:t>Metrics</a:t>
                  </a:r>
                  <a:endParaRPr lang="en-CA" sz="400" i="1" dirty="0" err="1">
                    <a:solidFill>
                      <a:schemeClr val="bg1"/>
                    </a:solidFill>
                    <a:latin typeface="+mj-lt"/>
                  </a:endParaRPr>
                </a:p>
              </p:txBody>
            </p:sp>
            <p:grpSp>
              <p:nvGrpSpPr>
                <p:cNvPr id="1081" name="Group 1080">
                  <a:extLst>
                    <a:ext uri="{FF2B5EF4-FFF2-40B4-BE49-F238E27FC236}">
                      <a16:creationId xmlns:a16="http://schemas.microsoft.com/office/drawing/2014/main" id="{83173B2E-5593-58E4-BD8C-1D78621FFDF6}"/>
                    </a:ext>
                  </a:extLst>
                </p:cNvPr>
                <p:cNvGrpSpPr/>
                <p:nvPr/>
              </p:nvGrpSpPr>
              <p:grpSpPr>
                <a:xfrm>
                  <a:off x="3009290" y="2236846"/>
                  <a:ext cx="333792" cy="179345"/>
                  <a:chOff x="6479853" y="982482"/>
                  <a:chExt cx="342567" cy="180773"/>
                </a:xfrm>
              </p:grpSpPr>
              <p:pic>
                <p:nvPicPr>
                  <p:cNvPr id="1082" name="Picture 18" descr="JVM Monitoring and Performance Management with Instana | IBM">
                    <a:extLst>
                      <a:ext uri="{FF2B5EF4-FFF2-40B4-BE49-F238E27FC236}">
                        <a16:creationId xmlns:a16="http://schemas.microsoft.com/office/drawing/2014/main" id="{A16D2D35-92EB-496C-669A-BEE61C43EF6A}"/>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l="17750" t="2" r="19624" b="-2"/>
                  <a:stretch>
                    <a:fillRect/>
                  </a:stretch>
                </p:blipFill>
                <p:spPr bwMode="auto">
                  <a:xfrm>
                    <a:off x="6621154" y="982482"/>
                    <a:ext cx="201266" cy="180773"/>
                  </a:xfrm>
                  <a:prstGeom prst="rect">
                    <a:avLst/>
                  </a:prstGeom>
                  <a:noFill/>
                  <a:extLst>
                    <a:ext uri="{909E8E84-426E-40DD-AFC4-6F175D3DCCD1}">
                      <a14:hiddenFill xmlns:a14="http://schemas.microsoft.com/office/drawing/2010/main">
                        <a:solidFill>
                          <a:srgbClr val="FFFFFF"/>
                        </a:solidFill>
                      </a14:hiddenFill>
                    </a:ext>
                  </a:extLst>
                </p:spPr>
              </p:pic>
              <p:pic>
                <p:nvPicPr>
                  <p:cNvPr id="1083" name="Graphic 1082">
                    <a:extLst>
                      <a:ext uri="{FF2B5EF4-FFF2-40B4-BE49-F238E27FC236}">
                        <a16:creationId xmlns:a16="http://schemas.microsoft.com/office/drawing/2014/main" id="{43C05F86-422A-3A62-0F51-A3EA7ACC3DD9}"/>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6479853" y="996291"/>
                    <a:ext cx="150971" cy="150971"/>
                  </a:xfrm>
                  <a:prstGeom prst="rect">
                    <a:avLst/>
                  </a:prstGeom>
                </p:spPr>
              </p:pic>
            </p:grpSp>
            <p:pic>
              <p:nvPicPr>
                <p:cNvPr id="1084" name="Graphic 1083">
                  <a:extLst>
                    <a:ext uri="{FF2B5EF4-FFF2-40B4-BE49-F238E27FC236}">
                      <a16:creationId xmlns:a16="http://schemas.microsoft.com/office/drawing/2014/main" id="{3ED5F4C0-98A5-B8A6-5CCB-94E225D94C6B}"/>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3248910" y="2645302"/>
                  <a:ext cx="152400" cy="152400"/>
                </a:xfrm>
                <a:prstGeom prst="rect">
                  <a:avLst/>
                </a:prstGeom>
              </p:spPr>
            </p:pic>
            <p:sp>
              <p:nvSpPr>
                <p:cNvPr id="1085" name="Rectangle 1084">
                  <a:extLst>
                    <a:ext uri="{FF2B5EF4-FFF2-40B4-BE49-F238E27FC236}">
                      <a16:creationId xmlns:a16="http://schemas.microsoft.com/office/drawing/2014/main" id="{7BBE28E9-5596-35AF-BAF2-37429541A6EF}"/>
                    </a:ext>
                  </a:extLst>
                </p:cNvPr>
                <p:cNvSpPr/>
                <p:nvPr/>
              </p:nvSpPr>
              <p:spPr bwMode="auto">
                <a:xfrm>
                  <a:off x="3981621" y="2084872"/>
                  <a:ext cx="690460" cy="31157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algn="ctr" defTabSz="807757" fontAlgn="base">
                    <a:spcBef>
                      <a:spcPct val="0"/>
                    </a:spcBef>
                    <a:spcAft>
                      <a:spcPct val="0"/>
                    </a:spcAft>
                    <a:defRPr/>
                  </a:pPr>
                  <a:r>
                    <a:rPr lang="en-US" sz="700" kern="0">
                      <a:solidFill>
                        <a:schemeClr val="bg1"/>
                      </a:solidFill>
                      <a:latin typeface="Cascadia Code" panose="020B0609020000020004" pitchFamily="49" charset="0"/>
                      <a:ea typeface="Segoe UI" pitchFamily="34" charset="0"/>
                      <a:cs typeface="Cascadia Code" panose="020B0609020000020004" pitchFamily="49" charset="0"/>
                    </a:rPr>
                    <a:t>. . .</a:t>
                  </a:r>
                  <a:endParaRPr lang="en-US" sz="700" kern="0" dirty="0">
                    <a:solidFill>
                      <a:schemeClr val="bg1">
                        <a:lumMod val="65000"/>
                        <a:lumOff val="35000"/>
                      </a:schemeClr>
                    </a:solidFill>
                    <a:latin typeface="Cascadia Code" panose="020B0609020000020004" pitchFamily="49" charset="0"/>
                    <a:ea typeface="Segoe UI" pitchFamily="34" charset="0"/>
                    <a:cs typeface="Cascadia Code" panose="020B0609020000020004" pitchFamily="49" charset="0"/>
                  </a:endParaRPr>
                </a:p>
              </p:txBody>
            </p:sp>
            <p:sp>
              <p:nvSpPr>
                <p:cNvPr id="192" name="TextBox 191">
                  <a:extLst>
                    <a:ext uri="{FF2B5EF4-FFF2-40B4-BE49-F238E27FC236}">
                      <a16:creationId xmlns:a16="http://schemas.microsoft.com/office/drawing/2014/main" id="{0F368D65-3A2C-1AAD-ED6A-77303E69BD6B}"/>
                    </a:ext>
                  </a:extLst>
                </p:cNvPr>
                <p:cNvSpPr txBox="1"/>
                <p:nvPr/>
              </p:nvSpPr>
              <p:spPr>
                <a:xfrm>
                  <a:off x="3983758" y="2310077"/>
                  <a:ext cx="722663" cy="184666"/>
                </a:xfrm>
                <a:prstGeom prst="rect">
                  <a:avLst/>
                </a:prstGeom>
                <a:noFill/>
              </p:spPr>
              <p:txBody>
                <a:bodyPr wrap="square" lIns="0" tIns="0" rIns="0" bIns="0" rtlCol="0">
                  <a:spAutoFit/>
                </a:bodyPr>
                <a:lstStyle/>
                <a:p>
                  <a:pPr algn="ctr"/>
                  <a:r>
                    <a:rPr lang="en-CA" sz="600">
                      <a:solidFill>
                        <a:schemeClr val="bg1"/>
                      </a:solidFill>
                    </a:rPr>
                    <a:t>(As many nodes as you like)</a:t>
                  </a:r>
                  <a:endParaRPr lang="en-CA" sz="600" dirty="0" err="1">
                    <a:solidFill>
                      <a:schemeClr val="bg1"/>
                    </a:solidFill>
                  </a:endParaRPr>
                </a:p>
              </p:txBody>
            </p:sp>
            <p:grpSp>
              <p:nvGrpSpPr>
                <p:cNvPr id="445" name="Group 444">
                  <a:extLst>
                    <a:ext uri="{FF2B5EF4-FFF2-40B4-BE49-F238E27FC236}">
                      <a16:creationId xmlns:a16="http://schemas.microsoft.com/office/drawing/2014/main" id="{319A61F0-9A05-9500-E6C7-1B1CE9A8EAEB}"/>
                    </a:ext>
                  </a:extLst>
                </p:cNvPr>
                <p:cNvGrpSpPr/>
                <p:nvPr/>
              </p:nvGrpSpPr>
              <p:grpSpPr>
                <a:xfrm>
                  <a:off x="2911801" y="2721820"/>
                  <a:ext cx="226517" cy="227624"/>
                  <a:chOff x="4487347" y="2297426"/>
                  <a:chExt cx="310055" cy="311570"/>
                </a:xfrm>
              </p:grpSpPr>
              <p:sp>
                <p:nvSpPr>
                  <p:cNvPr id="443" name="Oval 442">
                    <a:extLst>
                      <a:ext uri="{FF2B5EF4-FFF2-40B4-BE49-F238E27FC236}">
                        <a16:creationId xmlns:a16="http://schemas.microsoft.com/office/drawing/2014/main" id="{ED0CC9E0-09D9-6175-E0BF-1CF20B535047}"/>
                      </a:ext>
                    </a:extLst>
                  </p:cNvPr>
                  <p:cNvSpPr/>
                  <p:nvPr/>
                </p:nvSpPr>
                <p:spPr bwMode="auto">
                  <a:xfrm>
                    <a:off x="4487347" y="2297426"/>
                    <a:ext cx="310055" cy="311570"/>
                  </a:xfrm>
                  <a:prstGeom prst="ellipse">
                    <a:avLst/>
                  </a:prstGeom>
                  <a:solidFill>
                    <a:srgbClr val="FFFFFF"/>
                  </a:solidFill>
                  <a:ln w="9525" cap="flat" cmpd="sng" algn="ctr">
                    <a:solidFill>
                      <a:srgbClr val="CAE4E1"/>
                    </a:solidFill>
                    <a:prstDash val="solid"/>
                    <a:headEnd type="none" w="med" len="med"/>
                    <a:tailEnd type="none" w="med" len="med"/>
                  </a:ln>
                  <a:effectLst>
                    <a:glow rad="12700">
                      <a:srgbClr val="CAE4E1"/>
                    </a:glow>
                  </a:effectLst>
                </p:spPr>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eaLnBrk="1" fontAlgn="base" latinLnBrk="0" hangingPunct="1">
                      <a:lnSpc>
                        <a:spcPct val="100000"/>
                      </a:lnSpc>
                      <a:spcBef>
                        <a:spcPct val="0"/>
                      </a:spcBef>
                      <a:spcAft>
                        <a:spcPct val="0"/>
                      </a:spcAft>
                      <a:buClrTx/>
                      <a:buSzTx/>
                      <a:buFontTx/>
                      <a:buNone/>
                      <a:tabLst/>
                      <a:defRPr/>
                    </a:pPr>
                    <a:endParaRPr kumimoji="0" lang="en-CA" sz="1600"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44" name="Picture 20" descr="OpenTelemetry - CNCF · GitHub">
                    <a:extLst>
                      <a:ext uri="{FF2B5EF4-FFF2-40B4-BE49-F238E27FC236}">
                        <a16:creationId xmlns:a16="http://schemas.microsoft.com/office/drawing/2014/main" id="{4FD99277-B9CF-FEBB-0250-8DC7678A1247}"/>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4553943" y="2353639"/>
                    <a:ext cx="197653" cy="19765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89" name="Group 1088">
                  <a:extLst>
                    <a:ext uri="{FF2B5EF4-FFF2-40B4-BE49-F238E27FC236}">
                      <a16:creationId xmlns:a16="http://schemas.microsoft.com/office/drawing/2014/main" id="{3BEA82F2-C9CA-8A38-CDB9-EAB31476AA0C}"/>
                    </a:ext>
                  </a:extLst>
                </p:cNvPr>
                <p:cNvGrpSpPr/>
                <p:nvPr/>
              </p:nvGrpSpPr>
              <p:grpSpPr>
                <a:xfrm>
                  <a:off x="4616856" y="1362571"/>
                  <a:ext cx="226517" cy="227624"/>
                  <a:chOff x="4487347" y="2297426"/>
                  <a:chExt cx="310055" cy="311570"/>
                </a:xfrm>
              </p:grpSpPr>
              <p:sp>
                <p:nvSpPr>
                  <p:cNvPr id="1090" name="Oval 1089">
                    <a:extLst>
                      <a:ext uri="{FF2B5EF4-FFF2-40B4-BE49-F238E27FC236}">
                        <a16:creationId xmlns:a16="http://schemas.microsoft.com/office/drawing/2014/main" id="{1E12C88A-79DD-6DE4-B8A2-FA969A9DC9DE}"/>
                      </a:ext>
                    </a:extLst>
                  </p:cNvPr>
                  <p:cNvSpPr/>
                  <p:nvPr/>
                </p:nvSpPr>
                <p:spPr bwMode="auto">
                  <a:xfrm>
                    <a:off x="4487347" y="2297426"/>
                    <a:ext cx="310055" cy="311570"/>
                  </a:xfrm>
                  <a:prstGeom prst="ellipse">
                    <a:avLst/>
                  </a:prstGeom>
                  <a:solidFill>
                    <a:srgbClr val="FFFFFF"/>
                  </a:solidFill>
                  <a:ln w="9525" cap="flat" cmpd="sng" algn="ctr">
                    <a:solidFill>
                      <a:srgbClr val="CAE4E1"/>
                    </a:solidFill>
                    <a:prstDash val="solid"/>
                    <a:headEnd type="none" w="med" len="med"/>
                    <a:tailEnd type="none" w="med" len="med"/>
                  </a:ln>
                  <a:effectLst>
                    <a:glow rad="12700">
                      <a:srgbClr val="CAE4E1"/>
                    </a:glow>
                  </a:effectLst>
                </p:spPr>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eaLnBrk="1" fontAlgn="base" latinLnBrk="0" hangingPunct="1">
                      <a:lnSpc>
                        <a:spcPct val="100000"/>
                      </a:lnSpc>
                      <a:spcBef>
                        <a:spcPct val="0"/>
                      </a:spcBef>
                      <a:spcAft>
                        <a:spcPct val="0"/>
                      </a:spcAft>
                      <a:buClrTx/>
                      <a:buSzTx/>
                      <a:buFontTx/>
                      <a:buNone/>
                      <a:tabLst/>
                      <a:defRPr/>
                    </a:pPr>
                    <a:endParaRPr kumimoji="0" lang="en-CA" sz="1600"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091" name="Picture 20" descr="OpenTelemetry - CNCF · GitHub">
                    <a:extLst>
                      <a:ext uri="{FF2B5EF4-FFF2-40B4-BE49-F238E27FC236}">
                        <a16:creationId xmlns:a16="http://schemas.microsoft.com/office/drawing/2014/main" id="{7BD27528-5E1A-363E-8B35-38E82BB86241}"/>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4553943" y="2353639"/>
                    <a:ext cx="197653" cy="197653"/>
                  </a:xfrm>
                  <a:prstGeom prst="rect">
                    <a:avLst/>
                  </a:prstGeom>
                  <a:noFill/>
                  <a:extLst>
                    <a:ext uri="{909E8E84-426E-40DD-AFC4-6F175D3DCCD1}">
                      <a14:hiddenFill xmlns:a14="http://schemas.microsoft.com/office/drawing/2010/main">
                        <a:solidFill>
                          <a:srgbClr val="FFFFFF"/>
                        </a:solidFill>
                      </a14:hiddenFill>
                    </a:ext>
                  </a:extLst>
                </p:spPr>
              </p:pic>
            </p:grpSp>
            <p:pic>
              <p:nvPicPr>
                <p:cNvPr id="1094" name="Graphic 1093">
                  <a:extLst>
                    <a:ext uri="{FF2B5EF4-FFF2-40B4-BE49-F238E27FC236}">
                      <a16:creationId xmlns:a16="http://schemas.microsoft.com/office/drawing/2014/main" id="{8A1A1A0C-F62F-2538-BC1D-254399C941DF}"/>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4580763" y="1025144"/>
                  <a:ext cx="132518" cy="132518"/>
                </a:xfrm>
                <a:prstGeom prst="rect">
                  <a:avLst/>
                </a:prstGeom>
              </p:spPr>
            </p:pic>
            <p:pic>
              <p:nvPicPr>
                <p:cNvPr id="1105" name="Graphic 1104">
                  <a:extLst>
                    <a:ext uri="{FF2B5EF4-FFF2-40B4-BE49-F238E27FC236}">
                      <a16:creationId xmlns:a16="http://schemas.microsoft.com/office/drawing/2014/main" id="{73E13BD3-8DBC-15DD-1627-A4C2C570EC66}"/>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2020967" y="1279852"/>
                  <a:ext cx="190500" cy="190500"/>
                </a:xfrm>
                <a:prstGeom prst="rect">
                  <a:avLst/>
                </a:prstGeom>
              </p:spPr>
            </p:pic>
            <p:cxnSp>
              <p:nvCxnSpPr>
                <p:cNvPr id="1107" name="Connector: Elbow 1106">
                  <a:extLst>
                    <a:ext uri="{FF2B5EF4-FFF2-40B4-BE49-F238E27FC236}">
                      <a16:creationId xmlns:a16="http://schemas.microsoft.com/office/drawing/2014/main" id="{6610F458-5B39-82E9-6BD8-B49C266C5962}"/>
                    </a:ext>
                  </a:extLst>
                </p:cNvPr>
                <p:cNvCxnSpPr>
                  <a:cxnSpLocks/>
                  <a:stCxn id="185" idx="3"/>
                  <a:endCxn id="1090" idx="4"/>
                </p:cNvCxnSpPr>
                <p:nvPr/>
              </p:nvCxnSpPr>
              <p:spPr>
                <a:xfrm flipV="1">
                  <a:off x="4182446" y="1590195"/>
                  <a:ext cx="547669" cy="140984"/>
                </a:xfrm>
                <a:prstGeom prst="bentConnector2">
                  <a:avLst/>
                </a:prstGeom>
                <a:ln>
                  <a:solidFill>
                    <a:schemeClr val="bg1">
                      <a:lumMod val="75000"/>
                      <a:lumOff val="25000"/>
                      <a:alpha val="52000"/>
                    </a:schemeClr>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sp>
              <p:nvSpPr>
                <p:cNvPr id="1110" name="TextBox 1109">
                  <a:extLst>
                    <a:ext uri="{FF2B5EF4-FFF2-40B4-BE49-F238E27FC236}">
                      <a16:creationId xmlns:a16="http://schemas.microsoft.com/office/drawing/2014/main" id="{425352C1-562F-BF11-FE55-C7D8C7107DEF}"/>
                    </a:ext>
                  </a:extLst>
                </p:cNvPr>
                <p:cNvSpPr txBox="1"/>
                <p:nvPr/>
              </p:nvSpPr>
              <p:spPr>
                <a:xfrm>
                  <a:off x="4249896" y="1655824"/>
                  <a:ext cx="542084" cy="61555"/>
                </a:xfrm>
                <a:prstGeom prst="rect">
                  <a:avLst/>
                </a:prstGeom>
                <a:noFill/>
              </p:spPr>
              <p:txBody>
                <a:bodyPr wrap="square" lIns="0" tIns="0" rIns="0" bIns="0" rtlCol="0">
                  <a:spAutoFit/>
                </a:bodyPr>
                <a:lstStyle/>
                <a:p>
                  <a:pPr algn="l"/>
                  <a:r>
                    <a:rPr lang="en-CA" sz="400" i="1">
                      <a:solidFill>
                        <a:schemeClr val="bg1"/>
                      </a:solidFill>
                      <a:latin typeface="+mj-lt"/>
                    </a:rPr>
                    <a:t>Background Thread</a:t>
                  </a:r>
                  <a:endParaRPr lang="en-CA" sz="400" i="1" dirty="0" err="1">
                    <a:solidFill>
                      <a:schemeClr val="bg1"/>
                    </a:solidFill>
                    <a:latin typeface="+mj-lt"/>
                  </a:endParaRPr>
                </a:p>
              </p:txBody>
            </p:sp>
            <p:pic>
              <p:nvPicPr>
                <p:cNvPr id="1112" name="Graphic 1111">
                  <a:extLst>
                    <a:ext uri="{FF2B5EF4-FFF2-40B4-BE49-F238E27FC236}">
                      <a16:creationId xmlns:a16="http://schemas.microsoft.com/office/drawing/2014/main" id="{C5D663BB-0173-61C4-DD27-FE6007381139}"/>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4412187" y="1542499"/>
                  <a:ext cx="88185" cy="88185"/>
                </a:xfrm>
                <a:prstGeom prst="rect">
                  <a:avLst/>
                </a:prstGeom>
              </p:spPr>
            </p:pic>
            <p:pic>
              <p:nvPicPr>
                <p:cNvPr id="1117" name="Graphic 1116">
                  <a:extLst>
                    <a:ext uri="{FF2B5EF4-FFF2-40B4-BE49-F238E27FC236}">
                      <a16:creationId xmlns:a16="http://schemas.microsoft.com/office/drawing/2014/main" id="{A3715FB9-9F3B-4DAA-1012-98B8F638AE02}"/>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2982777" y="2568496"/>
                  <a:ext cx="88185" cy="88185"/>
                </a:xfrm>
                <a:prstGeom prst="rect">
                  <a:avLst/>
                </a:prstGeom>
              </p:spPr>
            </p:pic>
            <p:sp>
              <p:nvSpPr>
                <p:cNvPr id="1118" name="Rectangle: Rounded Corners 1117">
                  <a:extLst>
                    <a:ext uri="{FF2B5EF4-FFF2-40B4-BE49-F238E27FC236}">
                      <a16:creationId xmlns:a16="http://schemas.microsoft.com/office/drawing/2014/main" id="{4684029F-F30E-8F4F-EA36-951593250433}"/>
                    </a:ext>
                  </a:extLst>
                </p:cNvPr>
                <p:cNvSpPr/>
                <p:nvPr/>
              </p:nvSpPr>
              <p:spPr bwMode="auto">
                <a:xfrm>
                  <a:off x="4923539" y="220028"/>
                  <a:ext cx="2521477" cy="1748204"/>
                </a:xfrm>
                <a:prstGeom prst="roundRect">
                  <a:avLst>
                    <a:gd name="adj" fmla="val 1988"/>
                  </a:avLst>
                </a:prstGeom>
                <a:solidFill>
                  <a:srgbClr val="E1ECEA"/>
                </a:solidFill>
                <a:ln w="4445">
                  <a:solidFill>
                    <a:srgbClr val="CAE4E1"/>
                  </a:solidFill>
                  <a:headEnd type="none" w="med" len="med"/>
                  <a:tailEnd type="none" w="med" len="med"/>
                </a:ln>
                <a:effectLst>
                  <a:outerShdw blurRad="50800" dist="38100" dir="5400000" algn="t" rotWithShape="0">
                    <a:prstClr val="black">
                      <a:alpha val="7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19" name="Rectangle: Rounded Corners 1118">
                  <a:extLst>
                    <a:ext uri="{FF2B5EF4-FFF2-40B4-BE49-F238E27FC236}">
                      <a16:creationId xmlns:a16="http://schemas.microsoft.com/office/drawing/2014/main" id="{731179F8-E1EE-14D7-EE77-62140E2F270E}"/>
                    </a:ext>
                  </a:extLst>
                </p:cNvPr>
                <p:cNvSpPr/>
                <p:nvPr/>
              </p:nvSpPr>
              <p:spPr bwMode="auto">
                <a:xfrm>
                  <a:off x="4996905" y="659049"/>
                  <a:ext cx="2368109" cy="1268167"/>
                </a:xfrm>
                <a:prstGeom prst="roundRect">
                  <a:avLst>
                    <a:gd name="adj" fmla="val 1988"/>
                  </a:avLst>
                </a:prstGeom>
                <a:solidFill>
                  <a:srgbClr val="EBEBEB"/>
                </a:solidFill>
                <a:ln w="4445">
                  <a:solidFill>
                    <a:schemeClr val="tx1">
                      <a:lumMod val="75000"/>
                    </a:schemeClr>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20" name="Rectangle: Rounded Corners 1119">
                  <a:extLst>
                    <a:ext uri="{FF2B5EF4-FFF2-40B4-BE49-F238E27FC236}">
                      <a16:creationId xmlns:a16="http://schemas.microsoft.com/office/drawing/2014/main" id="{5369391C-C9B1-304C-7D32-17BAC6E884F9}"/>
                    </a:ext>
                  </a:extLst>
                </p:cNvPr>
                <p:cNvSpPr/>
                <p:nvPr/>
              </p:nvSpPr>
              <p:spPr bwMode="auto">
                <a:xfrm>
                  <a:off x="5065932" y="1012840"/>
                  <a:ext cx="2217042" cy="874026"/>
                </a:xfrm>
                <a:prstGeom prst="roundRect">
                  <a:avLst>
                    <a:gd name="adj" fmla="val 11561"/>
                  </a:avLst>
                </a:prstGeom>
                <a:solidFill>
                  <a:srgbClr val="FFFFFF"/>
                </a:solidFill>
                <a:ln w="3175">
                  <a:solidFill>
                    <a:schemeClr val="tx1">
                      <a:lumMod val="7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21" name="TextBox 1120">
                  <a:extLst>
                    <a:ext uri="{FF2B5EF4-FFF2-40B4-BE49-F238E27FC236}">
                      <a16:creationId xmlns:a16="http://schemas.microsoft.com/office/drawing/2014/main" id="{22195B11-B1D0-CF9B-9AB3-4D7FA1C2C753}"/>
                    </a:ext>
                  </a:extLst>
                </p:cNvPr>
                <p:cNvSpPr txBox="1"/>
                <p:nvPr/>
              </p:nvSpPr>
              <p:spPr>
                <a:xfrm>
                  <a:off x="5457517" y="299455"/>
                  <a:ext cx="1361114" cy="123111"/>
                </a:xfrm>
                <a:prstGeom prst="rect">
                  <a:avLst/>
                </a:prstGeom>
                <a:noFill/>
              </p:spPr>
              <p:txBody>
                <a:bodyPr wrap="square" lIns="0" tIns="0" rIns="0" bIns="0" rtlCol="0">
                  <a:spAutoFit/>
                </a:bodyPr>
                <a:lstStyle/>
                <a:p>
                  <a:pPr algn="l"/>
                  <a:r>
                    <a:rPr lang="en-CA" sz="800">
                      <a:solidFill>
                        <a:schemeClr val="bg1"/>
                      </a:solidFill>
                      <a:latin typeface="+mj-lt"/>
                    </a:rPr>
                    <a:t>Any App Hosting Provider</a:t>
                  </a:r>
                  <a:endParaRPr lang="en-CA" sz="800" dirty="0" err="1">
                    <a:solidFill>
                      <a:schemeClr val="bg1"/>
                    </a:solidFill>
                    <a:latin typeface="+mj-lt"/>
                  </a:endParaRPr>
                </a:p>
              </p:txBody>
            </p:sp>
            <p:sp>
              <p:nvSpPr>
                <p:cNvPr id="1122" name="TextBox 1121">
                  <a:extLst>
                    <a:ext uri="{FF2B5EF4-FFF2-40B4-BE49-F238E27FC236}">
                      <a16:creationId xmlns:a16="http://schemas.microsoft.com/office/drawing/2014/main" id="{FC82882B-1441-560B-A5B5-9D411A1FCF17}"/>
                    </a:ext>
                  </a:extLst>
                </p:cNvPr>
                <p:cNvSpPr txBox="1"/>
                <p:nvPr/>
              </p:nvSpPr>
              <p:spPr>
                <a:xfrm>
                  <a:off x="5457517" y="433555"/>
                  <a:ext cx="1361114" cy="107722"/>
                </a:xfrm>
                <a:prstGeom prst="rect">
                  <a:avLst/>
                </a:prstGeom>
                <a:noFill/>
              </p:spPr>
              <p:txBody>
                <a:bodyPr wrap="square" lIns="0" tIns="0" rIns="0" bIns="0" rtlCol="0">
                  <a:spAutoFit/>
                </a:bodyPr>
                <a:lstStyle/>
                <a:p>
                  <a:r>
                    <a:rPr lang="en-CA" sz="700">
                      <a:solidFill>
                        <a:schemeClr val="bg1"/>
                      </a:solidFill>
                    </a:rPr>
                    <a:t>Including docker on your laptop</a:t>
                  </a:r>
                  <a:endParaRPr lang="en-CA" sz="700" dirty="0" err="1">
                    <a:solidFill>
                      <a:schemeClr val="bg1"/>
                    </a:solidFill>
                  </a:endParaRPr>
                </a:p>
              </p:txBody>
            </p:sp>
            <p:sp>
              <p:nvSpPr>
                <p:cNvPr id="1124" name="TextBox 1123">
                  <a:extLst>
                    <a:ext uri="{FF2B5EF4-FFF2-40B4-BE49-F238E27FC236}">
                      <a16:creationId xmlns:a16="http://schemas.microsoft.com/office/drawing/2014/main" id="{B398E4D5-0A61-0ED8-3FE4-299F7B4B003D}"/>
                    </a:ext>
                  </a:extLst>
                </p:cNvPr>
                <p:cNvSpPr txBox="1"/>
                <p:nvPr/>
              </p:nvSpPr>
              <p:spPr>
                <a:xfrm>
                  <a:off x="5320712" y="751264"/>
                  <a:ext cx="1996472" cy="123111"/>
                </a:xfrm>
                <a:prstGeom prst="rect">
                  <a:avLst/>
                </a:prstGeom>
                <a:noFill/>
              </p:spPr>
              <p:txBody>
                <a:bodyPr wrap="square" lIns="0" tIns="0" rIns="0" bIns="0" rtlCol="0">
                  <a:spAutoFit/>
                </a:bodyPr>
                <a:lstStyle/>
                <a:p>
                  <a:pPr algn="l"/>
                  <a:r>
                    <a:rPr lang="en-CA" sz="800">
                      <a:solidFill>
                        <a:schemeClr val="bg1"/>
                      </a:solidFill>
                      <a:latin typeface="+mj-lt"/>
                    </a:rPr>
                    <a:t>An OpenTelemetry Collector Deployment</a:t>
                  </a:r>
                  <a:endParaRPr lang="en-CA" sz="800" dirty="0" err="1">
                    <a:solidFill>
                      <a:schemeClr val="bg1"/>
                    </a:solidFill>
                    <a:latin typeface="+mj-lt"/>
                  </a:endParaRPr>
                </a:p>
              </p:txBody>
            </p:sp>
            <p:cxnSp>
              <p:nvCxnSpPr>
                <p:cNvPr id="1125" name="Straight Connector 1124">
                  <a:extLst>
                    <a:ext uri="{FF2B5EF4-FFF2-40B4-BE49-F238E27FC236}">
                      <a16:creationId xmlns:a16="http://schemas.microsoft.com/office/drawing/2014/main" id="{8DDF7FC1-0069-7E56-375A-CC73685A19CF}"/>
                    </a:ext>
                  </a:extLst>
                </p:cNvPr>
                <p:cNvCxnSpPr>
                  <a:cxnSpLocks/>
                </p:cNvCxnSpPr>
                <p:nvPr/>
              </p:nvCxnSpPr>
              <p:spPr>
                <a:xfrm>
                  <a:off x="5167842" y="1292748"/>
                  <a:ext cx="1997916" cy="0"/>
                </a:xfrm>
                <a:prstGeom prst="line">
                  <a:avLst/>
                </a:prstGeom>
                <a:ln w="3175">
                  <a:solidFill>
                    <a:schemeClr val="tx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1126" name="Graphic 1125">
                  <a:extLst>
                    <a:ext uri="{FF2B5EF4-FFF2-40B4-BE49-F238E27FC236}">
                      <a16:creationId xmlns:a16="http://schemas.microsoft.com/office/drawing/2014/main" id="{052CB711-491E-DB32-38CF-286C7927EB5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152189" y="1083874"/>
                  <a:ext cx="168524" cy="168524"/>
                </a:xfrm>
                <a:prstGeom prst="rect">
                  <a:avLst/>
                </a:prstGeom>
              </p:spPr>
            </p:pic>
            <p:pic>
              <p:nvPicPr>
                <p:cNvPr id="1130" name="Picture 16">
                  <a:extLst>
                    <a:ext uri="{FF2B5EF4-FFF2-40B4-BE49-F238E27FC236}">
                      <a16:creationId xmlns:a16="http://schemas.microsoft.com/office/drawing/2014/main" id="{D8A67CA6-D185-8836-C724-1BBA88B53B6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95988" y="320859"/>
                  <a:ext cx="189899" cy="184481"/>
                </a:xfrm>
                <a:prstGeom prst="rect">
                  <a:avLst/>
                </a:prstGeom>
                <a:noFill/>
                <a:extLst>
                  <a:ext uri="{909E8E84-426E-40DD-AFC4-6F175D3DCCD1}">
                    <a14:hiddenFill xmlns:a14="http://schemas.microsoft.com/office/drawing/2010/main">
                      <a:solidFill>
                        <a:srgbClr val="FFFFFF"/>
                      </a:solidFill>
                    </a14:hiddenFill>
                  </a:ext>
                </a:extLst>
              </p:spPr>
            </p:pic>
            <p:sp>
              <p:nvSpPr>
                <p:cNvPr id="1132" name="TextBox 1131">
                  <a:extLst>
                    <a:ext uri="{FF2B5EF4-FFF2-40B4-BE49-F238E27FC236}">
                      <a16:creationId xmlns:a16="http://schemas.microsoft.com/office/drawing/2014/main" id="{3BE41852-3DBB-3BAF-7259-E9AB3D1D3830}"/>
                    </a:ext>
                  </a:extLst>
                </p:cNvPr>
                <p:cNvSpPr txBox="1"/>
                <p:nvPr/>
              </p:nvSpPr>
              <p:spPr>
                <a:xfrm>
                  <a:off x="5379776" y="1093531"/>
                  <a:ext cx="792429" cy="123111"/>
                </a:xfrm>
                <a:prstGeom prst="rect">
                  <a:avLst/>
                </a:prstGeom>
                <a:noFill/>
              </p:spPr>
              <p:txBody>
                <a:bodyPr wrap="square" lIns="0" tIns="0" rIns="0" bIns="0" rtlCol="0">
                  <a:spAutoFit/>
                </a:bodyPr>
                <a:lstStyle/>
                <a:p>
                  <a:pPr algn="l"/>
                  <a:r>
                    <a:rPr lang="en-CA" sz="800">
                      <a:solidFill>
                        <a:schemeClr val="bg1"/>
                      </a:solidFill>
                      <a:latin typeface="+mj-lt"/>
                    </a:rPr>
                    <a:t>Collector Process</a:t>
                  </a:r>
                  <a:endParaRPr lang="en-CA" sz="800" dirty="0" err="1">
                    <a:solidFill>
                      <a:schemeClr val="bg1"/>
                    </a:solidFill>
                    <a:latin typeface="+mj-lt"/>
                  </a:endParaRPr>
                </a:p>
              </p:txBody>
            </p:sp>
            <p:pic>
              <p:nvPicPr>
                <p:cNvPr id="1182" name="Graphic 1181">
                  <a:extLst>
                    <a:ext uri="{FF2B5EF4-FFF2-40B4-BE49-F238E27FC236}">
                      <a16:creationId xmlns:a16="http://schemas.microsoft.com/office/drawing/2014/main" id="{4AB65B5B-6EB5-3BEB-8D40-161378DABBEF}"/>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5204402" y="326462"/>
                  <a:ext cx="189899" cy="189899"/>
                </a:xfrm>
                <a:prstGeom prst="rect">
                  <a:avLst/>
                </a:prstGeom>
              </p:spPr>
            </p:pic>
            <p:grpSp>
              <p:nvGrpSpPr>
                <p:cNvPr id="1184" name="Group 1183">
                  <a:extLst>
                    <a:ext uri="{FF2B5EF4-FFF2-40B4-BE49-F238E27FC236}">
                      <a16:creationId xmlns:a16="http://schemas.microsoft.com/office/drawing/2014/main" id="{E86300CE-5917-8A6E-C70B-47AC271170DD}"/>
                    </a:ext>
                  </a:extLst>
                </p:cNvPr>
                <p:cNvGrpSpPr/>
                <p:nvPr/>
              </p:nvGrpSpPr>
              <p:grpSpPr>
                <a:xfrm>
                  <a:off x="5046365" y="722133"/>
                  <a:ext cx="226517" cy="227624"/>
                  <a:chOff x="4487347" y="2297426"/>
                  <a:chExt cx="310055" cy="311570"/>
                </a:xfrm>
              </p:grpSpPr>
              <p:sp>
                <p:nvSpPr>
                  <p:cNvPr id="1185" name="Oval 1184">
                    <a:extLst>
                      <a:ext uri="{FF2B5EF4-FFF2-40B4-BE49-F238E27FC236}">
                        <a16:creationId xmlns:a16="http://schemas.microsoft.com/office/drawing/2014/main" id="{9E8F75A7-051E-14B6-960A-24510D1AEAF1}"/>
                      </a:ext>
                    </a:extLst>
                  </p:cNvPr>
                  <p:cNvSpPr/>
                  <p:nvPr/>
                </p:nvSpPr>
                <p:spPr bwMode="auto">
                  <a:xfrm>
                    <a:off x="4487347" y="2297426"/>
                    <a:ext cx="310055" cy="311570"/>
                  </a:xfrm>
                  <a:prstGeom prst="ellipse">
                    <a:avLst/>
                  </a:prstGeom>
                  <a:solidFill>
                    <a:srgbClr val="FFFFFF"/>
                  </a:solidFill>
                  <a:ln w="9525" cap="flat" cmpd="sng" algn="ctr">
                    <a:solidFill>
                      <a:srgbClr val="CAE4E1"/>
                    </a:solidFill>
                    <a:prstDash val="solid"/>
                    <a:headEnd type="none" w="med" len="med"/>
                    <a:tailEnd type="none" w="med" len="med"/>
                  </a:ln>
                  <a:effectLst>
                    <a:glow rad="12700">
                      <a:srgbClr val="CAE4E1"/>
                    </a:glow>
                  </a:effectLst>
                </p:spPr>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eaLnBrk="1" fontAlgn="base" latinLnBrk="0" hangingPunct="1">
                      <a:lnSpc>
                        <a:spcPct val="100000"/>
                      </a:lnSpc>
                      <a:spcBef>
                        <a:spcPct val="0"/>
                      </a:spcBef>
                      <a:spcAft>
                        <a:spcPct val="0"/>
                      </a:spcAft>
                      <a:buClrTx/>
                      <a:buSzTx/>
                      <a:buFontTx/>
                      <a:buNone/>
                      <a:tabLst/>
                      <a:defRPr/>
                    </a:pPr>
                    <a:endParaRPr kumimoji="0" lang="en-CA" sz="1600"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186" name="Picture 20" descr="OpenTelemetry - CNCF · GitHub">
                    <a:extLst>
                      <a:ext uri="{FF2B5EF4-FFF2-40B4-BE49-F238E27FC236}">
                        <a16:creationId xmlns:a16="http://schemas.microsoft.com/office/drawing/2014/main" id="{5E2662CD-4220-20B2-46B3-E5AB49388714}"/>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4553943" y="2353639"/>
                    <a:ext cx="197653" cy="197653"/>
                  </a:xfrm>
                  <a:prstGeom prst="rect">
                    <a:avLst/>
                  </a:prstGeom>
                  <a:noFill/>
                  <a:extLst>
                    <a:ext uri="{909E8E84-426E-40DD-AFC4-6F175D3DCCD1}">
                      <a14:hiddenFill xmlns:a14="http://schemas.microsoft.com/office/drawing/2010/main">
                        <a:solidFill>
                          <a:srgbClr val="FFFFFF"/>
                        </a:solidFill>
                      </a14:hiddenFill>
                    </a:ext>
                  </a:extLst>
                </p:spPr>
              </p:pic>
            </p:grpSp>
            <p:sp>
              <p:nvSpPr>
                <p:cNvPr id="1187" name="Rectangle: Rounded Corners 1186">
                  <a:extLst>
                    <a:ext uri="{FF2B5EF4-FFF2-40B4-BE49-F238E27FC236}">
                      <a16:creationId xmlns:a16="http://schemas.microsoft.com/office/drawing/2014/main" id="{A8672D63-1C32-A093-B61E-AC8AF24DA843}"/>
                    </a:ext>
                  </a:extLst>
                </p:cNvPr>
                <p:cNvSpPr/>
                <p:nvPr/>
              </p:nvSpPr>
              <p:spPr bwMode="auto">
                <a:xfrm>
                  <a:off x="4923539" y="2017688"/>
                  <a:ext cx="2521477" cy="954110"/>
                </a:xfrm>
                <a:prstGeom prst="roundRect">
                  <a:avLst>
                    <a:gd name="adj" fmla="val 1988"/>
                  </a:avLst>
                </a:prstGeom>
                <a:solidFill>
                  <a:srgbClr val="E1ECEA"/>
                </a:solidFill>
                <a:ln w="4445">
                  <a:solidFill>
                    <a:srgbClr val="CAE4E1"/>
                  </a:solidFill>
                  <a:headEnd type="none" w="med" len="med"/>
                  <a:tailEnd type="none" w="med" len="med"/>
                </a:ln>
                <a:effectLst>
                  <a:outerShdw blurRad="50800" dist="38100" dir="5400000" algn="t" rotWithShape="0">
                    <a:prstClr val="black">
                      <a:alpha val="7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88" name="Rectangle: Rounded Corners 1187">
                  <a:extLst>
                    <a:ext uri="{FF2B5EF4-FFF2-40B4-BE49-F238E27FC236}">
                      <a16:creationId xmlns:a16="http://schemas.microsoft.com/office/drawing/2014/main" id="{B45F98A5-4FEC-31B5-EABA-27C1C6C50496}"/>
                    </a:ext>
                  </a:extLst>
                </p:cNvPr>
                <p:cNvSpPr/>
                <p:nvPr/>
              </p:nvSpPr>
              <p:spPr bwMode="auto">
                <a:xfrm>
                  <a:off x="4996905" y="2375344"/>
                  <a:ext cx="2368109" cy="516446"/>
                </a:xfrm>
                <a:prstGeom prst="roundRect">
                  <a:avLst>
                    <a:gd name="adj" fmla="val 1988"/>
                  </a:avLst>
                </a:prstGeom>
                <a:solidFill>
                  <a:srgbClr val="EBEBEB"/>
                </a:solidFill>
                <a:ln w="4445">
                  <a:solidFill>
                    <a:schemeClr val="tx1">
                      <a:lumMod val="75000"/>
                    </a:schemeClr>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89" name="Rectangle: Rounded Corners 1188">
                  <a:extLst>
                    <a:ext uri="{FF2B5EF4-FFF2-40B4-BE49-F238E27FC236}">
                      <a16:creationId xmlns:a16="http://schemas.microsoft.com/office/drawing/2014/main" id="{5E24BB23-3559-BA2D-EFE9-10A5E4ABA447}"/>
                    </a:ext>
                  </a:extLst>
                </p:cNvPr>
                <p:cNvSpPr/>
                <p:nvPr/>
              </p:nvSpPr>
              <p:spPr bwMode="auto">
                <a:xfrm>
                  <a:off x="5070695" y="2447872"/>
                  <a:ext cx="2217042" cy="390442"/>
                </a:xfrm>
                <a:prstGeom prst="roundRect">
                  <a:avLst>
                    <a:gd name="adj" fmla="val 11561"/>
                  </a:avLst>
                </a:prstGeom>
                <a:solidFill>
                  <a:srgbClr val="FFFFFF"/>
                </a:solidFill>
                <a:ln w="3175">
                  <a:solidFill>
                    <a:schemeClr val="tx1">
                      <a:lumMod val="7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201" name="Picture 22" descr="Microsoft OneLake – the foundation of Fabric | Comset ...">
                  <a:extLst>
                    <a:ext uri="{FF2B5EF4-FFF2-40B4-BE49-F238E27FC236}">
                      <a16:creationId xmlns:a16="http://schemas.microsoft.com/office/drawing/2014/main" id="{1DD86F78-F311-65C0-212C-2F635DA34ABD}"/>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4995988" y="2054452"/>
                  <a:ext cx="261234" cy="267571"/>
                </a:xfrm>
                <a:prstGeom prst="rect">
                  <a:avLst/>
                </a:prstGeom>
                <a:noFill/>
                <a:extLst>
                  <a:ext uri="{909E8E84-426E-40DD-AFC4-6F175D3DCCD1}">
                    <a14:hiddenFill xmlns:a14="http://schemas.microsoft.com/office/drawing/2010/main">
                      <a:solidFill>
                        <a:srgbClr val="FFFFFF"/>
                      </a:solidFill>
                    </a14:hiddenFill>
                  </a:ext>
                </a:extLst>
              </p:spPr>
            </p:pic>
            <p:sp>
              <p:nvSpPr>
                <p:cNvPr id="1202" name="TextBox 1201">
                  <a:extLst>
                    <a:ext uri="{FF2B5EF4-FFF2-40B4-BE49-F238E27FC236}">
                      <a16:creationId xmlns:a16="http://schemas.microsoft.com/office/drawing/2014/main" id="{2D8C610D-0249-BA15-D5A9-279E46697DB9}"/>
                    </a:ext>
                  </a:extLst>
                </p:cNvPr>
                <p:cNvSpPr txBox="1"/>
                <p:nvPr/>
              </p:nvSpPr>
              <p:spPr>
                <a:xfrm>
                  <a:off x="5306501" y="2052696"/>
                  <a:ext cx="1361114" cy="123111"/>
                </a:xfrm>
                <a:prstGeom prst="rect">
                  <a:avLst/>
                </a:prstGeom>
                <a:noFill/>
              </p:spPr>
              <p:txBody>
                <a:bodyPr wrap="square" lIns="0" tIns="0" rIns="0" bIns="0" rtlCol="0">
                  <a:spAutoFit/>
                </a:bodyPr>
                <a:lstStyle/>
                <a:p>
                  <a:pPr algn="l"/>
                  <a:r>
                    <a:rPr lang="en-CA" sz="800">
                      <a:solidFill>
                        <a:schemeClr val="bg1"/>
                      </a:solidFill>
                      <a:latin typeface="+mj-lt"/>
                    </a:rPr>
                    <a:t>OneLake</a:t>
                  </a:r>
                  <a:endParaRPr lang="en-CA" sz="800" dirty="0" err="1">
                    <a:solidFill>
                      <a:schemeClr val="bg1"/>
                    </a:solidFill>
                    <a:latin typeface="+mj-lt"/>
                  </a:endParaRPr>
                </a:p>
              </p:txBody>
            </p:sp>
            <p:sp>
              <p:nvSpPr>
                <p:cNvPr id="1203" name="TextBox 1202">
                  <a:extLst>
                    <a:ext uri="{FF2B5EF4-FFF2-40B4-BE49-F238E27FC236}">
                      <a16:creationId xmlns:a16="http://schemas.microsoft.com/office/drawing/2014/main" id="{A93C7C79-B9EC-B25C-5C4B-67617761134D}"/>
                    </a:ext>
                  </a:extLst>
                </p:cNvPr>
                <p:cNvSpPr txBox="1"/>
                <p:nvPr/>
              </p:nvSpPr>
              <p:spPr>
                <a:xfrm>
                  <a:off x="5306501" y="2186796"/>
                  <a:ext cx="1742024" cy="107722"/>
                </a:xfrm>
                <a:prstGeom prst="rect">
                  <a:avLst/>
                </a:prstGeom>
                <a:noFill/>
              </p:spPr>
              <p:txBody>
                <a:bodyPr wrap="square" lIns="0" tIns="0" rIns="0" bIns="0" rtlCol="0">
                  <a:spAutoFit/>
                </a:bodyPr>
                <a:lstStyle/>
                <a:p>
                  <a:r>
                    <a:rPr lang="en-CA" sz="700">
                      <a:solidFill>
                        <a:schemeClr val="bg1"/>
                      </a:solidFill>
                    </a:rPr>
                    <a:t>Or any other Cheap Storage Provider</a:t>
                  </a:r>
                  <a:endParaRPr lang="en-CA" sz="700" dirty="0" err="1">
                    <a:solidFill>
                      <a:schemeClr val="bg1"/>
                    </a:solidFill>
                  </a:endParaRPr>
                </a:p>
              </p:txBody>
            </p:sp>
            <p:pic>
              <p:nvPicPr>
                <p:cNvPr id="1204" name="Picture 24" descr="Index of /images">
                  <a:extLst>
                    <a:ext uri="{FF2B5EF4-FFF2-40B4-BE49-F238E27FC236}">
                      <a16:creationId xmlns:a16="http://schemas.microsoft.com/office/drawing/2014/main" id="{0CA9A4F7-901B-A7A8-376A-D24204B35C75}"/>
                    </a:ext>
                  </a:extLst>
                </p:cNvPr>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5553068" y="2325691"/>
                  <a:ext cx="1141434" cy="618850"/>
                </a:xfrm>
                <a:prstGeom prst="rect">
                  <a:avLst/>
                </a:prstGeom>
                <a:noFill/>
                <a:extLst>
                  <a:ext uri="{909E8E84-426E-40DD-AFC4-6F175D3DCCD1}">
                    <a14:hiddenFill xmlns:a14="http://schemas.microsoft.com/office/drawing/2010/main">
                      <a:solidFill>
                        <a:srgbClr val="FFFFFF"/>
                      </a:solidFill>
                    </a14:hiddenFill>
                  </a:ext>
                </a:extLst>
              </p:spPr>
            </p:pic>
            <p:pic>
              <p:nvPicPr>
                <p:cNvPr id="1206" name="Graphic 1205">
                  <a:extLst>
                    <a:ext uri="{FF2B5EF4-FFF2-40B4-BE49-F238E27FC236}">
                      <a16:creationId xmlns:a16="http://schemas.microsoft.com/office/drawing/2014/main" id="{3BE74155-F262-5274-7B7F-838CB30A81F1}"/>
                    </a:ext>
                  </a:extLst>
                </p:cNvPr>
                <p:cNvPicPr>
                  <a:picLocks noChangeAspect="1"/>
                </p:cNvPicPr>
                <p:nvPr/>
              </p:nvPicPr>
              <p:blipFill>
                <a:blip r:embed="rId33">
                  <a:extLst>
                    <a:ext uri="{96DAC541-7B7A-43D3-8B79-37D633B846F1}">
                      <asvg:svgBlip xmlns:asvg="http://schemas.microsoft.com/office/drawing/2016/SVG/main" r:embed="rId34"/>
                    </a:ext>
                  </a:extLst>
                </a:blip>
                <a:stretch>
                  <a:fillRect/>
                </a:stretch>
              </p:blipFill>
              <p:spPr>
                <a:xfrm>
                  <a:off x="5995027" y="1464605"/>
                  <a:ext cx="211656" cy="211656"/>
                </a:xfrm>
                <a:prstGeom prst="rect">
                  <a:avLst/>
                </a:prstGeom>
              </p:spPr>
            </p:pic>
            <p:pic>
              <p:nvPicPr>
                <p:cNvPr id="1209" name="Graphic 1208">
                  <a:extLst>
                    <a:ext uri="{FF2B5EF4-FFF2-40B4-BE49-F238E27FC236}">
                      <a16:creationId xmlns:a16="http://schemas.microsoft.com/office/drawing/2014/main" id="{F8DD3FE4-3179-DF57-65BD-1A73410B5C7F}"/>
                    </a:ext>
                  </a:extLst>
                </p:cNvPr>
                <p:cNvPicPr>
                  <a:picLocks noChangeAspect="1"/>
                </p:cNvPicPr>
                <p:nvPr/>
              </p:nvPicPr>
              <p:blipFill>
                <a:blip r:embed="rId35">
                  <a:extLst>
                    <a:ext uri="{96DAC541-7B7A-43D3-8B79-37D633B846F1}">
                      <asvg:svgBlip xmlns:asvg="http://schemas.microsoft.com/office/drawing/2016/SVG/main" r:embed="rId36"/>
                    </a:ext>
                  </a:extLst>
                </a:blip>
                <a:stretch>
                  <a:fillRect/>
                </a:stretch>
              </p:blipFill>
              <p:spPr>
                <a:xfrm>
                  <a:off x="5183520" y="1444008"/>
                  <a:ext cx="211656" cy="211656"/>
                </a:xfrm>
                <a:prstGeom prst="rect">
                  <a:avLst/>
                </a:prstGeom>
              </p:spPr>
            </p:pic>
            <p:pic>
              <p:nvPicPr>
                <p:cNvPr id="1211" name="Graphic 1210">
                  <a:extLst>
                    <a:ext uri="{FF2B5EF4-FFF2-40B4-BE49-F238E27FC236}">
                      <a16:creationId xmlns:a16="http://schemas.microsoft.com/office/drawing/2014/main" id="{CD02F964-4596-193C-3F4F-FA5AAFAE29B9}"/>
                    </a:ext>
                  </a:extLst>
                </p:cNvPr>
                <p:cNvPicPr>
                  <a:picLocks noChangeAspect="1"/>
                </p:cNvPicPr>
                <p:nvPr/>
              </p:nvPicPr>
              <p:blipFill>
                <a:blip r:embed="rId37">
                  <a:extLst>
                    <a:ext uri="{96DAC541-7B7A-43D3-8B79-37D633B846F1}">
                      <asvg:svgBlip xmlns:asvg="http://schemas.microsoft.com/office/drawing/2016/SVG/main" r:embed="rId38"/>
                    </a:ext>
                  </a:extLst>
                </a:blip>
                <a:stretch>
                  <a:fillRect/>
                </a:stretch>
              </p:blipFill>
              <p:spPr>
                <a:xfrm>
                  <a:off x="6773330" y="1439338"/>
                  <a:ext cx="211656" cy="211656"/>
                </a:xfrm>
                <a:prstGeom prst="rect">
                  <a:avLst/>
                </a:prstGeom>
              </p:spPr>
            </p:pic>
            <p:cxnSp>
              <p:nvCxnSpPr>
                <p:cNvPr id="1212" name="Straight Arrow Connector 1211">
                  <a:extLst>
                    <a:ext uri="{FF2B5EF4-FFF2-40B4-BE49-F238E27FC236}">
                      <a16:creationId xmlns:a16="http://schemas.microsoft.com/office/drawing/2014/main" id="{C3BD34E0-4C31-139D-65E0-64516C7383B5}"/>
                    </a:ext>
                  </a:extLst>
                </p:cNvPr>
                <p:cNvCxnSpPr>
                  <a:cxnSpLocks/>
                </p:cNvCxnSpPr>
                <p:nvPr/>
              </p:nvCxnSpPr>
              <p:spPr>
                <a:xfrm>
                  <a:off x="5445753" y="1545866"/>
                  <a:ext cx="478483" cy="0"/>
                </a:xfrm>
                <a:prstGeom prst="straightConnector1">
                  <a:avLst/>
                </a:prstGeom>
                <a:noFill/>
                <a:ln w="9525" cap="flat" cmpd="sng" algn="ctr">
                  <a:solidFill>
                    <a:schemeClr val="bg1">
                      <a:lumMod val="75000"/>
                      <a:lumOff val="25000"/>
                    </a:schemeClr>
                  </a:solidFill>
                  <a:prstDash val="solid"/>
                  <a:headEnd type="none" w="sm" len="sm"/>
                  <a:tailEnd type="triangle" w="sm" len="sm"/>
                </a:ln>
                <a:effectLst/>
              </p:spPr>
            </p:cxnSp>
            <p:cxnSp>
              <p:nvCxnSpPr>
                <p:cNvPr id="1214" name="Straight Arrow Connector 1213">
                  <a:extLst>
                    <a:ext uri="{FF2B5EF4-FFF2-40B4-BE49-F238E27FC236}">
                      <a16:creationId xmlns:a16="http://schemas.microsoft.com/office/drawing/2014/main" id="{C666448D-855D-8A9C-FDE5-52BC73736D53}"/>
                    </a:ext>
                  </a:extLst>
                </p:cNvPr>
                <p:cNvCxnSpPr>
                  <a:cxnSpLocks/>
                </p:cNvCxnSpPr>
                <p:nvPr/>
              </p:nvCxnSpPr>
              <p:spPr>
                <a:xfrm>
                  <a:off x="6216019" y="1554924"/>
                  <a:ext cx="508317" cy="0"/>
                </a:xfrm>
                <a:prstGeom prst="straightConnector1">
                  <a:avLst/>
                </a:prstGeom>
                <a:noFill/>
                <a:ln w="9525" cap="flat" cmpd="sng" algn="ctr">
                  <a:solidFill>
                    <a:schemeClr val="bg1">
                      <a:lumMod val="75000"/>
                      <a:lumOff val="25000"/>
                    </a:schemeClr>
                  </a:solidFill>
                  <a:prstDash val="solid"/>
                  <a:headEnd type="none" w="sm" len="sm"/>
                  <a:tailEnd type="triangle" w="sm" len="sm"/>
                </a:ln>
                <a:effectLst/>
              </p:spPr>
            </p:cxnSp>
            <p:sp>
              <p:nvSpPr>
                <p:cNvPr id="1216" name="TextBox 1215">
                  <a:extLst>
                    <a:ext uri="{FF2B5EF4-FFF2-40B4-BE49-F238E27FC236}">
                      <a16:creationId xmlns:a16="http://schemas.microsoft.com/office/drawing/2014/main" id="{DECF95B5-87EE-EA64-0A49-839EB1DF406D}"/>
                    </a:ext>
                  </a:extLst>
                </p:cNvPr>
                <p:cNvSpPr txBox="1"/>
                <p:nvPr/>
              </p:nvSpPr>
              <p:spPr>
                <a:xfrm>
                  <a:off x="5111415" y="1655712"/>
                  <a:ext cx="358116" cy="153888"/>
                </a:xfrm>
                <a:prstGeom prst="rect">
                  <a:avLst/>
                </a:prstGeom>
                <a:noFill/>
              </p:spPr>
              <p:txBody>
                <a:bodyPr wrap="square" lIns="0" tIns="0" rIns="0" bIns="0" rtlCol="0">
                  <a:spAutoFit/>
                </a:bodyPr>
                <a:lstStyle/>
                <a:p>
                  <a:pPr algn="ctr"/>
                  <a:r>
                    <a:rPr lang="en-CA" sz="500">
                      <a:solidFill>
                        <a:schemeClr val="bg1"/>
                      </a:solidFill>
                      <a:latin typeface="+mj-lt"/>
                    </a:rPr>
                    <a:t>HTTP</a:t>
                  </a:r>
                  <a:br>
                    <a:rPr lang="en-CA" sz="500">
                      <a:solidFill>
                        <a:schemeClr val="bg1"/>
                      </a:solidFill>
                      <a:latin typeface="+mj-lt"/>
                    </a:rPr>
                  </a:br>
                  <a:r>
                    <a:rPr lang="en-CA" sz="500">
                      <a:solidFill>
                        <a:schemeClr val="bg1"/>
                      </a:solidFill>
                      <a:latin typeface="+mj-lt"/>
                    </a:rPr>
                    <a:t>Receiver</a:t>
                  </a:r>
                  <a:endParaRPr lang="en-CA" sz="500" dirty="0" err="1">
                    <a:solidFill>
                      <a:schemeClr val="bg1"/>
                    </a:solidFill>
                    <a:latin typeface="+mj-lt"/>
                  </a:endParaRPr>
                </a:p>
              </p:txBody>
            </p:sp>
            <p:sp>
              <p:nvSpPr>
                <p:cNvPr id="1217" name="TextBox 1216">
                  <a:extLst>
                    <a:ext uri="{FF2B5EF4-FFF2-40B4-BE49-F238E27FC236}">
                      <a16:creationId xmlns:a16="http://schemas.microsoft.com/office/drawing/2014/main" id="{DE05409E-3DCA-FAEB-0B4F-336478F80907}"/>
                    </a:ext>
                  </a:extLst>
                </p:cNvPr>
                <p:cNvSpPr txBox="1"/>
                <p:nvPr/>
              </p:nvSpPr>
              <p:spPr>
                <a:xfrm>
                  <a:off x="5905195" y="1694201"/>
                  <a:ext cx="358116" cy="76944"/>
                </a:xfrm>
                <a:prstGeom prst="rect">
                  <a:avLst/>
                </a:prstGeom>
                <a:noFill/>
              </p:spPr>
              <p:txBody>
                <a:bodyPr wrap="square" lIns="0" tIns="0" rIns="0" bIns="0" rtlCol="0">
                  <a:spAutoFit/>
                </a:bodyPr>
                <a:lstStyle/>
                <a:p>
                  <a:pPr algn="ctr"/>
                  <a:r>
                    <a:rPr lang="en-CA" sz="500">
                      <a:solidFill>
                        <a:schemeClr val="bg1"/>
                      </a:solidFill>
                      <a:latin typeface="+mj-lt"/>
                    </a:rPr>
                    <a:t>Processor</a:t>
                  </a:r>
                  <a:endParaRPr lang="en-CA" sz="500" dirty="0" err="1">
                    <a:solidFill>
                      <a:schemeClr val="bg1"/>
                    </a:solidFill>
                    <a:latin typeface="+mj-lt"/>
                  </a:endParaRPr>
                </a:p>
              </p:txBody>
            </p:sp>
            <p:sp>
              <p:nvSpPr>
                <p:cNvPr id="1218" name="TextBox 1217">
                  <a:extLst>
                    <a:ext uri="{FF2B5EF4-FFF2-40B4-BE49-F238E27FC236}">
                      <a16:creationId xmlns:a16="http://schemas.microsoft.com/office/drawing/2014/main" id="{620467B2-1BCF-D979-C6B8-81CCDCB2850F}"/>
                    </a:ext>
                  </a:extLst>
                </p:cNvPr>
                <p:cNvSpPr txBox="1"/>
                <p:nvPr/>
              </p:nvSpPr>
              <p:spPr>
                <a:xfrm>
                  <a:off x="6710471" y="1691822"/>
                  <a:ext cx="358116" cy="153888"/>
                </a:xfrm>
                <a:prstGeom prst="rect">
                  <a:avLst/>
                </a:prstGeom>
                <a:noFill/>
              </p:spPr>
              <p:txBody>
                <a:bodyPr wrap="square" lIns="0" tIns="0" rIns="0" bIns="0" rtlCol="0">
                  <a:spAutoFit/>
                </a:bodyPr>
                <a:lstStyle/>
                <a:p>
                  <a:pPr algn="ctr"/>
                  <a:r>
                    <a:rPr lang="en-CA" sz="500">
                      <a:solidFill>
                        <a:schemeClr val="bg1"/>
                      </a:solidFill>
                      <a:latin typeface="+mj-lt"/>
                    </a:rPr>
                    <a:t>Exporter</a:t>
                  </a:r>
                  <a:br>
                    <a:rPr lang="en-CA" sz="500">
                      <a:solidFill>
                        <a:schemeClr val="bg1"/>
                      </a:solidFill>
                      <a:latin typeface="+mj-lt"/>
                    </a:rPr>
                  </a:br>
                  <a:r>
                    <a:rPr lang="en-CA" sz="500">
                      <a:solidFill>
                        <a:schemeClr val="bg1"/>
                      </a:solidFill>
                      <a:latin typeface="+mj-lt"/>
                    </a:rPr>
                    <a:t>(Batched)</a:t>
                  </a:r>
                  <a:endParaRPr lang="en-CA" sz="500" dirty="0" err="1">
                    <a:solidFill>
                      <a:schemeClr val="bg1"/>
                    </a:solidFill>
                    <a:latin typeface="+mj-lt"/>
                  </a:endParaRPr>
                </a:p>
              </p:txBody>
            </p:sp>
            <p:cxnSp>
              <p:nvCxnSpPr>
                <p:cNvPr id="1219" name="Connector: Elbow 1218">
                  <a:extLst>
                    <a:ext uri="{FF2B5EF4-FFF2-40B4-BE49-F238E27FC236}">
                      <a16:creationId xmlns:a16="http://schemas.microsoft.com/office/drawing/2014/main" id="{5DD18765-6FE0-FFD3-6EF3-C83A95E16A89}"/>
                    </a:ext>
                  </a:extLst>
                </p:cNvPr>
                <p:cNvCxnSpPr>
                  <a:cxnSpLocks/>
                  <a:stCxn id="1211" idx="3"/>
                  <a:endCxn id="1204" idx="3"/>
                </p:cNvCxnSpPr>
                <p:nvPr/>
              </p:nvCxnSpPr>
              <p:spPr>
                <a:xfrm flipH="1">
                  <a:off x="6694502" y="1545166"/>
                  <a:ext cx="290484" cy="1089950"/>
                </a:xfrm>
                <a:prstGeom prst="bentConnector3">
                  <a:avLst>
                    <a:gd name="adj1" fmla="val -77603"/>
                  </a:avLst>
                </a:prstGeom>
                <a:ln>
                  <a:solidFill>
                    <a:schemeClr val="bg1">
                      <a:lumMod val="75000"/>
                      <a:lumOff val="25000"/>
                    </a:schemeClr>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sp>
              <p:nvSpPr>
                <p:cNvPr id="1223" name="Rectangle 1222">
                  <a:extLst>
                    <a:ext uri="{FF2B5EF4-FFF2-40B4-BE49-F238E27FC236}">
                      <a16:creationId xmlns:a16="http://schemas.microsoft.com/office/drawing/2014/main" id="{FA57A7A9-CD05-2596-11E3-1E32209362E2}"/>
                    </a:ext>
                  </a:extLst>
                </p:cNvPr>
                <p:cNvSpPr/>
                <p:nvPr/>
              </p:nvSpPr>
              <p:spPr bwMode="auto">
                <a:xfrm>
                  <a:off x="7290873" y="2450979"/>
                  <a:ext cx="1777680" cy="387335"/>
                </a:xfrm>
                <a:prstGeom prst="rect">
                  <a:avLst/>
                </a:prstGeom>
                <a:gradFill>
                  <a:gsLst>
                    <a:gs pos="0">
                      <a:srgbClr val="E3E3E3">
                        <a:alpha val="55000"/>
                      </a:srgbClr>
                    </a:gs>
                    <a:gs pos="100000">
                      <a:srgbClr val="E3E3E3"/>
                    </a:gs>
                  </a:gsLst>
                  <a:lin ang="0" scaled="0"/>
                </a:gradFill>
                <a:ln w="2540">
                  <a:solidFill>
                    <a:srgbClr val="E2E2E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1224" name="Picture 1223" descr="Image result for Power bi icon">
                  <a:extLst>
                    <a:ext uri="{FF2B5EF4-FFF2-40B4-BE49-F238E27FC236}">
                      <a16:creationId xmlns:a16="http://schemas.microsoft.com/office/drawing/2014/main" id="{FB7F530A-5C1F-2668-8110-92CC05FF1351}"/>
                    </a:ext>
                  </a:extLst>
                </p:cNvPr>
                <p:cNvPicPr>
                  <a:picLocks noChangeAspect="1" noChangeArrowheads="1"/>
                </p:cNvPicPr>
                <p:nvPr/>
              </p:nvPicPr>
              <p:blipFill>
                <a:blip r:embed="rId39">
                  <a:extLst>
                    <a:ext uri="{28A0092B-C50C-407E-A947-70E740481C1C}">
                      <a14:useLocalDpi xmlns:a14="http://schemas.microsoft.com/office/drawing/2010/main" val="0"/>
                    </a:ext>
                  </a:extLst>
                </a:blip>
                <a:srcRect/>
                <a:stretch>
                  <a:fillRect/>
                </a:stretch>
              </p:blipFill>
              <p:spPr bwMode="auto">
                <a:xfrm>
                  <a:off x="7498358" y="2559827"/>
                  <a:ext cx="161275" cy="170950"/>
                </a:xfrm>
                <a:prstGeom prst="rect">
                  <a:avLst/>
                </a:prstGeom>
                <a:noFill/>
                <a:extLst>
                  <a:ext uri="{909E8E84-426E-40DD-AFC4-6F175D3DCCD1}">
                    <a14:hiddenFill xmlns:a14="http://schemas.microsoft.com/office/drawing/2010/main">
                      <a:solidFill>
                        <a:srgbClr val="FFFFFF"/>
                      </a:solidFill>
                    </a14:hiddenFill>
                  </a:ext>
                </a:extLst>
              </p:spPr>
            </p:pic>
            <p:sp>
              <p:nvSpPr>
                <p:cNvPr id="1225" name="Rectangle 1224">
                  <a:extLst>
                    <a:ext uri="{FF2B5EF4-FFF2-40B4-BE49-F238E27FC236}">
                      <a16:creationId xmlns:a16="http://schemas.microsoft.com/office/drawing/2014/main" id="{EDD62769-B615-800C-6DAF-876718EE984B}"/>
                    </a:ext>
                  </a:extLst>
                </p:cNvPr>
                <p:cNvSpPr/>
                <p:nvPr/>
              </p:nvSpPr>
              <p:spPr bwMode="auto">
                <a:xfrm>
                  <a:off x="7518383" y="2399464"/>
                  <a:ext cx="887904" cy="40407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700" i="0" u="none" strike="noStrike" kern="1200" cap="none" spc="0" normalizeH="0" baseline="0" noProof="0">
                      <a:ln>
                        <a:noFill/>
                      </a:ln>
                      <a:solidFill>
                        <a:srgbClr val="000000"/>
                      </a:solidFill>
                      <a:effectLst/>
                      <a:uLnTx/>
                      <a:uFillTx/>
                      <a:latin typeface="+mj-lt"/>
                      <a:ea typeface="Segoe UI" pitchFamily="34" charset="0"/>
                      <a:cs typeface="Cascadia Code" panose="020B0609020000020004" pitchFamily="49" charset="0"/>
                    </a:rPr>
                    <a:t>Power BI</a:t>
                  </a:r>
                  <a:endParaRPr kumimoji="0" lang="en-US" sz="900" i="0" u="none" strike="noStrike" kern="1200" cap="none" spc="0" normalizeH="0" baseline="0" noProof="0">
                    <a:ln>
                      <a:noFill/>
                    </a:ln>
                    <a:solidFill>
                      <a:srgbClr val="000000"/>
                    </a:solidFill>
                    <a:effectLst/>
                    <a:uLnTx/>
                    <a:uFillTx/>
                    <a:latin typeface="+mj-lt"/>
                    <a:ea typeface="Segoe UI" pitchFamily="34" charset="0"/>
                    <a:cs typeface="Segoe UI Semibold" panose="020B0702040204020203" pitchFamily="34" charset="0"/>
                  </a:endParaRPr>
                </a:p>
              </p:txBody>
            </p:sp>
            <p:sp>
              <p:nvSpPr>
                <p:cNvPr id="1226" name="TextBox 1225">
                  <a:extLst>
                    <a:ext uri="{FF2B5EF4-FFF2-40B4-BE49-F238E27FC236}">
                      <a16:creationId xmlns:a16="http://schemas.microsoft.com/office/drawing/2014/main" id="{C253B010-AADA-2D77-6007-D5470407209E}"/>
                    </a:ext>
                  </a:extLst>
                </p:cNvPr>
                <p:cNvSpPr txBox="1"/>
                <p:nvPr/>
              </p:nvSpPr>
              <p:spPr>
                <a:xfrm>
                  <a:off x="7707439" y="2643093"/>
                  <a:ext cx="1361114" cy="107722"/>
                </a:xfrm>
                <a:prstGeom prst="rect">
                  <a:avLst/>
                </a:prstGeom>
                <a:noFill/>
              </p:spPr>
              <p:txBody>
                <a:bodyPr wrap="square" lIns="0" tIns="0" rIns="0" bIns="0" rtlCol="0">
                  <a:spAutoFit/>
                </a:bodyPr>
                <a:lstStyle/>
                <a:p>
                  <a:r>
                    <a:rPr lang="en-CA" sz="700">
                      <a:solidFill>
                        <a:schemeClr val="bg1"/>
                      </a:solidFill>
                    </a:rPr>
                    <a:t>BYO-favorite DirectQuery engine</a:t>
                  </a:r>
                  <a:endParaRPr lang="en-CA" sz="700" dirty="0" err="1">
                    <a:solidFill>
                      <a:schemeClr val="bg1"/>
                    </a:solidFill>
                  </a:endParaRPr>
                </a:p>
              </p:txBody>
            </p:sp>
            <p:sp>
              <p:nvSpPr>
                <p:cNvPr id="1232" name="Rectangle 1231">
                  <a:extLst>
                    <a:ext uri="{FF2B5EF4-FFF2-40B4-BE49-F238E27FC236}">
                      <a16:creationId xmlns:a16="http://schemas.microsoft.com/office/drawing/2014/main" id="{D1704B20-7D58-1374-7C36-2C4B7F5C54C9}"/>
                    </a:ext>
                  </a:extLst>
                </p:cNvPr>
                <p:cNvSpPr/>
                <p:nvPr/>
              </p:nvSpPr>
              <p:spPr bwMode="auto">
                <a:xfrm>
                  <a:off x="7200386" y="1886866"/>
                  <a:ext cx="877290" cy="235075"/>
                </a:xfrm>
                <a:prstGeom prst="rect">
                  <a:avLst/>
                </a:prstGeom>
                <a:gradFill>
                  <a:gsLst>
                    <a:gs pos="100000">
                      <a:schemeClr val="tx1">
                        <a:lumMod val="95000"/>
                      </a:schemeClr>
                    </a:gs>
                    <a:gs pos="0">
                      <a:schemeClr val="tx1"/>
                    </a:gs>
                  </a:gsLst>
                  <a:lin ang="0" scaled="0"/>
                </a:gradFill>
                <a:ln w="2540">
                  <a:solidFill>
                    <a:srgbClr val="E2E2E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1233" name="Group 1232">
                  <a:extLst>
                    <a:ext uri="{FF2B5EF4-FFF2-40B4-BE49-F238E27FC236}">
                      <a16:creationId xmlns:a16="http://schemas.microsoft.com/office/drawing/2014/main" id="{C3CAD755-2FC9-DA78-4620-C739E1517D1B}"/>
                    </a:ext>
                  </a:extLst>
                </p:cNvPr>
                <p:cNvGrpSpPr/>
                <p:nvPr/>
              </p:nvGrpSpPr>
              <p:grpSpPr>
                <a:xfrm>
                  <a:off x="7090667" y="1894317"/>
                  <a:ext cx="226517" cy="227624"/>
                  <a:chOff x="9064247" y="1802877"/>
                  <a:chExt cx="226517" cy="227624"/>
                </a:xfrm>
              </p:grpSpPr>
              <p:sp>
                <p:nvSpPr>
                  <p:cNvPr id="1229" name="Oval 1228">
                    <a:extLst>
                      <a:ext uri="{FF2B5EF4-FFF2-40B4-BE49-F238E27FC236}">
                        <a16:creationId xmlns:a16="http://schemas.microsoft.com/office/drawing/2014/main" id="{CEA5B56E-271A-6FAE-183C-6FFF3BF8CE27}"/>
                      </a:ext>
                    </a:extLst>
                  </p:cNvPr>
                  <p:cNvSpPr/>
                  <p:nvPr/>
                </p:nvSpPr>
                <p:spPr bwMode="auto">
                  <a:xfrm>
                    <a:off x="9064247" y="1802877"/>
                    <a:ext cx="226517" cy="227624"/>
                  </a:xfrm>
                  <a:prstGeom prst="ellipse">
                    <a:avLst/>
                  </a:prstGeom>
                  <a:solidFill>
                    <a:srgbClr val="FFFFFF"/>
                  </a:solidFill>
                  <a:ln w="9525" cap="flat" cmpd="sng" algn="ctr">
                    <a:solidFill>
                      <a:srgbClr val="CAE4E1"/>
                    </a:solidFill>
                    <a:prstDash val="solid"/>
                    <a:headEnd type="none" w="med" len="med"/>
                    <a:tailEnd type="none" w="med" len="med"/>
                  </a:ln>
                  <a:effectLst>
                    <a:glow rad="12700">
                      <a:srgbClr val="CAE4E1"/>
                    </a:glow>
                  </a:effectLst>
                </p:spPr>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eaLnBrk="1" fontAlgn="base" latinLnBrk="0" hangingPunct="1">
                      <a:lnSpc>
                        <a:spcPct val="100000"/>
                      </a:lnSpc>
                      <a:spcBef>
                        <a:spcPct val="0"/>
                      </a:spcBef>
                      <a:spcAft>
                        <a:spcPct val="0"/>
                      </a:spcAft>
                      <a:buClrTx/>
                      <a:buSzTx/>
                      <a:buFontTx/>
                      <a:buNone/>
                      <a:tabLst/>
                      <a:defRPr/>
                    </a:pPr>
                    <a:endParaRPr kumimoji="0" lang="en-CA" sz="1600"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230" name="Graphic 1229">
                    <a:extLst>
                      <a:ext uri="{FF2B5EF4-FFF2-40B4-BE49-F238E27FC236}">
                        <a16:creationId xmlns:a16="http://schemas.microsoft.com/office/drawing/2014/main" id="{317B6FCD-1198-F98B-611A-15D21A4755EF}"/>
                      </a:ext>
                    </a:extLst>
                  </p:cNvPr>
                  <p:cNvPicPr>
                    <a:picLocks noChangeAspect="1"/>
                  </p:cNvPicPr>
                  <p:nvPr/>
                </p:nvPicPr>
                <p:blipFill>
                  <a:blip r:embed="rId40">
                    <a:extLst>
                      <a:ext uri="{96DAC541-7B7A-43D3-8B79-37D633B846F1}">
                        <asvg:svgBlip xmlns:asvg="http://schemas.microsoft.com/office/drawing/2016/SVG/main" r:embed="rId41"/>
                      </a:ext>
                    </a:extLst>
                  </a:blip>
                  <a:stretch>
                    <a:fillRect/>
                  </a:stretch>
                </p:blipFill>
                <p:spPr>
                  <a:xfrm>
                    <a:off x="9103532" y="1834895"/>
                    <a:ext cx="153022" cy="153022"/>
                  </a:xfrm>
                  <a:prstGeom prst="rect">
                    <a:avLst/>
                  </a:prstGeom>
                </p:spPr>
              </p:pic>
            </p:grpSp>
            <p:sp>
              <p:nvSpPr>
                <p:cNvPr id="1234" name="TextBox 1233">
                  <a:extLst>
                    <a:ext uri="{FF2B5EF4-FFF2-40B4-BE49-F238E27FC236}">
                      <a16:creationId xmlns:a16="http://schemas.microsoft.com/office/drawing/2014/main" id="{69102589-E285-355C-E13F-DCCD8F4A484E}"/>
                    </a:ext>
                  </a:extLst>
                </p:cNvPr>
                <p:cNvSpPr txBox="1"/>
                <p:nvPr/>
              </p:nvSpPr>
              <p:spPr>
                <a:xfrm>
                  <a:off x="7355107" y="1950639"/>
                  <a:ext cx="713044" cy="92333"/>
                </a:xfrm>
                <a:prstGeom prst="rect">
                  <a:avLst/>
                </a:prstGeom>
                <a:noFill/>
              </p:spPr>
              <p:txBody>
                <a:bodyPr wrap="square" lIns="0" tIns="0" rIns="0" bIns="0" rtlCol="0">
                  <a:spAutoFit/>
                </a:bodyPr>
                <a:lstStyle/>
                <a:p>
                  <a:r>
                    <a:rPr lang="en-CA" sz="600">
                      <a:solidFill>
                        <a:schemeClr val="bg1"/>
                      </a:solidFill>
                    </a:rPr>
                    <a:t>Streaming APPENDs</a:t>
                  </a:r>
                  <a:endParaRPr lang="en-CA" sz="600" dirty="0" err="1">
                    <a:solidFill>
                      <a:schemeClr val="bg1"/>
                    </a:solidFill>
                  </a:endParaRPr>
                </a:p>
              </p:txBody>
            </p:sp>
            <p:cxnSp>
              <p:nvCxnSpPr>
                <p:cNvPr id="1236" name="Connector: Elbow 1235">
                  <a:extLst>
                    <a:ext uri="{FF2B5EF4-FFF2-40B4-BE49-F238E27FC236}">
                      <a16:creationId xmlns:a16="http://schemas.microsoft.com/office/drawing/2014/main" id="{48D013A9-5C37-7372-964A-EEEBFE9F40AC}"/>
                    </a:ext>
                  </a:extLst>
                </p:cNvPr>
                <p:cNvCxnSpPr>
                  <a:cxnSpLocks/>
                  <a:stCxn id="447" idx="6"/>
                  <a:endCxn id="1185" idx="2"/>
                </p:cNvCxnSpPr>
                <p:nvPr/>
              </p:nvCxnSpPr>
              <p:spPr>
                <a:xfrm flipV="1">
                  <a:off x="3785633" y="835945"/>
                  <a:ext cx="1260732" cy="1999484"/>
                </a:xfrm>
                <a:prstGeom prst="bentConnector3">
                  <a:avLst>
                    <a:gd name="adj1" fmla="val 89035"/>
                  </a:avLst>
                </a:prstGeom>
                <a:ln>
                  <a:solidFill>
                    <a:srgbClr val="4DA195"/>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1243" name="Connector: Elbow 1242">
                  <a:extLst>
                    <a:ext uri="{FF2B5EF4-FFF2-40B4-BE49-F238E27FC236}">
                      <a16:creationId xmlns:a16="http://schemas.microsoft.com/office/drawing/2014/main" id="{580193B8-7673-9162-08B6-0DE898669E85}"/>
                    </a:ext>
                  </a:extLst>
                </p:cNvPr>
                <p:cNvCxnSpPr>
                  <a:cxnSpLocks/>
                  <a:stCxn id="443" idx="6"/>
                  <a:endCxn id="1185" idx="2"/>
                </p:cNvCxnSpPr>
                <p:nvPr/>
              </p:nvCxnSpPr>
              <p:spPr>
                <a:xfrm flipV="1">
                  <a:off x="3138318" y="835945"/>
                  <a:ext cx="1908047" cy="1999687"/>
                </a:xfrm>
                <a:prstGeom prst="bentConnector3">
                  <a:avLst>
                    <a:gd name="adj1" fmla="val 92849"/>
                  </a:avLst>
                </a:prstGeom>
                <a:ln>
                  <a:solidFill>
                    <a:srgbClr val="4DA195"/>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grpSp>
              <p:nvGrpSpPr>
                <p:cNvPr id="446" name="Group 445">
                  <a:extLst>
                    <a:ext uri="{FF2B5EF4-FFF2-40B4-BE49-F238E27FC236}">
                      <a16:creationId xmlns:a16="http://schemas.microsoft.com/office/drawing/2014/main" id="{D88DA699-F0EA-FB8B-C8D4-B125A7790753}"/>
                    </a:ext>
                  </a:extLst>
                </p:cNvPr>
                <p:cNvGrpSpPr/>
                <p:nvPr/>
              </p:nvGrpSpPr>
              <p:grpSpPr>
                <a:xfrm>
                  <a:off x="3559116" y="2721617"/>
                  <a:ext cx="226517" cy="227624"/>
                  <a:chOff x="4487347" y="2297426"/>
                  <a:chExt cx="310055" cy="311570"/>
                </a:xfrm>
              </p:grpSpPr>
              <p:sp>
                <p:nvSpPr>
                  <p:cNvPr id="447" name="Oval 446">
                    <a:extLst>
                      <a:ext uri="{FF2B5EF4-FFF2-40B4-BE49-F238E27FC236}">
                        <a16:creationId xmlns:a16="http://schemas.microsoft.com/office/drawing/2014/main" id="{9F00DFAE-D4F8-97F2-9BC1-F947BE3A747D}"/>
                      </a:ext>
                    </a:extLst>
                  </p:cNvPr>
                  <p:cNvSpPr/>
                  <p:nvPr/>
                </p:nvSpPr>
                <p:spPr bwMode="auto">
                  <a:xfrm>
                    <a:off x="4487347" y="2297426"/>
                    <a:ext cx="310055" cy="311570"/>
                  </a:xfrm>
                  <a:prstGeom prst="ellipse">
                    <a:avLst/>
                  </a:prstGeom>
                  <a:solidFill>
                    <a:srgbClr val="FFFFFF"/>
                  </a:solidFill>
                  <a:ln w="9525" cap="flat" cmpd="sng" algn="ctr">
                    <a:solidFill>
                      <a:srgbClr val="CAE4E1"/>
                    </a:solidFill>
                    <a:prstDash val="solid"/>
                    <a:headEnd type="none" w="med" len="med"/>
                    <a:tailEnd type="none" w="med" len="med"/>
                  </a:ln>
                  <a:effectLst>
                    <a:glow rad="12700">
                      <a:srgbClr val="CAE4E1"/>
                    </a:glow>
                  </a:effectLst>
                </p:spPr>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eaLnBrk="1" fontAlgn="base" latinLnBrk="0" hangingPunct="1">
                      <a:lnSpc>
                        <a:spcPct val="100000"/>
                      </a:lnSpc>
                      <a:spcBef>
                        <a:spcPct val="0"/>
                      </a:spcBef>
                      <a:spcAft>
                        <a:spcPct val="0"/>
                      </a:spcAft>
                      <a:buClrTx/>
                      <a:buSzTx/>
                      <a:buFontTx/>
                      <a:buNone/>
                      <a:tabLst/>
                      <a:defRPr/>
                    </a:pPr>
                    <a:endParaRPr kumimoji="0" lang="en-CA" sz="1600"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088" name="Picture 20" descr="OpenTelemetry - CNCF · GitHub">
                    <a:extLst>
                      <a:ext uri="{FF2B5EF4-FFF2-40B4-BE49-F238E27FC236}">
                        <a16:creationId xmlns:a16="http://schemas.microsoft.com/office/drawing/2014/main" id="{1101CC24-3796-EE09-92B3-8D9120DFB44E}"/>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4553943" y="2353639"/>
                    <a:ext cx="197653" cy="197653"/>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250" name="Connector: Elbow 1249">
                  <a:extLst>
                    <a:ext uri="{FF2B5EF4-FFF2-40B4-BE49-F238E27FC236}">
                      <a16:creationId xmlns:a16="http://schemas.microsoft.com/office/drawing/2014/main" id="{064AD723-C001-5168-BD60-F99F2A8EADC1}"/>
                    </a:ext>
                  </a:extLst>
                </p:cNvPr>
                <p:cNvCxnSpPr>
                  <a:cxnSpLocks/>
                  <a:stCxn id="1090" idx="6"/>
                  <a:endCxn id="1185" idx="2"/>
                </p:cNvCxnSpPr>
                <p:nvPr/>
              </p:nvCxnSpPr>
              <p:spPr>
                <a:xfrm flipV="1">
                  <a:off x="4843373" y="835945"/>
                  <a:ext cx="202992" cy="640438"/>
                </a:xfrm>
                <a:prstGeom prst="bentConnector3">
                  <a:avLst>
                    <a:gd name="adj1" fmla="val 32404"/>
                  </a:avLst>
                </a:prstGeom>
                <a:ln>
                  <a:solidFill>
                    <a:srgbClr val="4DA195"/>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grpSp>
              <p:nvGrpSpPr>
                <p:cNvPr id="1257" name="Group 1256">
                  <a:extLst>
                    <a:ext uri="{FF2B5EF4-FFF2-40B4-BE49-F238E27FC236}">
                      <a16:creationId xmlns:a16="http://schemas.microsoft.com/office/drawing/2014/main" id="{FC9EF873-70A5-B15D-B691-3DF0126BCB50}"/>
                    </a:ext>
                  </a:extLst>
                </p:cNvPr>
                <p:cNvGrpSpPr/>
                <p:nvPr/>
              </p:nvGrpSpPr>
              <p:grpSpPr>
                <a:xfrm>
                  <a:off x="4764510" y="942355"/>
                  <a:ext cx="279838" cy="122474"/>
                  <a:chOff x="4901784" y="3025119"/>
                  <a:chExt cx="279838" cy="122474"/>
                </a:xfrm>
              </p:grpSpPr>
              <p:sp>
                <p:nvSpPr>
                  <p:cNvPr id="1255" name="Rectangle: Rounded Corners 1254">
                    <a:extLst>
                      <a:ext uri="{FF2B5EF4-FFF2-40B4-BE49-F238E27FC236}">
                        <a16:creationId xmlns:a16="http://schemas.microsoft.com/office/drawing/2014/main" id="{E2E9CA51-A8AE-4293-1AE7-F1D4DD418623}"/>
                      </a:ext>
                    </a:extLst>
                  </p:cNvPr>
                  <p:cNvSpPr/>
                  <p:nvPr/>
                </p:nvSpPr>
                <p:spPr bwMode="auto">
                  <a:xfrm>
                    <a:off x="4911944" y="3025119"/>
                    <a:ext cx="255898" cy="122474"/>
                  </a:xfrm>
                  <a:prstGeom prst="roundRect">
                    <a:avLst/>
                  </a:prstGeom>
                  <a:solidFill>
                    <a:schemeClr val="tx1">
                      <a:lumMod val="95000"/>
                    </a:schemeClr>
                  </a:solidFill>
                  <a:ln>
                    <a:solidFill>
                      <a:srgbClr val="4DA19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56" name="TextBox 1255">
                    <a:extLst>
                      <a:ext uri="{FF2B5EF4-FFF2-40B4-BE49-F238E27FC236}">
                        <a16:creationId xmlns:a16="http://schemas.microsoft.com/office/drawing/2014/main" id="{C8B5A8CD-EB1D-E5CF-3F90-F0EF1542C962}"/>
                      </a:ext>
                    </a:extLst>
                  </p:cNvPr>
                  <p:cNvSpPr txBox="1"/>
                  <p:nvPr/>
                </p:nvSpPr>
                <p:spPr>
                  <a:xfrm>
                    <a:off x="4901784" y="3030532"/>
                    <a:ext cx="279838" cy="107722"/>
                  </a:xfrm>
                  <a:prstGeom prst="rect">
                    <a:avLst/>
                  </a:prstGeom>
                  <a:noFill/>
                </p:spPr>
                <p:txBody>
                  <a:bodyPr wrap="square" lIns="0" tIns="0" rIns="0" bIns="0" rtlCol="0">
                    <a:spAutoFit/>
                  </a:bodyPr>
                  <a:lstStyle/>
                  <a:p>
                    <a:pPr algn="ctr"/>
                    <a:r>
                      <a:rPr lang="en-CA" sz="700">
                        <a:solidFill>
                          <a:srgbClr val="4DA195"/>
                        </a:solidFill>
                        <a:latin typeface="+mj-lt"/>
                      </a:rPr>
                      <a:t>OTLP</a:t>
                    </a:r>
                  </a:p>
                </p:txBody>
              </p:sp>
            </p:grpSp>
          </p:grpSp>
          <p:sp>
            <p:nvSpPr>
              <p:cNvPr id="1259" name="Oval 1258">
                <a:extLst>
                  <a:ext uri="{FF2B5EF4-FFF2-40B4-BE49-F238E27FC236}">
                    <a16:creationId xmlns:a16="http://schemas.microsoft.com/office/drawing/2014/main" id="{1C839164-6407-3779-BFE6-9F0ABE63E73A}"/>
                  </a:ext>
                </a:extLst>
              </p:cNvPr>
              <p:cNvSpPr/>
              <p:nvPr/>
            </p:nvSpPr>
            <p:spPr bwMode="auto">
              <a:xfrm>
                <a:off x="595855" y="1539314"/>
                <a:ext cx="164558" cy="164558"/>
              </a:xfrm>
              <a:prstGeom prst="ellipse">
                <a:avLst/>
              </a:prstGeom>
              <a:solidFill>
                <a:schemeClr val="tx1"/>
              </a:solidFill>
              <a:ln w="22225">
                <a:solidFill>
                  <a:srgbClr val="4DA195"/>
                </a:solidFill>
                <a:headEnd type="none" w="med" len="med"/>
                <a:tailEnd type="none" w="med" len="med"/>
              </a:ln>
              <a:effectLst>
                <a:glow rad="63500">
                  <a:srgbClr val="50E6FF">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dirty="0">
                    <a:ln>
                      <a:noFill/>
                    </a:ln>
                    <a:solidFill>
                      <a:srgbClr val="4DA195"/>
                    </a:solidFill>
                    <a:effectLst/>
                    <a:uLnTx/>
                    <a:uFillTx/>
                    <a:latin typeface="Segoe UI"/>
                    <a:ea typeface="Segoe UI" pitchFamily="34" charset="0"/>
                    <a:cs typeface="Segoe UI" pitchFamily="34" charset="0"/>
                  </a:rPr>
                  <a:t>1</a:t>
                </a:r>
                <a:endParaRPr kumimoji="0" lang="en-CA" sz="800" b="1" i="0" u="none" strike="noStrike" kern="1200" cap="none" spc="0" normalizeH="0" baseline="0" noProof="0" dirty="0">
                  <a:ln>
                    <a:noFill/>
                  </a:ln>
                  <a:solidFill>
                    <a:srgbClr val="4DA195"/>
                  </a:solidFill>
                  <a:effectLst/>
                  <a:uLnTx/>
                  <a:uFillTx/>
                  <a:latin typeface="Segoe UI"/>
                  <a:ea typeface="Segoe UI" pitchFamily="34" charset="0"/>
                  <a:cs typeface="Segoe UI" pitchFamily="34" charset="0"/>
                </a:endParaRPr>
              </a:p>
            </p:txBody>
          </p:sp>
          <p:sp>
            <p:nvSpPr>
              <p:cNvPr id="1260" name="Oval 1259">
                <a:extLst>
                  <a:ext uri="{FF2B5EF4-FFF2-40B4-BE49-F238E27FC236}">
                    <a16:creationId xmlns:a16="http://schemas.microsoft.com/office/drawing/2014/main" id="{C04A72C2-9A2F-023B-59D8-78549A41E755}"/>
                  </a:ext>
                </a:extLst>
              </p:cNvPr>
              <p:cNvSpPr/>
              <p:nvPr/>
            </p:nvSpPr>
            <p:spPr bwMode="auto">
              <a:xfrm>
                <a:off x="3853405" y="1783789"/>
                <a:ext cx="164558" cy="164558"/>
              </a:xfrm>
              <a:prstGeom prst="ellipse">
                <a:avLst/>
              </a:prstGeom>
              <a:solidFill>
                <a:schemeClr val="tx1"/>
              </a:solidFill>
              <a:ln w="22225">
                <a:solidFill>
                  <a:srgbClr val="4DA195"/>
                </a:solidFill>
                <a:headEnd type="none" w="med" len="med"/>
                <a:tailEnd type="none" w="med" len="med"/>
              </a:ln>
              <a:effectLst>
                <a:glow rad="63500">
                  <a:srgbClr val="50E6FF">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a:ln>
                      <a:noFill/>
                    </a:ln>
                    <a:solidFill>
                      <a:srgbClr val="4DA195"/>
                    </a:solidFill>
                    <a:effectLst/>
                    <a:uLnTx/>
                    <a:uFillTx/>
                    <a:latin typeface="Segoe UI"/>
                    <a:ea typeface="Segoe UI" pitchFamily="34" charset="0"/>
                    <a:cs typeface="Segoe UI" pitchFamily="34" charset="0"/>
                  </a:rPr>
                  <a:t>2</a:t>
                </a:r>
                <a:endParaRPr kumimoji="0" lang="en-CA" sz="800" b="1" i="0" u="none" strike="noStrike" kern="1200" cap="none" spc="0" normalizeH="0" baseline="0" noProof="0" dirty="0">
                  <a:ln>
                    <a:noFill/>
                  </a:ln>
                  <a:solidFill>
                    <a:srgbClr val="4DA195"/>
                  </a:solidFill>
                  <a:effectLst/>
                  <a:uLnTx/>
                  <a:uFillTx/>
                  <a:latin typeface="Segoe UI"/>
                  <a:ea typeface="Segoe UI" pitchFamily="34" charset="0"/>
                  <a:cs typeface="Segoe UI" pitchFamily="34" charset="0"/>
                </a:endParaRPr>
              </a:p>
            </p:txBody>
          </p:sp>
          <p:sp>
            <p:nvSpPr>
              <p:cNvPr id="1261" name="Oval 1260">
                <a:extLst>
                  <a:ext uri="{FF2B5EF4-FFF2-40B4-BE49-F238E27FC236}">
                    <a16:creationId xmlns:a16="http://schemas.microsoft.com/office/drawing/2014/main" id="{5F439704-3FCD-16D5-7449-5D7CAB2731DD}"/>
                  </a:ext>
                </a:extLst>
              </p:cNvPr>
              <p:cNvSpPr/>
              <p:nvPr/>
            </p:nvSpPr>
            <p:spPr bwMode="auto">
              <a:xfrm>
                <a:off x="4542380" y="1783789"/>
                <a:ext cx="164558" cy="164558"/>
              </a:xfrm>
              <a:prstGeom prst="ellipse">
                <a:avLst/>
              </a:prstGeom>
              <a:solidFill>
                <a:schemeClr val="tx1"/>
              </a:solidFill>
              <a:ln w="22225">
                <a:solidFill>
                  <a:srgbClr val="4DA195"/>
                </a:solidFill>
                <a:headEnd type="none" w="med" len="med"/>
                <a:tailEnd type="none" w="med" len="med"/>
              </a:ln>
              <a:effectLst>
                <a:glow rad="63500">
                  <a:srgbClr val="50E6FF">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a:ln>
                      <a:noFill/>
                    </a:ln>
                    <a:solidFill>
                      <a:srgbClr val="4DA195"/>
                    </a:solidFill>
                    <a:effectLst/>
                    <a:uLnTx/>
                    <a:uFillTx/>
                    <a:latin typeface="Segoe UI"/>
                    <a:ea typeface="Segoe UI" pitchFamily="34" charset="0"/>
                    <a:cs typeface="Segoe UI" pitchFamily="34" charset="0"/>
                  </a:rPr>
                  <a:t>3</a:t>
                </a:r>
                <a:endParaRPr kumimoji="0" lang="en-CA" sz="800" b="1" i="0" u="none" strike="noStrike" kern="1200" cap="none" spc="0" normalizeH="0" baseline="0" noProof="0" dirty="0">
                  <a:ln>
                    <a:noFill/>
                  </a:ln>
                  <a:solidFill>
                    <a:srgbClr val="4DA195"/>
                  </a:solidFill>
                  <a:effectLst/>
                  <a:uLnTx/>
                  <a:uFillTx/>
                  <a:latin typeface="Segoe UI"/>
                  <a:ea typeface="Segoe UI" pitchFamily="34" charset="0"/>
                  <a:cs typeface="Segoe UI" pitchFamily="34" charset="0"/>
                </a:endParaRPr>
              </a:p>
            </p:txBody>
          </p:sp>
          <p:sp>
            <p:nvSpPr>
              <p:cNvPr id="1262" name="Oval 1261">
                <a:extLst>
                  <a:ext uri="{FF2B5EF4-FFF2-40B4-BE49-F238E27FC236}">
                    <a16:creationId xmlns:a16="http://schemas.microsoft.com/office/drawing/2014/main" id="{07A031E3-67CB-3EEB-E722-35EC4455BDDE}"/>
                  </a:ext>
                </a:extLst>
              </p:cNvPr>
              <p:cNvSpPr/>
              <p:nvPr/>
            </p:nvSpPr>
            <p:spPr bwMode="auto">
              <a:xfrm>
                <a:off x="4564605" y="831289"/>
                <a:ext cx="164558" cy="164558"/>
              </a:xfrm>
              <a:prstGeom prst="ellipse">
                <a:avLst/>
              </a:prstGeom>
              <a:solidFill>
                <a:schemeClr val="tx1"/>
              </a:solidFill>
              <a:ln w="22225">
                <a:solidFill>
                  <a:srgbClr val="4DA195"/>
                </a:solidFill>
                <a:headEnd type="none" w="med" len="med"/>
                <a:tailEnd type="none" w="med" len="med"/>
              </a:ln>
              <a:effectLst>
                <a:glow rad="63500">
                  <a:srgbClr val="50E6FF">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a:ln>
                      <a:noFill/>
                    </a:ln>
                    <a:solidFill>
                      <a:srgbClr val="4DA195"/>
                    </a:solidFill>
                    <a:effectLst/>
                    <a:uLnTx/>
                    <a:uFillTx/>
                    <a:latin typeface="Segoe UI"/>
                    <a:ea typeface="Segoe UI" pitchFamily="34" charset="0"/>
                    <a:cs typeface="Segoe UI" pitchFamily="34" charset="0"/>
                  </a:rPr>
                  <a:t>4</a:t>
                </a:r>
                <a:endParaRPr kumimoji="0" lang="en-CA" sz="800" b="1" i="0" u="none" strike="noStrike" kern="1200" cap="none" spc="0" normalizeH="0" baseline="0" noProof="0" dirty="0">
                  <a:ln>
                    <a:noFill/>
                  </a:ln>
                  <a:solidFill>
                    <a:srgbClr val="4DA195"/>
                  </a:solidFill>
                  <a:effectLst/>
                  <a:uLnTx/>
                  <a:uFillTx/>
                  <a:latin typeface="Segoe UI"/>
                  <a:ea typeface="Segoe UI" pitchFamily="34" charset="0"/>
                  <a:cs typeface="Segoe UI" pitchFamily="34" charset="0"/>
                </a:endParaRPr>
              </a:p>
            </p:txBody>
          </p:sp>
          <p:sp>
            <p:nvSpPr>
              <p:cNvPr id="1263" name="Oval 1262">
                <a:extLst>
                  <a:ext uri="{FF2B5EF4-FFF2-40B4-BE49-F238E27FC236}">
                    <a16:creationId xmlns:a16="http://schemas.microsoft.com/office/drawing/2014/main" id="{3D246C77-4B48-716D-4A28-5F3FEF95ECDC}"/>
                  </a:ext>
                </a:extLst>
              </p:cNvPr>
              <p:cNvSpPr/>
              <p:nvPr/>
            </p:nvSpPr>
            <p:spPr bwMode="auto">
              <a:xfrm>
                <a:off x="4829665" y="1102551"/>
                <a:ext cx="164558" cy="164558"/>
              </a:xfrm>
              <a:prstGeom prst="ellipse">
                <a:avLst/>
              </a:prstGeom>
              <a:solidFill>
                <a:schemeClr val="tx1"/>
              </a:solidFill>
              <a:ln w="22225">
                <a:solidFill>
                  <a:srgbClr val="4DA195"/>
                </a:solidFill>
                <a:headEnd type="none" w="med" len="med"/>
                <a:tailEnd type="none" w="med" len="med"/>
              </a:ln>
              <a:effectLst>
                <a:glow rad="63500">
                  <a:srgbClr val="50E6FF">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a:ln>
                      <a:noFill/>
                    </a:ln>
                    <a:solidFill>
                      <a:srgbClr val="4DA195"/>
                    </a:solidFill>
                    <a:effectLst/>
                    <a:uLnTx/>
                    <a:uFillTx/>
                    <a:latin typeface="Segoe UI"/>
                    <a:ea typeface="Segoe UI" pitchFamily="34" charset="0"/>
                    <a:cs typeface="Segoe UI" pitchFamily="34" charset="0"/>
                  </a:rPr>
                  <a:t>5</a:t>
                </a:r>
                <a:endParaRPr kumimoji="0" lang="en-CA" sz="800" b="1" i="0" u="none" strike="noStrike" kern="1200" cap="none" spc="0" normalizeH="0" baseline="0" noProof="0" dirty="0">
                  <a:ln>
                    <a:noFill/>
                  </a:ln>
                  <a:solidFill>
                    <a:srgbClr val="4DA195"/>
                  </a:solidFill>
                  <a:effectLst/>
                  <a:uLnTx/>
                  <a:uFillTx/>
                  <a:latin typeface="Segoe UI"/>
                  <a:ea typeface="Segoe UI" pitchFamily="34" charset="0"/>
                  <a:cs typeface="Segoe UI" pitchFamily="34" charset="0"/>
                </a:endParaRPr>
              </a:p>
            </p:txBody>
          </p:sp>
          <p:sp>
            <p:nvSpPr>
              <p:cNvPr id="1264" name="Oval 1263">
                <a:extLst>
                  <a:ext uri="{FF2B5EF4-FFF2-40B4-BE49-F238E27FC236}">
                    <a16:creationId xmlns:a16="http://schemas.microsoft.com/office/drawing/2014/main" id="{686D2031-44B6-80DC-79A7-004DA5C58388}"/>
                  </a:ext>
                </a:extLst>
              </p:cNvPr>
              <p:cNvSpPr/>
              <p:nvPr/>
            </p:nvSpPr>
            <p:spPr bwMode="auto">
              <a:xfrm>
                <a:off x="3246709" y="1972501"/>
                <a:ext cx="164558" cy="164558"/>
              </a:xfrm>
              <a:prstGeom prst="ellipse">
                <a:avLst/>
              </a:prstGeom>
              <a:solidFill>
                <a:schemeClr val="tx1"/>
              </a:solidFill>
              <a:ln w="22225">
                <a:solidFill>
                  <a:srgbClr val="4DA195"/>
                </a:solidFill>
                <a:headEnd type="none" w="med" len="med"/>
                <a:tailEnd type="none" w="med" len="med"/>
              </a:ln>
              <a:effectLst>
                <a:glow rad="63500">
                  <a:srgbClr val="50E6FF">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a:ln>
                      <a:noFill/>
                    </a:ln>
                    <a:solidFill>
                      <a:srgbClr val="4DA195"/>
                    </a:solidFill>
                    <a:effectLst/>
                    <a:uLnTx/>
                    <a:uFillTx/>
                    <a:latin typeface="Segoe UI"/>
                    <a:ea typeface="Segoe UI" pitchFamily="34" charset="0"/>
                    <a:cs typeface="Segoe UI" pitchFamily="34" charset="0"/>
                  </a:rPr>
                  <a:t>2</a:t>
                </a:r>
                <a:endParaRPr kumimoji="0" lang="en-CA" sz="800" b="1" i="0" u="none" strike="noStrike" kern="1200" cap="none" spc="0" normalizeH="0" baseline="0" noProof="0" dirty="0">
                  <a:ln>
                    <a:noFill/>
                  </a:ln>
                  <a:solidFill>
                    <a:srgbClr val="4DA195"/>
                  </a:solidFill>
                  <a:effectLst/>
                  <a:uLnTx/>
                  <a:uFillTx/>
                  <a:latin typeface="Segoe UI"/>
                  <a:ea typeface="Segoe UI" pitchFamily="34" charset="0"/>
                  <a:cs typeface="Segoe UI" pitchFamily="34" charset="0"/>
                </a:endParaRPr>
              </a:p>
            </p:txBody>
          </p:sp>
          <p:sp>
            <p:nvSpPr>
              <p:cNvPr id="1265" name="Oval 1264">
                <a:extLst>
                  <a:ext uri="{FF2B5EF4-FFF2-40B4-BE49-F238E27FC236}">
                    <a16:creationId xmlns:a16="http://schemas.microsoft.com/office/drawing/2014/main" id="{89BF2323-AACD-93E2-4506-1A7F030EC0CF}"/>
                  </a:ext>
                </a:extLst>
              </p:cNvPr>
              <p:cNvSpPr/>
              <p:nvPr/>
            </p:nvSpPr>
            <p:spPr bwMode="auto">
              <a:xfrm>
                <a:off x="6231209" y="1064451"/>
                <a:ext cx="164558" cy="164558"/>
              </a:xfrm>
              <a:prstGeom prst="ellipse">
                <a:avLst/>
              </a:prstGeom>
              <a:solidFill>
                <a:schemeClr val="tx1"/>
              </a:solidFill>
              <a:ln w="22225">
                <a:solidFill>
                  <a:srgbClr val="4DA195"/>
                </a:solidFill>
                <a:headEnd type="none" w="med" len="med"/>
                <a:tailEnd type="none" w="med" len="med"/>
              </a:ln>
              <a:effectLst>
                <a:glow rad="63500">
                  <a:srgbClr val="50E6FF">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a:ln>
                      <a:noFill/>
                    </a:ln>
                    <a:solidFill>
                      <a:srgbClr val="4DA195"/>
                    </a:solidFill>
                    <a:effectLst/>
                    <a:uLnTx/>
                    <a:uFillTx/>
                    <a:latin typeface="Segoe UI"/>
                    <a:ea typeface="Segoe UI" pitchFamily="34" charset="0"/>
                    <a:cs typeface="Segoe UI" pitchFamily="34" charset="0"/>
                  </a:rPr>
                  <a:t>6</a:t>
                </a:r>
                <a:endParaRPr kumimoji="0" lang="en-CA" sz="800" b="1" i="0" u="none" strike="noStrike" kern="1200" cap="none" spc="0" normalizeH="0" baseline="0" noProof="0" dirty="0">
                  <a:ln>
                    <a:noFill/>
                  </a:ln>
                  <a:solidFill>
                    <a:srgbClr val="4DA195"/>
                  </a:solidFill>
                  <a:effectLst/>
                  <a:uLnTx/>
                  <a:uFillTx/>
                  <a:latin typeface="Segoe UI"/>
                  <a:ea typeface="Segoe UI" pitchFamily="34" charset="0"/>
                  <a:cs typeface="Segoe UI" pitchFamily="34" charset="0"/>
                </a:endParaRPr>
              </a:p>
            </p:txBody>
          </p:sp>
          <p:sp>
            <p:nvSpPr>
              <p:cNvPr id="1266" name="Oval 1265">
                <a:extLst>
                  <a:ext uri="{FF2B5EF4-FFF2-40B4-BE49-F238E27FC236}">
                    <a16:creationId xmlns:a16="http://schemas.microsoft.com/office/drawing/2014/main" id="{7432AAE9-C4EF-6842-E092-29B7DB8365BA}"/>
                  </a:ext>
                </a:extLst>
              </p:cNvPr>
              <p:cNvSpPr/>
              <p:nvPr/>
            </p:nvSpPr>
            <p:spPr bwMode="auto">
              <a:xfrm>
                <a:off x="7371034" y="2391601"/>
                <a:ext cx="164558" cy="164558"/>
              </a:xfrm>
              <a:prstGeom prst="ellipse">
                <a:avLst/>
              </a:prstGeom>
              <a:solidFill>
                <a:schemeClr val="tx1"/>
              </a:solidFill>
              <a:ln w="22225">
                <a:solidFill>
                  <a:srgbClr val="4DA195"/>
                </a:solidFill>
                <a:headEnd type="none" w="med" len="med"/>
                <a:tailEnd type="none" w="med" len="med"/>
              </a:ln>
              <a:effectLst>
                <a:glow rad="63500">
                  <a:srgbClr val="50E6FF">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a:ln>
                      <a:noFill/>
                    </a:ln>
                    <a:solidFill>
                      <a:srgbClr val="4DA195"/>
                    </a:solidFill>
                    <a:effectLst/>
                    <a:uLnTx/>
                    <a:uFillTx/>
                    <a:latin typeface="Segoe UI"/>
                    <a:ea typeface="Segoe UI" pitchFamily="34" charset="0"/>
                    <a:cs typeface="Segoe UI" pitchFamily="34" charset="0"/>
                  </a:rPr>
                  <a:t>8</a:t>
                </a:r>
                <a:endParaRPr kumimoji="0" lang="en-CA" sz="800" b="1" i="0" u="none" strike="noStrike" kern="1200" cap="none" spc="0" normalizeH="0" baseline="0" noProof="0" dirty="0">
                  <a:ln>
                    <a:noFill/>
                  </a:ln>
                  <a:solidFill>
                    <a:srgbClr val="4DA195"/>
                  </a:solidFill>
                  <a:effectLst/>
                  <a:uLnTx/>
                  <a:uFillTx/>
                  <a:latin typeface="Segoe UI"/>
                  <a:ea typeface="Segoe UI" pitchFamily="34" charset="0"/>
                  <a:cs typeface="Segoe UI" pitchFamily="34" charset="0"/>
                </a:endParaRPr>
              </a:p>
            </p:txBody>
          </p:sp>
        </p:grpSp>
        <p:sp>
          <p:nvSpPr>
            <p:cNvPr id="1268" name="Oval 1267">
              <a:extLst>
                <a:ext uri="{FF2B5EF4-FFF2-40B4-BE49-F238E27FC236}">
                  <a16:creationId xmlns:a16="http://schemas.microsoft.com/office/drawing/2014/main" id="{2390EABA-FF9F-CA89-3EAF-D056A08E17BD}"/>
                </a:ext>
              </a:extLst>
            </p:cNvPr>
            <p:cNvSpPr/>
            <p:nvPr/>
          </p:nvSpPr>
          <p:spPr bwMode="auto">
            <a:xfrm>
              <a:off x="3082151" y="2449482"/>
              <a:ext cx="164558" cy="164558"/>
            </a:xfrm>
            <a:prstGeom prst="ellipse">
              <a:avLst/>
            </a:prstGeom>
            <a:solidFill>
              <a:schemeClr val="tx1"/>
            </a:solidFill>
            <a:ln w="22225">
              <a:solidFill>
                <a:srgbClr val="4DA195"/>
              </a:solidFill>
              <a:headEnd type="none" w="med" len="med"/>
              <a:tailEnd type="none" w="med" len="med"/>
            </a:ln>
            <a:effectLst>
              <a:glow rad="63500">
                <a:srgbClr val="50E6FF">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a:ln>
                    <a:noFill/>
                  </a:ln>
                  <a:solidFill>
                    <a:srgbClr val="4DA195"/>
                  </a:solidFill>
                  <a:effectLst/>
                  <a:uLnTx/>
                  <a:uFillTx/>
                  <a:latin typeface="Segoe UI"/>
                  <a:ea typeface="Segoe UI" pitchFamily="34" charset="0"/>
                  <a:cs typeface="Segoe UI" pitchFamily="34" charset="0"/>
                </a:rPr>
                <a:t>3</a:t>
              </a:r>
              <a:endParaRPr kumimoji="0" lang="en-CA" sz="800" b="1" i="0" u="none" strike="noStrike" kern="1200" cap="none" spc="0" normalizeH="0" baseline="0" noProof="0" dirty="0">
                <a:ln>
                  <a:noFill/>
                </a:ln>
                <a:solidFill>
                  <a:srgbClr val="4DA195"/>
                </a:solidFill>
                <a:effectLst/>
                <a:uLnTx/>
                <a:uFillTx/>
                <a:latin typeface="Segoe UI"/>
                <a:ea typeface="Segoe UI" pitchFamily="34" charset="0"/>
                <a:cs typeface="Segoe UI" pitchFamily="34" charset="0"/>
              </a:endParaRPr>
            </a:p>
          </p:txBody>
        </p:sp>
        <p:sp>
          <p:nvSpPr>
            <p:cNvPr id="1269" name="Oval 1268">
              <a:extLst>
                <a:ext uri="{FF2B5EF4-FFF2-40B4-BE49-F238E27FC236}">
                  <a16:creationId xmlns:a16="http://schemas.microsoft.com/office/drawing/2014/main" id="{32F85F69-833B-7C6F-2D39-D4B9DE9A972B}"/>
                </a:ext>
              </a:extLst>
            </p:cNvPr>
            <p:cNvSpPr/>
            <p:nvPr/>
          </p:nvSpPr>
          <p:spPr bwMode="auto">
            <a:xfrm>
              <a:off x="6894783" y="1929295"/>
              <a:ext cx="164558" cy="164558"/>
            </a:xfrm>
            <a:prstGeom prst="ellipse">
              <a:avLst/>
            </a:prstGeom>
            <a:solidFill>
              <a:schemeClr val="tx1"/>
            </a:solidFill>
            <a:ln w="22225">
              <a:solidFill>
                <a:srgbClr val="4DA195"/>
              </a:solidFill>
              <a:headEnd type="none" w="med" len="med"/>
              <a:tailEnd type="none" w="med" len="med"/>
            </a:ln>
            <a:effectLst>
              <a:glow rad="63500">
                <a:srgbClr val="50E6FF">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a:ln>
                    <a:noFill/>
                  </a:ln>
                  <a:solidFill>
                    <a:srgbClr val="4DA195"/>
                  </a:solidFill>
                  <a:effectLst/>
                  <a:uLnTx/>
                  <a:uFillTx/>
                  <a:latin typeface="Segoe UI"/>
                  <a:ea typeface="Segoe UI" pitchFamily="34" charset="0"/>
                  <a:cs typeface="Segoe UI" pitchFamily="34" charset="0"/>
                </a:rPr>
                <a:t>7</a:t>
              </a:r>
              <a:endParaRPr kumimoji="0" lang="en-CA" sz="800" b="1" i="0" u="none" strike="noStrike" kern="1200" cap="none" spc="0" normalizeH="0" baseline="0" noProof="0" dirty="0">
                <a:ln>
                  <a:noFill/>
                </a:ln>
                <a:solidFill>
                  <a:srgbClr val="4DA195"/>
                </a:soli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2267810635"/>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A47CB06E-AF41-8BB9-5169-7A3A9BA69D35}"/>
            </a:ext>
          </a:extLst>
        </p:cNvPr>
        <p:cNvGrpSpPr/>
        <p:nvPr/>
      </p:nvGrpSpPr>
      <p:grpSpPr>
        <a:xfrm>
          <a:off x="0" y="0"/>
          <a:ext cx="0" cy="0"/>
          <a:chOff x="0" y="0"/>
          <a:chExt cx="0" cy="0"/>
        </a:xfrm>
      </p:grpSpPr>
      <p:grpSp>
        <p:nvGrpSpPr>
          <p:cNvPr id="93" name="Group 92">
            <a:extLst>
              <a:ext uri="{FF2B5EF4-FFF2-40B4-BE49-F238E27FC236}">
                <a16:creationId xmlns:a16="http://schemas.microsoft.com/office/drawing/2014/main" id="{0BDBF1E9-9252-F1F3-800E-40B079862255}"/>
              </a:ext>
            </a:extLst>
          </p:cNvPr>
          <p:cNvGrpSpPr/>
          <p:nvPr/>
        </p:nvGrpSpPr>
        <p:grpSpPr>
          <a:xfrm>
            <a:off x="628650" y="998489"/>
            <a:ext cx="7629525" cy="4106911"/>
            <a:chOff x="628650" y="998489"/>
            <a:chExt cx="7629525" cy="4106911"/>
          </a:xfrm>
        </p:grpSpPr>
        <p:sp>
          <p:nvSpPr>
            <p:cNvPr id="186" name="Rectangle 185">
              <a:extLst>
                <a:ext uri="{FF2B5EF4-FFF2-40B4-BE49-F238E27FC236}">
                  <a16:creationId xmlns:a16="http://schemas.microsoft.com/office/drawing/2014/main" id="{09BB3B1C-157D-8DC8-4466-AC8F099C02AB}"/>
                </a:ext>
              </a:extLst>
            </p:cNvPr>
            <p:cNvSpPr/>
            <p:nvPr/>
          </p:nvSpPr>
          <p:spPr bwMode="auto">
            <a:xfrm>
              <a:off x="628650" y="998489"/>
              <a:ext cx="7629525" cy="4106911"/>
            </a:xfrm>
            <a:prstGeom prst="rect">
              <a:avLst/>
            </a:prstGeom>
            <a:gradFill>
              <a:gsLst>
                <a:gs pos="0">
                  <a:srgbClr val="F7FDFD"/>
                </a:gs>
                <a:gs pos="100000">
                  <a:srgbClr val="EEEEF5"/>
                </a:gs>
              </a:gsLst>
              <a:lin ang="189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Rounded Corners 1">
              <a:extLst>
                <a:ext uri="{FF2B5EF4-FFF2-40B4-BE49-F238E27FC236}">
                  <a16:creationId xmlns:a16="http://schemas.microsoft.com/office/drawing/2014/main" id="{24B8C197-4EDC-4B4E-B044-A2FEAC196924}"/>
                </a:ext>
              </a:extLst>
            </p:cNvPr>
            <p:cNvSpPr/>
            <p:nvPr/>
          </p:nvSpPr>
          <p:spPr bwMode="auto">
            <a:xfrm>
              <a:off x="1550963" y="1310006"/>
              <a:ext cx="2521477" cy="1526768"/>
            </a:xfrm>
            <a:prstGeom prst="roundRect">
              <a:avLst>
                <a:gd name="adj" fmla="val 1988"/>
              </a:avLst>
            </a:prstGeom>
            <a:solidFill>
              <a:srgbClr val="E1ECEA"/>
            </a:solidFill>
            <a:ln w="4445">
              <a:solidFill>
                <a:srgbClr val="CAE4E1"/>
              </a:solidFill>
              <a:headEnd type="none" w="med" len="med"/>
              <a:tailEnd type="none" w="med" len="med"/>
            </a:ln>
            <a:effectLst>
              <a:outerShdw blurRad="50800" dist="38100" dir="5400000" algn="t" rotWithShape="0">
                <a:prstClr val="black">
                  <a:alpha val="7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Rectangle: Rounded Corners 2">
              <a:extLst>
                <a:ext uri="{FF2B5EF4-FFF2-40B4-BE49-F238E27FC236}">
                  <a16:creationId xmlns:a16="http://schemas.microsoft.com/office/drawing/2014/main" id="{A2C9B787-22E7-3581-0801-2D1C92DC9490}"/>
                </a:ext>
              </a:extLst>
            </p:cNvPr>
            <p:cNvSpPr/>
            <p:nvPr/>
          </p:nvSpPr>
          <p:spPr bwMode="auto">
            <a:xfrm>
              <a:off x="1627646" y="1665650"/>
              <a:ext cx="2368109" cy="1057113"/>
            </a:xfrm>
            <a:prstGeom prst="roundRect">
              <a:avLst>
                <a:gd name="adj" fmla="val 1988"/>
              </a:avLst>
            </a:prstGeom>
            <a:solidFill>
              <a:srgbClr val="EBEBEB"/>
            </a:solidFill>
            <a:ln w="4445">
              <a:solidFill>
                <a:schemeClr val="tx1">
                  <a:lumMod val="75000"/>
                </a:schemeClr>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Rounded Corners 4">
              <a:extLst>
                <a:ext uri="{FF2B5EF4-FFF2-40B4-BE49-F238E27FC236}">
                  <a16:creationId xmlns:a16="http://schemas.microsoft.com/office/drawing/2014/main" id="{A9605404-15E1-5DAF-495D-E7993B7E152D}"/>
                </a:ext>
              </a:extLst>
            </p:cNvPr>
            <p:cNvSpPr/>
            <p:nvPr/>
          </p:nvSpPr>
          <p:spPr bwMode="auto">
            <a:xfrm>
              <a:off x="1702917" y="1763717"/>
              <a:ext cx="2217042" cy="874026"/>
            </a:xfrm>
            <a:prstGeom prst="roundRect">
              <a:avLst>
                <a:gd name="adj" fmla="val 11561"/>
              </a:avLst>
            </a:prstGeom>
            <a:solidFill>
              <a:srgbClr val="FFFFFF"/>
            </a:solidFill>
            <a:ln w="3175">
              <a:solidFill>
                <a:schemeClr val="tx1">
                  <a:lumMod val="7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6" name="Straight Connector 5">
              <a:extLst>
                <a:ext uri="{FF2B5EF4-FFF2-40B4-BE49-F238E27FC236}">
                  <a16:creationId xmlns:a16="http://schemas.microsoft.com/office/drawing/2014/main" id="{E319DBDB-0EC1-D6F3-7D72-03AF22CA58F3}"/>
                </a:ext>
              </a:extLst>
            </p:cNvPr>
            <p:cNvCxnSpPr>
              <a:cxnSpLocks/>
            </p:cNvCxnSpPr>
            <p:nvPr/>
          </p:nvCxnSpPr>
          <p:spPr>
            <a:xfrm>
              <a:off x="1804827" y="2043625"/>
              <a:ext cx="1997916" cy="0"/>
            </a:xfrm>
            <a:prstGeom prst="line">
              <a:avLst/>
            </a:prstGeom>
            <a:ln w="3175">
              <a:solidFill>
                <a:schemeClr val="tx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065B3C3F-FAA6-5F8B-4E40-B4FA4D24E99E}"/>
                </a:ext>
              </a:extLst>
            </p:cNvPr>
            <p:cNvSpPr txBox="1"/>
            <p:nvPr/>
          </p:nvSpPr>
          <p:spPr>
            <a:xfrm>
              <a:off x="2016761" y="1844408"/>
              <a:ext cx="1699894" cy="123111"/>
            </a:xfrm>
            <a:prstGeom prst="rect">
              <a:avLst/>
            </a:prstGeom>
            <a:noFill/>
          </p:spPr>
          <p:txBody>
            <a:bodyPr wrap="square" lIns="0" tIns="0" rIns="0" bIns="0" rtlCol="0">
              <a:spAutoFit/>
            </a:bodyPr>
            <a:lstStyle/>
            <a:p>
              <a:pPr algn="l"/>
              <a:r>
                <a:rPr lang="en-CA" sz="800">
                  <a:solidFill>
                    <a:schemeClr val="bg1"/>
                  </a:solidFill>
                  <a:latin typeface="+mj-lt"/>
                </a:rPr>
                <a:t>Your CICD deployment code</a:t>
              </a:r>
              <a:endParaRPr lang="en-CA" sz="800" dirty="0" err="1">
                <a:solidFill>
                  <a:schemeClr val="bg1"/>
                </a:solidFill>
                <a:latin typeface="+mj-lt"/>
              </a:endParaRPr>
            </a:p>
          </p:txBody>
        </p:sp>
        <p:pic>
          <p:nvPicPr>
            <p:cNvPr id="1026" name="Picture 2" descr="Download the Python Logo and Icon for Your Projects">
              <a:extLst>
                <a:ext uri="{FF2B5EF4-FFF2-40B4-BE49-F238E27FC236}">
                  <a16:creationId xmlns:a16="http://schemas.microsoft.com/office/drawing/2014/main" id="{BBF7D060-7650-DACE-D7B6-5642C193B4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6486" y="1799996"/>
              <a:ext cx="211934" cy="211934"/>
            </a:xfrm>
            <a:prstGeom prst="rect">
              <a:avLst/>
            </a:prstGeom>
            <a:noFill/>
            <a:extLst>
              <a:ext uri="{909E8E84-426E-40DD-AFC4-6F175D3DCCD1}">
                <a14:hiddenFill xmlns:a14="http://schemas.microsoft.com/office/drawing/2010/main">
                  <a:solidFill>
                    <a:srgbClr val="FFFFFF"/>
                  </a:solidFill>
                </a14:hiddenFill>
              </a:ext>
            </a:extLst>
          </p:spPr>
        </p:pic>
        <p:pic>
          <p:nvPicPr>
            <p:cNvPr id="9" name="Graphic 8">
              <a:extLst>
                <a:ext uri="{FF2B5EF4-FFF2-40B4-BE49-F238E27FC236}">
                  <a16:creationId xmlns:a16="http://schemas.microsoft.com/office/drawing/2014/main" id="{B9FA8FC8-F43D-8CDA-39C9-57C5E699927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809426" y="2206876"/>
              <a:ext cx="232573" cy="232573"/>
            </a:xfrm>
            <a:prstGeom prst="rect">
              <a:avLst/>
            </a:prstGeom>
          </p:spPr>
        </p:pic>
        <p:sp>
          <p:nvSpPr>
            <p:cNvPr id="10" name="TextBox 9">
              <a:extLst>
                <a:ext uri="{FF2B5EF4-FFF2-40B4-BE49-F238E27FC236}">
                  <a16:creationId xmlns:a16="http://schemas.microsoft.com/office/drawing/2014/main" id="{101BBD38-A16E-8F70-1FE9-6EE016EE4ADE}"/>
                </a:ext>
              </a:extLst>
            </p:cNvPr>
            <p:cNvSpPr txBox="1"/>
            <p:nvPr/>
          </p:nvSpPr>
          <p:spPr>
            <a:xfrm>
              <a:off x="2081134" y="2217574"/>
              <a:ext cx="1060846" cy="246221"/>
            </a:xfrm>
            <a:prstGeom prst="rect">
              <a:avLst/>
            </a:prstGeom>
            <a:noFill/>
          </p:spPr>
          <p:txBody>
            <a:bodyPr wrap="square" lIns="0" tIns="0" rIns="0" bIns="0" rtlCol="0">
              <a:spAutoFit/>
            </a:bodyPr>
            <a:lstStyle/>
            <a:p>
              <a:pPr algn="l"/>
              <a:r>
                <a:rPr lang="en-CA" sz="800">
                  <a:solidFill>
                    <a:schemeClr val="bg1"/>
                  </a:solidFill>
                  <a:latin typeface="+mj-lt"/>
                </a:rPr>
                <a:t>Service Principal or</a:t>
              </a:r>
            </a:p>
            <a:p>
              <a:pPr algn="l"/>
              <a:r>
                <a:rPr lang="en-CA" sz="800">
                  <a:solidFill>
                    <a:schemeClr val="bg1"/>
                  </a:solidFill>
                  <a:latin typeface="+mj-lt"/>
                </a:rPr>
                <a:t>Managed Identity</a:t>
              </a:r>
              <a:endParaRPr lang="en-CA" sz="800" dirty="0" err="1">
                <a:solidFill>
                  <a:schemeClr val="bg1"/>
                </a:solidFill>
                <a:latin typeface="+mj-lt"/>
              </a:endParaRPr>
            </a:p>
          </p:txBody>
        </p:sp>
        <p:pic>
          <p:nvPicPr>
            <p:cNvPr id="11" name="Picture 6">
              <a:extLst>
                <a:ext uri="{FF2B5EF4-FFF2-40B4-BE49-F238E27FC236}">
                  <a16:creationId xmlns:a16="http://schemas.microsoft.com/office/drawing/2014/main" id="{BE46C2AA-D53F-FC48-5AA8-33B9B4E0FCF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27646" y="1377235"/>
              <a:ext cx="228933" cy="228933"/>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0" descr="Azure DevOps Solidify">
              <a:extLst>
                <a:ext uri="{FF2B5EF4-FFF2-40B4-BE49-F238E27FC236}">
                  <a16:creationId xmlns:a16="http://schemas.microsoft.com/office/drawing/2014/main" id="{F8EB8F8F-20F1-88EC-B87B-396AEA154BE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64095" y="1369623"/>
              <a:ext cx="302902" cy="228933"/>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5287B173-8922-86E9-51FA-605DFD1FE46C}"/>
                </a:ext>
              </a:extLst>
            </p:cNvPr>
            <p:cNvSpPr txBox="1"/>
            <p:nvPr/>
          </p:nvSpPr>
          <p:spPr>
            <a:xfrm>
              <a:off x="2208746" y="1368591"/>
              <a:ext cx="1361114" cy="123111"/>
            </a:xfrm>
            <a:prstGeom prst="rect">
              <a:avLst/>
            </a:prstGeom>
            <a:noFill/>
          </p:spPr>
          <p:txBody>
            <a:bodyPr wrap="square" lIns="0" tIns="0" rIns="0" bIns="0" rtlCol="0">
              <a:spAutoFit/>
            </a:bodyPr>
            <a:lstStyle/>
            <a:p>
              <a:pPr algn="l"/>
              <a:r>
                <a:rPr lang="en-CA" sz="800">
                  <a:solidFill>
                    <a:schemeClr val="bg1"/>
                  </a:solidFill>
                  <a:latin typeface="+mj-lt"/>
                </a:rPr>
                <a:t>Your CICD Provider</a:t>
              </a:r>
              <a:endParaRPr lang="en-CA" sz="800" dirty="0" err="1">
                <a:solidFill>
                  <a:schemeClr val="bg1"/>
                </a:solidFill>
                <a:latin typeface="+mj-lt"/>
              </a:endParaRPr>
            </a:p>
          </p:txBody>
        </p:sp>
        <p:sp>
          <p:nvSpPr>
            <p:cNvPr id="16" name="TextBox 15">
              <a:extLst>
                <a:ext uri="{FF2B5EF4-FFF2-40B4-BE49-F238E27FC236}">
                  <a16:creationId xmlns:a16="http://schemas.microsoft.com/office/drawing/2014/main" id="{8F2AD17C-A792-C457-5AB5-0EEE620CB519}"/>
                </a:ext>
              </a:extLst>
            </p:cNvPr>
            <p:cNvSpPr txBox="1"/>
            <p:nvPr/>
          </p:nvSpPr>
          <p:spPr>
            <a:xfrm>
              <a:off x="2208746" y="1502691"/>
              <a:ext cx="1361114" cy="107722"/>
            </a:xfrm>
            <a:prstGeom prst="rect">
              <a:avLst/>
            </a:prstGeom>
            <a:noFill/>
          </p:spPr>
          <p:txBody>
            <a:bodyPr wrap="square" lIns="0" tIns="0" rIns="0" bIns="0" rtlCol="0">
              <a:spAutoFit/>
            </a:bodyPr>
            <a:lstStyle/>
            <a:p>
              <a:pPr algn="l"/>
              <a:r>
                <a:rPr lang="en-CA" sz="700">
                  <a:solidFill>
                    <a:schemeClr val="bg1"/>
                  </a:solidFill>
                </a:rPr>
                <a:t>GitHub Actions, Azure DevOps etc.</a:t>
              </a:r>
              <a:endParaRPr lang="en-CA" sz="700" dirty="0" err="1">
                <a:solidFill>
                  <a:schemeClr val="bg1"/>
                </a:solidFill>
              </a:endParaRPr>
            </a:p>
          </p:txBody>
        </p:sp>
        <p:pic>
          <p:nvPicPr>
            <p:cNvPr id="18" name="Graphic 17">
              <a:extLst>
                <a:ext uri="{FF2B5EF4-FFF2-40B4-BE49-F238E27FC236}">
                  <a16:creationId xmlns:a16="http://schemas.microsoft.com/office/drawing/2014/main" id="{2D6E7C8B-1C36-AB12-F5C8-5DCA990A861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181115" y="2188369"/>
              <a:ext cx="339082" cy="339082"/>
            </a:xfrm>
            <a:prstGeom prst="rect">
              <a:avLst/>
            </a:prstGeom>
          </p:spPr>
        </p:pic>
        <p:sp>
          <p:nvSpPr>
            <p:cNvPr id="19" name="TextBox 18">
              <a:extLst>
                <a:ext uri="{FF2B5EF4-FFF2-40B4-BE49-F238E27FC236}">
                  <a16:creationId xmlns:a16="http://schemas.microsoft.com/office/drawing/2014/main" id="{937F9C23-20A0-0DD6-9A6B-ABDE97F008D4}"/>
                </a:ext>
              </a:extLst>
            </p:cNvPr>
            <p:cNvSpPr txBox="1"/>
            <p:nvPr/>
          </p:nvSpPr>
          <p:spPr>
            <a:xfrm>
              <a:off x="3520852" y="2276159"/>
              <a:ext cx="404495" cy="123111"/>
            </a:xfrm>
            <a:prstGeom prst="rect">
              <a:avLst/>
            </a:prstGeom>
            <a:noFill/>
          </p:spPr>
          <p:txBody>
            <a:bodyPr wrap="square" lIns="0" tIns="0" rIns="0" bIns="0" rtlCol="0">
              <a:spAutoFit/>
            </a:bodyPr>
            <a:lstStyle/>
            <a:p>
              <a:pPr algn="l"/>
              <a:r>
                <a:rPr lang="en-CA" sz="800">
                  <a:solidFill>
                    <a:schemeClr val="bg1"/>
                  </a:solidFill>
                  <a:latin typeface="+mj-lt"/>
                </a:rPr>
                <a:t>HTTPS</a:t>
              </a:r>
              <a:endParaRPr lang="en-CA" sz="800" dirty="0" err="1">
                <a:solidFill>
                  <a:schemeClr val="bg1"/>
                </a:solidFill>
                <a:latin typeface="+mj-lt"/>
              </a:endParaRPr>
            </a:p>
          </p:txBody>
        </p:sp>
        <p:sp>
          <p:nvSpPr>
            <p:cNvPr id="21" name="Rectangle: Rounded Corners 20">
              <a:extLst>
                <a:ext uri="{FF2B5EF4-FFF2-40B4-BE49-F238E27FC236}">
                  <a16:creationId xmlns:a16="http://schemas.microsoft.com/office/drawing/2014/main" id="{A310F432-05C3-5039-1B62-B0E2B9369A69}"/>
                </a:ext>
              </a:extLst>
            </p:cNvPr>
            <p:cNvSpPr/>
            <p:nvPr/>
          </p:nvSpPr>
          <p:spPr bwMode="auto">
            <a:xfrm>
              <a:off x="5682213" y="2521244"/>
              <a:ext cx="2195949" cy="1522507"/>
            </a:xfrm>
            <a:prstGeom prst="roundRect">
              <a:avLst>
                <a:gd name="adj" fmla="val 1988"/>
              </a:avLst>
            </a:prstGeom>
            <a:solidFill>
              <a:srgbClr val="E1ECEA"/>
            </a:solidFill>
            <a:ln w="4445">
              <a:solidFill>
                <a:srgbClr val="CAE4E1"/>
              </a:solidFill>
              <a:headEnd type="none" w="med" len="med"/>
              <a:tailEnd type="none" w="med" len="med"/>
            </a:ln>
            <a:effectLst>
              <a:outerShdw blurRad="50800" dist="38100" dir="5400000" algn="t" rotWithShape="0">
                <a:prstClr val="black">
                  <a:alpha val="7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2" name="Picture 6" descr="Microsoft Fabric | Logopedia | Fandom">
              <a:extLst>
                <a:ext uri="{FF2B5EF4-FFF2-40B4-BE49-F238E27FC236}">
                  <a16:creationId xmlns:a16="http://schemas.microsoft.com/office/drawing/2014/main" id="{2B26ABE1-6708-0C9F-3C6A-394DADABD4E4}"/>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604077" y="2367544"/>
              <a:ext cx="453857" cy="453857"/>
            </a:xfrm>
            <a:prstGeom prst="rect">
              <a:avLst/>
            </a:prstGeom>
            <a:noFill/>
            <a:extLst>
              <a:ext uri="{909E8E84-426E-40DD-AFC4-6F175D3DCCD1}">
                <a14:hiddenFill xmlns:a14="http://schemas.microsoft.com/office/drawing/2010/main">
                  <a:solidFill>
                    <a:srgbClr val="FFFFFF"/>
                  </a:solidFill>
                </a14:hiddenFill>
              </a:ext>
            </a:extLst>
          </p:spPr>
        </p:pic>
        <p:sp>
          <p:nvSpPr>
            <p:cNvPr id="25" name="Rectangle 24">
              <a:extLst>
                <a:ext uri="{FF2B5EF4-FFF2-40B4-BE49-F238E27FC236}">
                  <a16:creationId xmlns:a16="http://schemas.microsoft.com/office/drawing/2014/main" id="{0AFBEB46-6F77-17D9-47E6-365EDA57D15C}"/>
                </a:ext>
              </a:extLst>
            </p:cNvPr>
            <p:cNvSpPr/>
            <p:nvPr/>
          </p:nvSpPr>
          <p:spPr bwMode="auto">
            <a:xfrm>
              <a:off x="5337062" y="3486755"/>
              <a:ext cx="1286111" cy="31157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800" kern="0">
                  <a:solidFill>
                    <a:schemeClr val="bg1"/>
                  </a:solidFill>
                  <a:latin typeface="Cascadia Code" panose="020B0609020000020004" pitchFamily="49" charset="0"/>
                  <a:ea typeface="Segoe UI" pitchFamily="34" charset="0"/>
                  <a:cs typeface="Cascadia Code" panose="020B0609020000020004" pitchFamily="49" charset="0"/>
                </a:rPr>
                <a:t>Various </a:t>
              </a:r>
              <a:br>
                <a:rPr lang="en-US" sz="800" kern="0">
                  <a:solidFill>
                    <a:schemeClr val="bg1"/>
                  </a:solidFill>
                  <a:latin typeface="Cascadia Code" panose="020B0609020000020004" pitchFamily="49" charset="0"/>
                  <a:ea typeface="Segoe UI" pitchFamily="34" charset="0"/>
                  <a:cs typeface="Cascadia Code" panose="020B0609020000020004" pitchFamily="49" charset="0"/>
                </a:rPr>
              </a:br>
              <a:r>
                <a:rPr lang="en-US" sz="800" kern="0">
                  <a:solidFill>
                    <a:schemeClr val="bg1"/>
                  </a:solidFill>
                  <a:latin typeface="Cascadia Code" panose="020B0609020000020004" pitchFamily="49" charset="0"/>
                  <a:ea typeface="Segoe UI" pitchFamily="34" charset="0"/>
                  <a:cs typeface="Cascadia Code" panose="020B0609020000020004" pitchFamily="49" charset="0"/>
                </a:rPr>
                <a:t>APIs</a:t>
              </a:r>
              <a:endParaRPr lang="en-US" sz="800" kern="0" dirty="0">
                <a:solidFill>
                  <a:schemeClr val="bg1">
                    <a:lumMod val="65000"/>
                    <a:lumOff val="35000"/>
                  </a:schemeClr>
                </a:solidFill>
                <a:latin typeface="Cascadia Code" panose="020B0609020000020004" pitchFamily="49" charset="0"/>
                <a:ea typeface="Segoe UI" pitchFamily="34" charset="0"/>
                <a:cs typeface="Cascadia Code" panose="020B0609020000020004" pitchFamily="49" charset="0"/>
              </a:endParaRPr>
            </a:p>
          </p:txBody>
        </p:sp>
        <p:sp>
          <p:nvSpPr>
            <p:cNvPr id="26" name="Rectangle: Rounded Corners 25">
              <a:extLst>
                <a:ext uri="{FF2B5EF4-FFF2-40B4-BE49-F238E27FC236}">
                  <a16:creationId xmlns:a16="http://schemas.microsoft.com/office/drawing/2014/main" id="{09D2743F-68BC-6E81-3A8A-C2203A29CA48}"/>
                </a:ext>
              </a:extLst>
            </p:cNvPr>
            <p:cNvSpPr/>
            <p:nvPr/>
          </p:nvSpPr>
          <p:spPr bwMode="auto">
            <a:xfrm>
              <a:off x="5959362" y="2930403"/>
              <a:ext cx="1743289" cy="874026"/>
            </a:xfrm>
            <a:prstGeom prst="roundRect">
              <a:avLst>
                <a:gd name="adj" fmla="val 11561"/>
              </a:avLst>
            </a:prstGeom>
            <a:solidFill>
              <a:srgbClr val="FFFFFF"/>
            </a:solidFill>
            <a:ln w="3175">
              <a:solidFill>
                <a:schemeClr val="tx1">
                  <a:lumMod val="7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036" name="Picture 12" descr="Lakehouse">
              <a:extLst>
                <a:ext uri="{FF2B5EF4-FFF2-40B4-BE49-F238E27FC236}">
                  <a16:creationId xmlns:a16="http://schemas.microsoft.com/office/drawing/2014/main" id="{2D82A4B2-B8BC-B1E0-A9AB-68679CB38B36}"/>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201952" y="3121358"/>
              <a:ext cx="408781" cy="408781"/>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Model">
              <a:extLst>
                <a:ext uri="{FF2B5EF4-FFF2-40B4-BE49-F238E27FC236}">
                  <a16:creationId xmlns:a16="http://schemas.microsoft.com/office/drawing/2014/main" id="{B02BE30D-63BB-26A4-6B57-93AF7340B251}"/>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575511" y="3101897"/>
              <a:ext cx="437986" cy="437986"/>
            </a:xfrm>
            <a:prstGeom prst="rect">
              <a:avLst/>
            </a:prstGeom>
            <a:noFill/>
            <a:extLst>
              <a:ext uri="{909E8E84-426E-40DD-AFC4-6F175D3DCCD1}">
                <a14:hiddenFill xmlns:a14="http://schemas.microsoft.com/office/drawing/2010/main">
                  <a:solidFill>
                    <a:srgbClr val="FFFFFF"/>
                  </a:solidFill>
                </a14:hiddenFill>
              </a:ext>
            </a:extLst>
          </p:spPr>
        </p:pic>
        <p:pic>
          <p:nvPicPr>
            <p:cNvPr id="29" name="Graphic 28">
              <a:extLst>
                <a:ext uri="{FF2B5EF4-FFF2-40B4-BE49-F238E27FC236}">
                  <a16:creationId xmlns:a16="http://schemas.microsoft.com/office/drawing/2014/main" id="{47CC4223-BB93-5A15-7EE9-5AB201C4736B}"/>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65813" y="2162994"/>
              <a:ext cx="320336" cy="320336"/>
            </a:xfrm>
            <a:prstGeom prst="rect">
              <a:avLst/>
            </a:prstGeom>
          </p:spPr>
        </p:pic>
        <p:sp>
          <p:nvSpPr>
            <p:cNvPr id="30" name="TextBox 29">
              <a:extLst>
                <a:ext uri="{FF2B5EF4-FFF2-40B4-BE49-F238E27FC236}">
                  <a16:creationId xmlns:a16="http://schemas.microsoft.com/office/drawing/2014/main" id="{38FAB4FA-A595-BB95-0D47-8C9DECB01187}"/>
                </a:ext>
              </a:extLst>
            </p:cNvPr>
            <p:cNvSpPr txBox="1"/>
            <p:nvPr/>
          </p:nvSpPr>
          <p:spPr>
            <a:xfrm>
              <a:off x="7086080" y="3190296"/>
              <a:ext cx="1060846" cy="246221"/>
            </a:xfrm>
            <a:prstGeom prst="rect">
              <a:avLst/>
            </a:prstGeom>
            <a:noFill/>
          </p:spPr>
          <p:txBody>
            <a:bodyPr wrap="square" lIns="0" tIns="0" rIns="0" bIns="0" rtlCol="0">
              <a:spAutoFit/>
            </a:bodyPr>
            <a:lstStyle/>
            <a:p>
              <a:pPr algn="l"/>
              <a:r>
                <a:rPr lang="en-CA" sz="800">
                  <a:solidFill>
                    <a:schemeClr val="bg1"/>
                  </a:solidFill>
                  <a:latin typeface="+mj-lt"/>
                </a:rPr>
                <a:t>Workspace</a:t>
              </a:r>
              <a:br>
                <a:rPr lang="en-CA" sz="800">
                  <a:solidFill>
                    <a:schemeClr val="bg1"/>
                  </a:solidFill>
                  <a:latin typeface="+mj-lt"/>
                </a:rPr>
              </a:br>
              <a:r>
                <a:rPr lang="en-CA" sz="800">
                  <a:solidFill>
                    <a:schemeClr val="bg1"/>
                  </a:solidFill>
                  <a:latin typeface="+mj-lt"/>
                </a:rPr>
                <a:t>Stuff</a:t>
              </a:r>
              <a:endParaRPr lang="en-CA" sz="800" dirty="0" err="1">
                <a:solidFill>
                  <a:schemeClr val="bg1"/>
                </a:solidFill>
                <a:latin typeface="+mj-lt"/>
              </a:endParaRPr>
            </a:p>
          </p:txBody>
        </p:sp>
        <p:cxnSp>
          <p:nvCxnSpPr>
            <p:cNvPr id="34" name="Straight Arrow Connector 33">
              <a:extLst>
                <a:ext uri="{FF2B5EF4-FFF2-40B4-BE49-F238E27FC236}">
                  <a16:creationId xmlns:a16="http://schemas.microsoft.com/office/drawing/2014/main" id="{129DD92E-35A2-9E87-586B-9F7D74880C41}"/>
                </a:ext>
              </a:extLst>
            </p:cNvPr>
            <p:cNvCxnSpPr>
              <a:cxnSpLocks/>
              <a:endCxn id="9" idx="1"/>
            </p:cNvCxnSpPr>
            <p:nvPr/>
          </p:nvCxnSpPr>
          <p:spPr>
            <a:xfrm flipV="1">
              <a:off x="1086149" y="2323163"/>
              <a:ext cx="723277" cy="13325"/>
            </a:xfrm>
            <a:prstGeom prst="straightConnector1">
              <a:avLst/>
            </a:prstGeom>
            <a:noFill/>
            <a:ln w="9525" cap="flat" cmpd="sng" algn="ctr">
              <a:solidFill>
                <a:schemeClr val="bg1">
                  <a:lumMod val="75000"/>
                  <a:lumOff val="25000"/>
                </a:schemeClr>
              </a:solidFill>
              <a:prstDash val="solid"/>
              <a:headEnd type="none" w="sm" len="sm"/>
              <a:tailEnd type="triangle" w="med" len="med"/>
            </a:ln>
            <a:effectLst/>
          </p:spPr>
        </p:cxnSp>
        <p:sp>
          <p:nvSpPr>
            <p:cNvPr id="37" name="TextBox 36">
              <a:extLst>
                <a:ext uri="{FF2B5EF4-FFF2-40B4-BE49-F238E27FC236}">
                  <a16:creationId xmlns:a16="http://schemas.microsoft.com/office/drawing/2014/main" id="{B75CB5B3-5D73-99B6-489B-698359BF1686}"/>
                </a:ext>
              </a:extLst>
            </p:cNvPr>
            <p:cNvSpPr txBox="1"/>
            <p:nvPr/>
          </p:nvSpPr>
          <p:spPr>
            <a:xfrm>
              <a:off x="806935" y="2497246"/>
              <a:ext cx="344310" cy="123111"/>
            </a:xfrm>
            <a:prstGeom prst="rect">
              <a:avLst/>
            </a:prstGeom>
            <a:noFill/>
          </p:spPr>
          <p:txBody>
            <a:bodyPr wrap="square" lIns="0" tIns="0" rIns="0" bIns="0" rtlCol="0">
              <a:spAutoFit/>
            </a:bodyPr>
            <a:lstStyle/>
            <a:p>
              <a:pPr algn="l"/>
              <a:r>
                <a:rPr lang="en-CA" sz="800">
                  <a:solidFill>
                    <a:schemeClr val="bg1"/>
                  </a:solidFill>
                  <a:latin typeface="+mj-lt"/>
                </a:rPr>
                <a:t>Entra</a:t>
              </a:r>
              <a:endParaRPr lang="en-CA" sz="800" dirty="0" err="1">
                <a:solidFill>
                  <a:schemeClr val="bg1"/>
                </a:solidFill>
                <a:latin typeface="+mj-lt"/>
              </a:endParaRPr>
            </a:p>
          </p:txBody>
        </p:sp>
        <p:sp>
          <p:nvSpPr>
            <p:cNvPr id="38" name="Rectangle 37">
              <a:extLst>
                <a:ext uri="{FF2B5EF4-FFF2-40B4-BE49-F238E27FC236}">
                  <a16:creationId xmlns:a16="http://schemas.microsoft.com/office/drawing/2014/main" id="{1271BB41-0B65-BB4A-B58C-FD262380530A}"/>
                </a:ext>
              </a:extLst>
            </p:cNvPr>
            <p:cNvSpPr/>
            <p:nvPr/>
          </p:nvSpPr>
          <p:spPr bwMode="auto">
            <a:xfrm>
              <a:off x="1127671" y="2082674"/>
              <a:ext cx="571677" cy="31157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800" kern="0">
                  <a:solidFill>
                    <a:schemeClr val="bg1"/>
                  </a:solidFill>
                  <a:latin typeface="Cascadia Code" panose="020B0609020000020004" pitchFamily="49" charset="0"/>
                  <a:ea typeface="Segoe UI" pitchFamily="34" charset="0"/>
                  <a:cs typeface="Cascadia Code" panose="020B0609020000020004" pitchFamily="49" charset="0"/>
                </a:rPr>
                <a:t>JWT</a:t>
              </a:r>
              <a:endParaRPr lang="en-US" sz="800" kern="0" dirty="0">
                <a:solidFill>
                  <a:schemeClr val="bg1">
                    <a:lumMod val="65000"/>
                    <a:lumOff val="35000"/>
                  </a:schemeClr>
                </a:solidFill>
                <a:latin typeface="Cascadia Code" panose="020B0609020000020004" pitchFamily="49" charset="0"/>
                <a:ea typeface="Segoe UI" pitchFamily="34" charset="0"/>
                <a:cs typeface="Cascadia Code" panose="020B0609020000020004" pitchFamily="49" charset="0"/>
              </a:endParaRPr>
            </a:p>
          </p:txBody>
        </p:sp>
        <p:cxnSp>
          <p:nvCxnSpPr>
            <p:cNvPr id="48" name="Connector: Elbow 47">
              <a:extLst>
                <a:ext uri="{FF2B5EF4-FFF2-40B4-BE49-F238E27FC236}">
                  <a16:creationId xmlns:a16="http://schemas.microsoft.com/office/drawing/2014/main" id="{4B155DEB-1296-C290-4461-49AE3EEC3E71}"/>
                </a:ext>
              </a:extLst>
            </p:cNvPr>
            <p:cNvCxnSpPr>
              <a:cxnSpLocks/>
              <a:stCxn id="19" idx="3"/>
              <a:endCxn id="21" idx="1"/>
            </p:cNvCxnSpPr>
            <p:nvPr/>
          </p:nvCxnSpPr>
          <p:spPr>
            <a:xfrm>
              <a:off x="3925347" y="2337715"/>
              <a:ext cx="1756866" cy="944783"/>
            </a:xfrm>
            <a:prstGeom prst="bentConnector3">
              <a:avLst>
                <a:gd name="adj1" fmla="val 50000"/>
              </a:avLst>
            </a:prstGeom>
            <a:ln w="31750">
              <a:solidFill>
                <a:srgbClr val="C50F1F">
                  <a:alpha val="76000"/>
                </a:srgbClr>
              </a:solidFill>
              <a:headEnd type="none" w="lg" len="med"/>
              <a:tailEnd type="triangle" w="med" len="med"/>
            </a:ln>
          </p:spPr>
          <p:style>
            <a:lnRef idx="1">
              <a:schemeClr val="accent1"/>
            </a:lnRef>
            <a:fillRef idx="0">
              <a:schemeClr val="accent1"/>
            </a:fillRef>
            <a:effectRef idx="0">
              <a:schemeClr val="accent1"/>
            </a:effectRef>
            <a:fontRef idx="minor">
              <a:schemeClr val="tx1"/>
            </a:fontRef>
          </p:style>
        </p:cxnSp>
        <p:pic>
          <p:nvPicPr>
            <p:cNvPr id="51" name="Picture 50" descr="A white x in a red circle&#10;&#10;AI-generated content may be incorrect.">
              <a:extLst>
                <a:ext uri="{FF2B5EF4-FFF2-40B4-BE49-F238E27FC236}">
                  <a16:creationId xmlns:a16="http://schemas.microsoft.com/office/drawing/2014/main" id="{42665237-B8BB-06A2-C090-2D9CDD29902A}"/>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715087" y="2643496"/>
              <a:ext cx="195771" cy="195771"/>
            </a:xfrm>
            <a:prstGeom prst="rect">
              <a:avLst/>
            </a:prstGeom>
          </p:spPr>
        </p:pic>
        <p:sp>
          <p:nvSpPr>
            <p:cNvPr id="52" name="Rectangle: Rounded Corners 51">
              <a:extLst>
                <a:ext uri="{FF2B5EF4-FFF2-40B4-BE49-F238E27FC236}">
                  <a16:creationId xmlns:a16="http://schemas.microsoft.com/office/drawing/2014/main" id="{D9868E48-F755-64A7-C321-1FEC34079CC0}"/>
                </a:ext>
              </a:extLst>
            </p:cNvPr>
            <p:cNvSpPr/>
            <p:nvPr/>
          </p:nvSpPr>
          <p:spPr bwMode="auto">
            <a:xfrm>
              <a:off x="1538684" y="3278969"/>
              <a:ext cx="2521477" cy="1526768"/>
            </a:xfrm>
            <a:prstGeom prst="roundRect">
              <a:avLst>
                <a:gd name="adj" fmla="val 1988"/>
              </a:avLst>
            </a:prstGeom>
            <a:solidFill>
              <a:srgbClr val="E1ECEA"/>
            </a:solidFill>
            <a:ln w="4445">
              <a:solidFill>
                <a:srgbClr val="CAE4E1"/>
              </a:solidFill>
              <a:headEnd type="none" w="med" len="med"/>
              <a:tailEnd type="none" w="med" len="med"/>
            </a:ln>
            <a:effectLst>
              <a:outerShdw blurRad="50800" dist="38100" dir="5400000" algn="t" rotWithShape="0">
                <a:prstClr val="black">
                  <a:alpha val="7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53" name="Rectangle: Rounded Corners 52">
              <a:extLst>
                <a:ext uri="{FF2B5EF4-FFF2-40B4-BE49-F238E27FC236}">
                  <a16:creationId xmlns:a16="http://schemas.microsoft.com/office/drawing/2014/main" id="{52545216-4DEE-2F19-7560-FDAFDC5438E6}"/>
                </a:ext>
              </a:extLst>
            </p:cNvPr>
            <p:cNvSpPr/>
            <p:nvPr/>
          </p:nvSpPr>
          <p:spPr bwMode="auto">
            <a:xfrm>
              <a:off x="1615367" y="3634613"/>
              <a:ext cx="2368109" cy="1057113"/>
            </a:xfrm>
            <a:prstGeom prst="roundRect">
              <a:avLst>
                <a:gd name="adj" fmla="val 1988"/>
              </a:avLst>
            </a:prstGeom>
            <a:solidFill>
              <a:srgbClr val="EBEBEB"/>
            </a:solidFill>
            <a:ln w="4445">
              <a:solidFill>
                <a:schemeClr val="tx1">
                  <a:lumMod val="75000"/>
                </a:schemeClr>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54" name="Rectangle: Rounded Corners 53">
              <a:extLst>
                <a:ext uri="{FF2B5EF4-FFF2-40B4-BE49-F238E27FC236}">
                  <a16:creationId xmlns:a16="http://schemas.microsoft.com/office/drawing/2014/main" id="{1B679277-2DD1-9FAC-6E3C-305D46BE6A03}"/>
                </a:ext>
              </a:extLst>
            </p:cNvPr>
            <p:cNvSpPr/>
            <p:nvPr/>
          </p:nvSpPr>
          <p:spPr bwMode="auto">
            <a:xfrm>
              <a:off x="1690638" y="3732680"/>
              <a:ext cx="2217042" cy="874026"/>
            </a:xfrm>
            <a:prstGeom prst="roundRect">
              <a:avLst>
                <a:gd name="adj" fmla="val 11561"/>
              </a:avLst>
            </a:prstGeom>
            <a:solidFill>
              <a:srgbClr val="FFFFFF"/>
            </a:solidFill>
            <a:ln w="3175">
              <a:solidFill>
                <a:schemeClr val="tx1">
                  <a:lumMod val="7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55" name="Straight Connector 54">
              <a:extLst>
                <a:ext uri="{FF2B5EF4-FFF2-40B4-BE49-F238E27FC236}">
                  <a16:creationId xmlns:a16="http://schemas.microsoft.com/office/drawing/2014/main" id="{0D1AA24A-699B-DC83-98A3-0189ED25AF40}"/>
                </a:ext>
              </a:extLst>
            </p:cNvPr>
            <p:cNvCxnSpPr>
              <a:cxnSpLocks/>
            </p:cNvCxnSpPr>
            <p:nvPr/>
          </p:nvCxnSpPr>
          <p:spPr>
            <a:xfrm>
              <a:off x="1792548" y="4012588"/>
              <a:ext cx="1997916" cy="0"/>
            </a:xfrm>
            <a:prstGeom prst="line">
              <a:avLst/>
            </a:prstGeom>
            <a:ln w="3175">
              <a:solidFill>
                <a:schemeClr val="tx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6943A042-CB31-5601-1806-3A50FB6AB5E0}"/>
                </a:ext>
              </a:extLst>
            </p:cNvPr>
            <p:cNvSpPr txBox="1"/>
            <p:nvPr/>
          </p:nvSpPr>
          <p:spPr>
            <a:xfrm>
              <a:off x="2004482" y="3813371"/>
              <a:ext cx="1699894" cy="123111"/>
            </a:xfrm>
            <a:prstGeom prst="rect">
              <a:avLst/>
            </a:prstGeom>
            <a:noFill/>
          </p:spPr>
          <p:txBody>
            <a:bodyPr wrap="square" lIns="0" tIns="0" rIns="0" bIns="0" rtlCol="0">
              <a:spAutoFit/>
            </a:bodyPr>
            <a:lstStyle/>
            <a:p>
              <a:pPr algn="l"/>
              <a:r>
                <a:rPr lang="en-CA" sz="800">
                  <a:solidFill>
                    <a:schemeClr val="bg1"/>
                  </a:solidFill>
                  <a:latin typeface="+mj-lt"/>
                </a:rPr>
                <a:t>Your CICD deployment code</a:t>
              </a:r>
              <a:endParaRPr lang="en-CA" sz="800" dirty="0" err="1">
                <a:solidFill>
                  <a:schemeClr val="bg1"/>
                </a:solidFill>
                <a:latin typeface="+mj-lt"/>
              </a:endParaRPr>
            </a:p>
          </p:txBody>
        </p:sp>
        <p:pic>
          <p:nvPicPr>
            <p:cNvPr id="57" name="Picture 2" descr="Download the Python Logo and Icon for Your Projects">
              <a:extLst>
                <a:ext uri="{FF2B5EF4-FFF2-40B4-BE49-F238E27FC236}">
                  <a16:creationId xmlns:a16="http://schemas.microsoft.com/office/drawing/2014/main" id="{B6ED6E39-1D48-07F0-C181-52F21F2250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4207" y="3768959"/>
              <a:ext cx="211934" cy="211934"/>
            </a:xfrm>
            <a:prstGeom prst="rect">
              <a:avLst/>
            </a:prstGeom>
            <a:noFill/>
            <a:extLst>
              <a:ext uri="{909E8E84-426E-40DD-AFC4-6F175D3DCCD1}">
                <a14:hiddenFill xmlns:a14="http://schemas.microsoft.com/office/drawing/2010/main">
                  <a:solidFill>
                    <a:srgbClr val="FFFFFF"/>
                  </a:solidFill>
                </a14:hiddenFill>
              </a:ext>
            </a:extLst>
          </p:spPr>
        </p:pic>
        <p:sp>
          <p:nvSpPr>
            <p:cNvPr id="59" name="TextBox 58">
              <a:extLst>
                <a:ext uri="{FF2B5EF4-FFF2-40B4-BE49-F238E27FC236}">
                  <a16:creationId xmlns:a16="http://schemas.microsoft.com/office/drawing/2014/main" id="{4C0C5F3E-EA35-FDDC-8086-71306E705E5E}"/>
                </a:ext>
              </a:extLst>
            </p:cNvPr>
            <p:cNvSpPr txBox="1"/>
            <p:nvPr/>
          </p:nvSpPr>
          <p:spPr>
            <a:xfrm>
              <a:off x="2110361" y="4186537"/>
              <a:ext cx="1060846" cy="215444"/>
            </a:xfrm>
            <a:prstGeom prst="rect">
              <a:avLst/>
            </a:prstGeom>
            <a:noFill/>
          </p:spPr>
          <p:txBody>
            <a:bodyPr wrap="square" lIns="0" tIns="0" rIns="0" bIns="0" rtlCol="0">
              <a:spAutoFit/>
            </a:bodyPr>
            <a:lstStyle/>
            <a:p>
              <a:pPr algn="l"/>
              <a:r>
                <a:rPr lang="en-CA" sz="800">
                  <a:solidFill>
                    <a:schemeClr val="bg1"/>
                  </a:solidFill>
                  <a:latin typeface="+mj-lt"/>
                </a:rPr>
                <a:t>You</a:t>
              </a:r>
              <a:br>
                <a:rPr lang="en-CA" sz="800">
                  <a:solidFill>
                    <a:schemeClr val="bg1"/>
                  </a:solidFill>
                  <a:latin typeface="+mj-lt"/>
                </a:rPr>
              </a:br>
              <a:r>
                <a:rPr lang="en-CA" sz="600">
                  <a:solidFill>
                    <a:schemeClr val="bg1"/>
                  </a:solidFill>
                </a:rPr>
                <a:t>Human being</a:t>
              </a:r>
              <a:endParaRPr lang="en-CA" sz="800" dirty="0" err="1">
                <a:solidFill>
                  <a:schemeClr val="bg1"/>
                </a:solidFill>
              </a:endParaRPr>
            </a:p>
          </p:txBody>
        </p:sp>
        <p:sp>
          <p:nvSpPr>
            <p:cNvPr id="62" name="TextBox 61">
              <a:extLst>
                <a:ext uri="{FF2B5EF4-FFF2-40B4-BE49-F238E27FC236}">
                  <a16:creationId xmlns:a16="http://schemas.microsoft.com/office/drawing/2014/main" id="{E612B154-01FD-A8C8-7135-1246E74DBE77}"/>
                </a:ext>
              </a:extLst>
            </p:cNvPr>
            <p:cNvSpPr txBox="1"/>
            <p:nvPr/>
          </p:nvSpPr>
          <p:spPr>
            <a:xfrm>
              <a:off x="1978420" y="3337554"/>
              <a:ext cx="1361114" cy="123111"/>
            </a:xfrm>
            <a:prstGeom prst="rect">
              <a:avLst/>
            </a:prstGeom>
            <a:noFill/>
          </p:spPr>
          <p:txBody>
            <a:bodyPr wrap="square" lIns="0" tIns="0" rIns="0" bIns="0" rtlCol="0">
              <a:spAutoFit/>
            </a:bodyPr>
            <a:lstStyle/>
            <a:p>
              <a:pPr algn="l"/>
              <a:r>
                <a:rPr lang="en-CA" sz="800">
                  <a:solidFill>
                    <a:schemeClr val="bg1"/>
                  </a:solidFill>
                  <a:latin typeface="+mj-lt"/>
                </a:rPr>
                <a:t>Your regular laptop</a:t>
              </a:r>
              <a:endParaRPr lang="en-CA" sz="800" dirty="0" err="1">
                <a:solidFill>
                  <a:schemeClr val="bg1"/>
                </a:solidFill>
                <a:latin typeface="+mj-lt"/>
              </a:endParaRPr>
            </a:p>
          </p:txBody>
        </p:sp>
        <p:sp>
          <p:nvSpPr>
            <p:cNvPr id="63" name="TextBox 62">
              <a:extLst>
                <a:ext uri="{FF2B5EF4-FFF2-40B4-BE49-F238E27FC236}">
                  <a16:creationId xmlns:a16="http://schemas.microsoft.com/office/drawing/2014/main" id="{53B0A503-77B9-8DD6-167C-8A7EB444F16D}"/>
                </a:ext>
              </a:extLst>
            </p:cNvPr>
            <p:cNvSpPr txBox="1"/>
            <p:nvPr/>
          </p:nvSpPr>
          <p:spPr>
            <a:xfrm>
              <a:off x="1978420" y="3471654"/>
              <a:ext cx="1361114" cy="107722"/>
            </a:xfrm>
            <a:prstGeom prst="rect">
              <a:avLst/>
            </a:prstGeom>
            <a:noFill/>
          </p:spPr>
          <p:txBody>
            <a:bodyPr wrap="square" lIns="0" tIns="0" rIns="0" bIns="0" rtlCol="0">
              <a:spAutoFit/>
            </a:bodyPr>
            <a:lstStyle/>
            <a:p>
              <a:pPr algn="l"/>
              <a:r>
                <a:rPr lang="en-CA" sz="700">
                  <a:solidFill>
                    <a:schemeClr val="bg1"/>
                  </a:solidFill>
                </a:rPr>
                <a:t>IT approved and onboarded</a:t>
              </a:r>
              <a:endParaRPr lang="en-CA" sz="700" dirty="0" err="1">
                <a:solidFill>
                  <a:schemeClr val="bg1"/>
                </a:solidFill>
              </a:endParaRPr>
            </a:p>
          </p:txBody>
        </p:sp>
        <p:pic>
          <p:nvPicPr>
            <p:cNvPr id="64" name="Graphic 63">
              <a:extLst>
                <a:ext uri="{FF2B5EF4-FFF2-40B4-BE49-F238E27FC236}">
                  <a16:creationId xmlns:a16="http://schemas.microsoft.com/office/drawing/2014/main" id="{85632E3B-4F04-8EBD-E3A1-F760FF877BC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168836" y="4157332"/>
              <a:ext cx="339082" cy="339082"/>
            </a:xfrm>
            <a:prstGeom prst="rect">
              <a:avLst/>
            </a:prstGeom>
          </p:spPr>
        </p:pic>
        <p:sp>
          <p:nvSpPr>
            <p:cNvPr id="65" name="TextBox 64">
              <a:extLst>
                <a:ext uri="{FF2B5EF4-FFF2-40B4-BE49-F238E27FC236}">
                  <a16:creationId xmlns:a16="http://schemas.microsoft.com/office/drawing/2014/main" id="{91BF891D-3B92-958D-CAA4-BC41ECFF4DB2}"/>
                </a:ext>
              </a:extLst>
            </p:cNvPr>
            <p:cNvSpPr txBox="1"/>
            <p:nvPr/>
          </p:nvSpPr>
          <p:spPr>
            <a:xfrm>
              <a:off x="3508573" y="4245122"/>
              <a:ext cx="404495" cy="123111"/>
            </a:xfrm>
            <a:prstGeom prst="rect">
              <a:avLst/>
            </a:prstGeom>
            <a:noFill/>
          </p:spPr>
          <p:txBody>
            <a:bodyPr wrap="square" lIns="0" tIns="0" rIns="0" bIns="0" rtlCol="0">
              <a:spAutoFit/>
            </a:bodyPr>
            <a:lstStyle/>
            <a:p>
              <a:pPr algn="l"/>
              <a:r>
                <a:rPr lang="en-CA" sz="800">
                  <a:solidFill>
                    <a:schemeClr val="bg1"/>
                  </a:solidFill>
                  <a:latin typeface="+mj-lt"/>
                </a:rPr>
                <a:t>HTTPS</a:t>
              </a:r>
              <a:endParaRPr lang="en-CA" sz="800" dirty="0" err="1">
                <a:solidFill>
                  <a:schemeClr val="bg1"/>
                </a:solidFill>
                <a:latin typeface="+mj-lt"/>
              </a:endParaRPr>
            </a:p>
          </p:txBody>
        </p:sp>
        <p:pic>
          <p:nvPicPr>
            <p:cNvPr id="66" name="Graphic 65">
              <a:extLst>
                <a:ext uri="{FF2B5EF4-FFF2-40B4-BE49-F238E27FC236}">
                  <a16:creationId xmlns:a16="http://schemas.microsoft.com/office/drawing/2014/main" id="{DDCB5F20-2E62-F1EA-AE28-E8B52CA3F714}"/>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53534" y="4131957"/>
              <a:ext cx="320336" cy="320336"/>
            </a:xfrm>
            <a:prstGeom prst="rect">
              <a:avLst/>
            </a:prstGeom>
          </p:spPr>
        </p:pic>
        <p:cxnSp>
          <p:nvCxnSpPr>
            <p:cNvPr id="67" name="Straight Arrow Connector 66">
              <a:extLst>
                <a:ext uri="{FF2B5EF4-FFF2-40B4-BE49-F238E27FC236}">
                  <a16:creationId xmlns:a16="http://schemas.microsoft.com/office/drawing/2014/main" id="{9D2788FD-256F-C670-47F8-6791A5797499}"/>
                </a:ext>
              </a:extLst>
            </p:cNvPr>
            <p:cNvCxnSpPr>
              <a:cxnSpLocks/>
            </p:cNvCxnSpPr>
            <p:nvPr/>
          </p:nvCxnSpPr>
          <p:spPr>
            <a:xfrm flipV="1">
              <a:off x="1073870" y="4292126"/>
              <a:ext cx="723277" cy="13325"/>
            </a:xfrm>
            <a:prstGeom prst="straightConnector1">
              <a:avLst/>
            </a:prstGeom>
            <a:noFill/>
            <a:ln w="9525" cap="flat" cmpd="sng" algn="ctr">
              <a:solidFill>
                <a:schemeClr val="bg1">
                  <a:lumMod val="75000"/>
                  <a:lumOff val="25000"/>
                </a:schemeClr>
              </a:solidFill>
              <a:prstDash val="solid"/>
              <a:headEnd type="none" w="sm" len="sm"/>
              <a:tailEnd type="triangle" w="med" len="med"/>
            </a:ln>
            <a:effectLst/>
          </p:spPr>
        </p:cxnSp>
        <p:sp>
          <p:nvSpPr>
            <p:cNvPr id="68" name="TextBox 67">
              <a:extLst>
                <a:ext uri="{FF2B5EF4-FFF2-40B4-BE49-F238E27FC236}">
                  <a16:creationId xmlns:a16="http://schemas.microsoft.com/office/drawing/2014/main" id="{8649292A-1848-55A6-EFCB-37D3CA8D2756}"/>
                </a:ext>
              </a:extLst>
            </p:cNvPr>
            <p:cNvSpPr txBox="1"/>
            <p:nvPr/>
          </p:nvSpPr>
          <p:spPr>
            <a:xfrm>
              <a:off x="794656" y="4466209"/>
              <a:ext cx="344310" cy="123111"/>
            </a:xfrm>
            <a:prstGeom prst="rect">
              <a:avLst/>
            </a:prstGeom>
            <a:noFill/>
          </p:spPr>
          <p:txBody>
            <a:bodyPr wrap="square" lIns="0" tIns="0" rIns="0" bIns="0" rtlCol="0">
              <a:spAutoFit/>
            </a:bodyPr>
            <a:lstStyle/>
            <a:p>
              <a:pPr algn="l"/>
              <a:r>
                <a:rPr lang="en-CA" sz="800">
                  <a:solidFill>
                    <a:schemeClr val="bg1"/>
                  </a:solidFill>
                  <a:latin typeface="+mj-lt"/>
                </a:rPr>
                <a:t>Entra</a:t>
              </a:r>
              <a:endParaRPr lang="en-CA" sz="800" dirty="0" err="1">
                <a:solidFill>
                  <a:schemeClr val="bg1"/>
                </a:solidFill>
                <a:latin typeface="+mj-lt"/>
              </a:endParaRPr>
            </a:p>
          </p:txBody>
        </p:sp>
        <p:sp>
          <p:nvSpPr>
            <p:cNvPr id="69" name="Rectangle 68">
              <a:extLst>
                <a:ext uri="{FF2B5EF4-FFF2-40B4-BE49-F238E27FC236}">
                  <a16:creationId xmlns:a16="http://schemas.microsoft.com/office/drawing/2014/main" id="{950BEE48-32C6-D1F4-40F8-CBCB039FFCE1}"/>
                </a:ext>
              </a:extLst>
            </p:cNvPr>
            <p:cNvSpPr/>
            <p:nvPr/>
          </p:nvSpPr>
          <p:spPr bwMode="auto">
            <a:xfrm>
              <a:off x="1115392" y="4051637"/>
              <a:ext cx="571677" cy="31157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800" kern="0">
                  <a:solidFill>
                    <a:schemeClr val="bg1"/>
                  </a:solidFill>
                  <a:latin typeface="Cascadia Code" panose="020B0609020000020004" pitchFamily="49" charset="0"/>
                  <a:ea typeface="Segoe UI" pitchFamily="34" charset="0"/>
                  <a:cs typeface="Cascadia Code" panose="020B0609020000020004" pitchFamily="49" charset="0"/>
                </a:rPr>
                <a:t>JWT</a:t>
              </a:r>
              <a:endParaRPr lang="en-US" sz="800" kern="0" dirty="0">
                <a:solidFill>
                  <a:schemeClr val="bg1">
                    <a:lumMod val="65000"/>
                    <a:lumOff val="35000"/>
                  </a:schemeClr>
                </a:solidFill>
                <a:latin typeface="Cascadia Code" panose="020B0609020000020004" pitchFamily="49" charset="0"/>
                <a:ea typeface="Segoe UI" pitchFamily="34" charset="0"/>
                <a:cs typeface="Cascadia Code" panose="020B0609020000020004" pitchFamily="49" charset="0"/>
              </a:endParaRPr>
            </a:p>
          </p:txBody>
        </p:sp>
        <p:pic>
          <p:nvPicPr>
            <p:cNvPr id="74" name="Graphic 73">
              <a:extLst>
                <a:ext uri="{FF2B5EF4-FFF2-40B4-BE49-F238E27FC236}">
                  <a16:creationId xmlns:a16="http://schemas.microsoft.com/office/drawing/2014/main" id="{BA6877C1-2986-55B1-A0DC-9CCD4965C27E}"/>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588623" y="3270325"/>
              <a:ext cx="355725" cy="355725"/>
            </a:xfrm>
            <a:prstGeom prst="rect">
              <a:avLst/>
            </a:prstGeom>
          </p:spPr>
        </p:pic>
        <p:pic>
          <p:nvPicPr>
            <p:cNvPr id="76" name="Picture 75" descr="A person with a beard&#10;&#10;Description automatically generated with medium confidence">
              <a:extLst>
                <a:ext uri="{FF2B5EF4-FFF2-40B4-BE49-F238E27FC236}">
                  <a16:creationId xmlns:a16="http://schemas.microsoft.com/office/drawing/2014/main" id="{5846E0C4-D5D1-44C8-613C-30A7A5FC15BD}"/>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796971" y="4148635"/>
              <a:ext cx="266496" cy="266496"/>
            </a:xfrm>
            <a:prstGeom prst="ellipse">
              <a:avLst/>
            </a:prstGeom>
            <a:ln>
              <a:gradFill>
                <a:gsLst>
                  <a:gs pos="0">
                    <a:schemeClr val="tx1"/>
                  </a:gs>
                  <a:gs pos="100000">
                    <a:schemeClr val="tx1">
                      <a:lumMod val="75000"/>
                    </a:schemeClr>
                  </a:gs>
                </a:gsLst>
                <a:lin ang="5400000" scaled="1"/>
              </a:gradFill>
            </a:ln>
          </p:spPr>
        </p:pic>
        <p:cxnSp>
          <p:nvCxnSpPr>
            <p:cNvPr id="77" name="Connector: Elbow 76">
              <a:extLst>
                <a:ext uri="{FF2B5EF4-FFF2-40B4-BE49-F238E27FC236}">
                  <a16:creationId xmlns:a16="http://schemas.microsoft.com/office/drawing/2014/main" id="{4FC43232-B4A6-8406-713D-34C5D456CFDC}"/>
                </a:ext>
              </a:extLst>
            </p:cNvPr>
            <p:cNvCxnSpPr>
              <a:cxnSpLocks/>
              <a:stCxn id="54" idx="3"/>
            </p:cNvCxnSpPr>
            <p:nvPr/>
          </p:nvCxnSpPr>
          <p:spPr>
            <a:xfrm flipV="1">
              <a:off x="3907680" y="3426979"/>
              <a:ext cx="1794603" cy="742714"/>
            </a:xfrm>
            <a:prstGeom prst="bentConnector3">
              <a:avLst>
                <a:gd name="adj1" fmla="val 50000"/>
              </a:avLst>
            </a:prstGeom>
            <a:ln w="31750">
              <a:solidFill>
                <a:srgbClr val="00B050">
                  <a:alpha val="76000"/>
                </a:srgbClr>
              </a:solidFill>
              <a:headEnd type="none" w="lg" len="med"/>
              <a:tailEnd type="triangle" w="med" len="med"/>
            </a:ln>
          </p:spPr>
          <p:style>
            <a:lnRef idx="1">
              <a:schemeClr val="accent1"/>
            </a:lnRef>
            <a:fillRef idx="0">
              <a:schemeClr val="accent1"/>
            </a:fillRef>
            <a:effectRef idx="0">
              <a:schemeClr val="accent1"/>
            </a:effectRef>
            <a:fontRef idx="minor">
              <a:schemeClr val="tx1"/>
            </a:fontRef>
          </p:style>
        </p:cxnSp>
        <p:pic>
          <p:nvPicPr>
            <p:cNvPr id="86" name="Picture 85" descr="A green circle with a white check mark&#10;&#10;AI-generated content may be incorrect.">
              <a:extLst>
                <a:ext uri="{FF2B5EF4-FFF2-40B4-BE49-F238E27FC236}">
                  <a16:creationId xmlns:a16="http://schemas.microsoft.com/office/drawing/2014/main" id="{F4981904-A045-75F7-3F0D-0F7E7550B283}"/>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4712420" y="3685302"/>
              <a:ext cx="197495" cy="197495"/>
            </a:xfrm>
            <a:prstGeom prst="rect">
              <a:avLst/>
            </a:prstGeom>
          </p:spPr>
        </p:pic>
        <p:pic>
          <p:nvPicPr>
            <p:cNvPr id="89" name="Graphic 88">
              <a:extLst>
                <a:ext uri="{FF2B5EF4-FFF2-40B4-BE49-F238E27FC236}">
                  <a16:creationId xmlns:a16="http://schemas.microsoft.com/office/drawing/2014/main" id="{821792C3-EBDA-32E0-DE94-04D563F37BC3}"/>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5805495" y="3170778"/>
              <a:ext cx="373753" cy="373753"/>
            </a:xfrm>
            <a:prstGeom prst="rect">
              <a:avLst/>
            </a:prstGeom>
          </p:spPr>
        </p:pic>
        <p:sp>
          <p:nvSpPr>
            <p:cNvPr id="90" name="TextBox 89">
              <a:extLst>
                <a:ext uri="{FF2B5EF4-FFF2-40B4-BE49-F238E27FC236}">
                  <a16:creationId xmlns:a16="http://schemas.microsoft.com/office/drawing/2014/main" id="{A8CD85DD-23A3-D68E-A480-9DB89ED73BAD}"/>
                </a:ext>
              </a:extLst>
            </p:cNvPr>
            <p:cNvSpPr txBox="1"/>
            <p:nvPr/>
          </p:nvSpPr>
          <p:spPr>
            <a:xfrm>
              <a:off x="4966518" y="2637743"/>
              <a:ext cx="446931" cy="246221"/>
            </a:xfrm>
            <a:prstGeom prst="rect">
              <a:avLst/>
            </a:prstGeom>
            <a:noFill/>
          </p:spPr>
          <p:txBody>
            <a:bodyPr wrap="square" lIns="0" tIns="0" rIns="0" bIns="0" rtlCol="0">
              <a:spAutoFit/>
            </a:bodyPr>
            <a:lstStyle/>
            <a:p>
              <a:pPr algn="l"/>
              <a:r>
                <a:rPr lang="en-CA" sz="800">
                  <a:solidFill>
                    <a:srgbClr val="EE0000"/>
                  </a:solidFill>
                  <a:latin typeface="+mj-lt"/>
                </a:rPr>
                <a:t>SPN </a:t>
              </a:r>
              <a:br>
                <a:rPr lang="en-CA" sz="800">
                  <a:solidFill>
                    <a:srgbClr val="EE0000"/>
                  </a:solidFill>
                  <a:latin typeface="+mj-lt"/>
                </a:rPr>
              </a:br>
              <a:r>
                <a:rPr lang="en-CA" sz="800">
                  <a:solidFill>
                    <a:srgbClr val="EE0000"/>
                  </a:solidFill>
                  <a:latin typeface="+mj-lt"/>
                </a:rPr>
                <a:t>blocked</a:t>
              </a:r>
              <a:endParaRPr lang="en-CA" sz="800" dirty="0" err="1">
                <a:solidFill>
                  <a:srgbClr val="EE0000"/>
                </a:solidFill>
                <a:latin typeface="+mj-lt"/>
              </a:endParaRPr>
            </a:p>
          </p:txBody>
        </p:sp>
        <p:sp>
          <p:nvSpPr>
            <p:cNvPr id="91" name="TextBox 90">
              <a:extLst>
                <a:ext uri="{FF2B5EF4-FFF2-40B4-BE49-F238E27FC236}">
                  <a16:creationId xmlns:a16="http://schemas.microsoft.com/office/drawing/2014/main" id="{44180176-D05A-44AE-4CE5-680D9904819D}"/>
                </a:ext>
              </a:extLst>
            </p:cNvPr>
            <p:cNvSpPr txBox="1"/>
            <p:nvPr/>
          </p:nvSpPr>
          <p:spPr>
            <a:xfrm>
              <a:off x="4941558" y="3647500"/>
              <a:ext cx="634155" cy="246221"/>
            </a:xfrm>
            <a:prstGeom prst="rect">
              <a:avLst/>
            </a:prstGeom>
            <a:noFill/>
          </p:spPr>
          <p:txBody>
            <a:bodyPr wrap="square" lIns="0" tIns="0" rIns="0" bIns="0" rtlCol="0">
              <a:spAutoFit/>
            </a:bodyPr>
            <a:lstStyle/>
            <a:p>
              <a:pPr algn="l"/>
              <a:r>
                <a:rPr lang="en-CA" sz="800">
                  <a:solidFill>
                    <a:srgbClr val="1B9245"/>
                  </a:solidFill>
                  <a:latin typeface="+mj-lt"/>
                </a:rPr>
                <a:t>Human </a:t>
              </a:r>
              <a:br>
                <a:rPr lang="en-CA" sz="800">
                  <a:solidFill>
                    <a:srgbClr val="1B9245"/>
                  </a:solidFill>
                  <a:latin typeface="+mj-lt"/>
                </a:rPr>
              </a:br>
              <a:r>
                <a:rPr lang="en-CA" sz="800">
                  <a:solidFill>
                    <a:srgbClr val="1B9245"/>
                  </a:solidFill>
                  <a:latin typeface="+mj-lt"/>
                </a:rPr>
                <a:t>allowed</a:t>
              </a:r>
            </a:p>
          </p:txBody>
        </p:sp>
      </p:grpSp>
    </p:spTree>
    <p:extLst>
      <p:ext uri="{BB962C8B-B14F-4D97-AF65-F5344CB8AC3E}">
        <p14:creationId xmlns:p14="http://schemas.microsoft.com/office/powerpoint/2010/main" val="1432003817"/>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8EB244B4-BAB2-B7C8-D5D3-641533715E6C}"/>
            </a:ext>
          </a:extLst>
        </p:cNvPr>
        <p:cNvGrpSpPr/>
        <p:nvPr/>
      </p:nvGrpSpPr>
      <p:grpSpPr>
        <a:xfrm>
          <a:off x="0" y="0"/>
          <a:ext cx="0" cy="0"/>
          <a:chOff x="0" y="0"/>
          <a:chExt cx="0" cy="0"/>
        </a:xfrm>
      </p:grpSpPr>
      <p:grpSp>
        <p:nvGrpSpPr>
          <p:cNvPr id="44" name="Group 43">
            <a:extLst>
              <a:ext uri="{FF2B5EF4-FFF2-40B4-BE49-F238E27FC236}">
                <a16:creationId xmlns:a16="http://schemas.microsoft.com/office/drawing/2014/main" id="{C7E3C2A7-8D67-4833-6052-633B13350CA8}"/>
              </a:ext>
            </a:extLst>
          </p:cNvPr>
          <p:cNvGrpSpPr/>
          <p:nvPr/>
        </p:nvGrpSpPr>
        <p:grpSpPr>
          <a:xfrm>
            <a:off x="1428528" y="712739"/>
            <a:ext cx="9894570" cy="6126211"/>
            <a:chOff x="1428528" y="712739"/>
            <a:chExt cx="9894570" cy="6126211"/>
          </a:xfrm>
        </p:grpSpPr>
        <p:grpSp>
          <p:nvGrpSpPr>
            <p:cNvPr id="94" name="Group 93">
              <a:extLst>
                <a:ext uri="{FF2B5EF4-FFF2-40B4-BE49-F238E27FC236}">
                  <a16:creationId xmlns:a16="http://schemas.microsoft.com/office/drawing/2014/main" id="{46DD4F47-E416-ADA4-1C1B-F69DF8747412}"/>
                </a:ext>
              </a:extLst>
            </p:cNvPr>
            <p:cNvGrpSpPr/>
            <p:nvPr/>
          </p:nvGrpSpPr>
          <p:grpSpPr>
            <a:xfrm>
              <a:off x="1428528" y="712739"/>
              <a:ext cx="9894570" cy="6126211"/>
              <a:chOff x="1428528" y="712739"/>
              <a:chExt cx="9894570" cy="6126211"/>
            </a:xfrm>
          </p:grpSpPr>
          <p:sp>
            <p:nvSpPr>
              <p:cNvPr id="186" name="Rectangle 185">
                <a:extLst>
                  <a:ext uri="{FF2B5EF4-FFF2-40B4-BE49-F238E27FC236}">
                    <a16:creationId xmlns:a16="http://schemas.microsoft.com/office/drawing/2014/main" id="{821E3173-CE0C-A19A-8FA3-66C89257BC7F}"/>
                  </a:ext>
                </a:extLst>
              </p:cNvPr>
              <p:cNvSpPr/>
              <p:nvPr/>
            </p:nvSpPr>
            <p:spPr bwMode="auto">
              <a:xfrm>
                <a:off x="1428528" y="712739"/>
                <a:ext cx="9894570" cy="6126211"/>
              </a:xfrm>
              <a:prstGeom prst="rect">
                <a:avLst/>
              </a:prstGeom>
              <a:gradFill>
                <a:gsLst>
                  <a:gs pos="0">
                    <a:srgbClr val="F7FDFD"/>
                  </a:gs>
                  <a:gs pos="100000">
                    <a:srgbClr val="EEEEF5"/>
                  </a:gs>
                </a:gsLst>
                <a:lin ang="189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Rounded Corners 1">
                <a:extLst>
                  <a:ext uri="{FF2B5EF4-FFF2-40B4-BE49-F238E27FC236}">
                    <a16:creationId xmlns:a16="http://schemas.microsoft.com/office/drawing/2014/main" id="{C34D1528-6BD8-2602-8F3E-E07228CEC20B}"/>
                  </a:ext>
                </a:extLst>
              </p:cNvPr>
              <p:cNvSpPr/>
              <p:nvPr/>
            </p:nvSpPr>
            <p:spPr bwMode="auto">
              <a:xfrm>
                <a:off x="3150133" y="1216301"/>
                <a:ext cx="2521477" cy="1526768"/>
              </a:xfrm>
              <a:prstGeom prst="roundRect">
                <a:avLst>
                  <a:gd name="adj" fmla="val 1988"/>
                </a:avLst>
              </a:prstGeom>
              <a:solidFill>
                <a:srgbClr val="E1ECEA"/>
              </a:solidFill>
              <a:ln w="4445">
                <a:solidFill>
                  <a:srgbClr val="CAE4E1"/>
                </a:solidFill>
                <a:headEnd type="none" w="med" len="med"/>
                <a:tailEnd type="none" w="med" len="med"/>
              </a:ln>
              <a:effectLst>
                <a:outerShdw blurRad="50800" dist="38100" dir="5400000" algn="t" rotWithShape="0">
                  <a:prstClr val="black">
                    <a:alpha val="7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Rectangle: Rounded Corners 2">
                <a:extLst>
                  <a:ext uri="{FF2B5EF4-FFF2-40B4-BE49-F238E27FC236}">
                    <a16:creationId xmlns:a16="http://schemas.microsoft.com/office/drawing/2014/main" id="{30BE7D8C-ABB1-78C6-987F-B1C0CCEF041C}"/>
                  </a:ext>
                </a:extLst>
              </p:cNvPr>
              <p:cNvSpPr/>
              <p:nvPr/>
            </p:nvSpPr>
            <p:spPr bwMode="auto">
              <a:xfrm>
                <a:off x="3226816" y="1571945"/>
                <a:ext cx="2368109" cy="1057113"/>
              </a:xfrm>
              <a:prstGeom prst="roundRect">
                <a:avLst>
                  <a:gd name="adj" fmla="val 1988"/>
                </a:avLst>
              </a:prstGeom>
              <a:solidFill>
                <a:srgbClr val="EBEBEB"/>
              </a:solidFill>
              <a:ln w="4445">
                <a:solidFill>
                  <a:schemeClr val="tx1">
                    <a:lumMod val="75000"/>
                  </a:schemeClr>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Rounded Corners 4">
                <a:extLst>
                  <a:ext uri="{FF2B5EF4-FFF2-40B4-BE49-F238E27FC236}">
                    <a16:creationId xmlns:a16="http://schemas.microsoft.com/office/drawing/2014/main" id="{FADA4C35-A3E5-EE36-FC13-FA5BBA6C68D7}"/>
                  </a:ext>
                </a:extLst>
              </p:cNvPr>
              <p:cNvSpPr/>
              <p:nvPr/>
            </p:nvSpPr>
            <p:spPr bwMode="auto">
              <a:xfrm>
                <a:off x="3302087" y="1670012"/>
                <a:ext cx="2217042" cy="874026"/>
              </a:xfrm>
              <a:prstGeom prst="roundRect">
                <a:avLst>
                  <a:gd name="adj" fmla="val 11561"/>
                </a:avLst>
              </a:prstGeom>
              <a:solidFill>
                <a:srgbClr val="FFFFFF"/>
              </a:solidFill>
              <a:ln w="3175">
                <a:solidFill>
                  <a:schemeClr val="tx1">
                    <a:lumMod val="7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6" name="Straight Connector 5">
                <a:extLst>
                  <a:ext uri="{FF2B5EF4-FFF2-40B4-BE49-F238E27FC236}">
                    <a16:creationId xmlns:a16="http://schemas.microsoft.com/office/drawing/2014/main" id="{50C66BBC-117F-18F7-E1C1-D73C2822897D}"/>
                  </a:ext>
                </a:extLst>
              </p:cNvPr>
              <p:cNvCxnSpPr>
                <a:cxnSpLocks/>
              </p:cNvCxnSpPr>
              <p:nvPr/>
            </p:nvCxnSpPr>
            <p:spPr>
              <a:xfrm>
                <a:off x="3403997" y="1949920"/>
                <a:ext cx="1997916" cy="0"/>
              </a:xfrm>
              <a:prstGeom prst="line">
                <a:avLst/>
              </a:prstGeom>
              <a:ln w="3175">
                <a:solidFill>
                  <a:schemeClr val="tx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4B60CF2-CF33-04D3-B43C-8BB8CCEE7445}"/>
                  </a:ext>
                </a:extLst>
              </p:cNvPr>
              <p:cNvSpPr txBox="1"/>
              <p:nvPr/>
            </p:nvSpPr>
            <p:spPr>
              <a:xfrm>
                <a:off x="3615931" y="1750703"/>
                <a:ext cx="1699894" cy="123111"/>
              </a:xfrm>
              <a:prstGeom prst="rect">
                <a:avLst/>
              </a:prstGeom>
              <a:noFill/>
            </p:spPr>
            <p:txBody>
              <a:bodyPr wrap="square" lIns="0" tIns="0" rIns="0" bIns="0" rtlCol="0">
                <a:spAutoFit/>
              </a:bodyPr>
              <a:lstStyle/>
              <a:p>
                <a:pPr algn="l"/>
                <a:r>
                  <a:rPr lang="en-CA" sz="800">
                    <a:solidFill>
                      <a:schemeClr val="bg1"/>
                    </a:solidFill>
                    <a:latin typeface="+mj-lt"/>
                  </a:rPr>
                  <a:t>Your CICD deployment code</a:t>
                </a:r>
                <a:endParaRPr lang="en-CA" sz="800" dirty="0" err="1">
                  <a:solidFill>
                    <a:schemeClr val="bg1"/>
                  </a:solidFill>
                  <a:latin typeface="+mj-lt"/>
                </a:endParaRPr>
              </a:p>
            </p:txBody>
          </p:sp>
          <p:pic>
            <p:nvPicPr>
              <p:cNvPr id="1026" name="Picture 2" descr="Download the Python Logo and Icon for Your Projects">
                <a:extLst>
                  <a:ext uri="{FF2B5EF4-FFF2-40B4-BE49-F238E27FC236}">
                    <a16:creationId xmlns:a16="http://schemas.microsoft.com/office/drawing/2014/main" id="{6A08182E-5AEC-A2E0-F194-1735699834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65656" y="1706291"/>
                <a:ext cx="211934" cy="211934"/>
              </a:xfrm>
              <a:prstGeom prst="rect">
                <a:avLst/>
              </a:prstGeom>
              <a:noFill/>
              <a:extLst>
                <a:ext uri="{909E8E84-426E-40DD-AFC4-6F175D3DCCD1}">
                  <a14:hiddenFill xmlns:a14="http://schemas.microsoft.com/office/drawing/2010/main">
                    <a:solidFill>
                      <a:srgbClr val="FFFFFF"/>
                    </a:solidFill>
                  </a14:hiddenFill>
                </a:ext>
              </a:extLst>
            </p:spPr>
          </p:pic>
          <p:pic>
            <p:nvPicPr>
              <p:cNvPr id="9" name="Graphic 8">
                <a:extLst>
                  <a:ext uri="{FF2B5EF4-FFF2-40B4-BE49-F238E27FC236}">
                    <a16:creationId xmlns:a16="http://schemas.microsoft.com/office/drawing/2014/main" id="{71AA02B5-3835-9651-5994-672DC4A7D6C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408596" y="2113171"/>
                <a:ext cx="232573" cy="232573"/>
              </a:xfrm>
              <a:prstGeom prst="rect">
                <a:avLst/>
              </a:prstGeom>
            </p:spPr>
          </p:pic>
          <p:sp>
            <p:nvSpPr>
              <p:cNvPr id="10" name="TextBox 9">
                <a:extLst>
                  <a:ext uri="{FF2B5EF4-FFF2-40B4-BE49-F238E27FC236}">
                    <a16:creationId xmlns:a16="http://schemas.microsoft.com/office/drawing/2014/main" id="{701B7B7A-931A-50AB-5F73-6140B6903B1F}"/>
                  </a:ext>
                </a:extLst>
              </p:cNvPr>
              <p:cNvSpPr txBox="1"/>
              <p:nvPr/>
            </p:nvSpPr>
            <p:spPr>
              <a:xfrm>
                <a:off x="3680304" y="2123869"/>
                <a:ext cx="1060846" cy="246221"/>
              </a:xfrm>
              <a:prstGeom prst="rect">
                <a:avLst/>
              </a:prstGeom>
              <a:noFill/>
            </p:spPr>
            <p:txBody>
              <a:bodyPr wrap="square" lIns="0" tIns="0" rIns="0" bIns="0" rtlCol="0">
                <a:spAutoFit/>
              </a:bodyPr>
              <a:lstStyle/>
              <a:p>
                <a:pPr algn="l"/>
                <a:r>
                  <a:rPr lang="en-CA" sz="800">
                    <a:solidFill>
                      <a:schemeClr val="bg1"/>
                    </a:solidFill>
                    <a:latin typeface="+mj-lt"/>
                  </a:rPr>
                  <a:t>Service Principal or</a:t>
                </a:r>
              </a:p>
              <a:p>
                <a:pPr algn="l"/>
                <a:r>
                  <a:rPr lang="en-CA" sz="800">
                    <a:solidFill>
                      <a:schemeClr val="bg1"/>
                    </a:solidFill>
                    <a:latin typeface="+mj-lt"/>
                  </a:rPr>
                  <a:t>Managed Identity</a:t>
                </a:r>
                <a:endParaRPr lang="en-CA" sz="800" dirty="0" err="1">
                  <a:solidFill>
                    <a:schemeClr val="bg1"/>
                  </a:solidFill>
                  <a:latin typeface="+mj-lt"/>
                </a:endParaRPr>
              </a:p>
            </p:txBody>
          </p:sp>
          <p:pic>
            <p:nvPicPr>
              <p:cNvPr id="11" name="Picture 6">
                <a:extLst>
                  <a:ext uri="{FF2B5EF4-FFF2-40B4-BE49-F238E27FC236}">
                    <a16:creationId xmlns:a16="http://schemas.microsoft.com/office/drawing/2014/main" id="{34652D25-A0B4-7857-B83E-25C37F5E7E4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26816" y="1283530"/>
                <a:ext cx="228933" cy="228933"/>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0" descr="Azure DevOps Solidify">
                <a:extLst>
                  <a:ext uri="{FF2B5EF4-FFF2-40B4-BE49-F238E27FC236}">
                    <a16:creationId xmlns:a16="http://schemas.microsoft.com/office/drawing/2014/main" id="{82A636BE-7E1D-D623-8E2C-205A5E53F60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63265" y="1275918"/>
                <a:ext cx="302902" cy="228933"/>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82412B3B-95A1-CF91-FC2A-3A3959F4705D}"/>
                  </a:ext>
                </a:extLst>
              </p:cNvPr>
              <p:cNvSpPr txBox="1"/>
              <p:nvPr/>
            </p:nvSpPr>
            <p:spPr>
              <a:xfrm>
                <a:off x="3807916" y="1274886"/>
                <a:ext cx="1361114" cy="123111"/>
              </a:xfrm>
              <a:prstGeom prst="rect">
                <a:avLst/>
              </a:prstGeom>
              <a:noFill/>
            </p:spPr>
            <p:txBody>
              <a:bodyPr wrap="square" lIns="0" tIns="0" rIns="0" bIns="0" rtlCol="0">
                <a:spAutoFit/>
              </a:bodyPr>
              <a:lstStyle/>
              <a:p>
                <a:pPr algn="l"/>
                <a:r>
                  <a:rPr lang="en-CA" sz="800">
                    <a:solidFill>
                      <a:schemeClr val="bg1"/>
                    </a:solidFill>
                    <a:latin typeface="+mj-lt"/>
                  </a:rPr>
                  <a:t>Your CICD Provider</a:t>
                </a:r>
                <a:endParaRPr lang="en-CA" sz="800" dirty="0" err="1">
                  <a:solidFill>
                    <a:schemeClr val="bg1"/>
                  </a:solidFill>
                  <a:latin typeface="+mj-lt"/>
                </a:endParaRPr>
              </a:p>
            </p:txBody>
          </p:sp>
          <p:sp>
            <p:nvSpPr>
              <p:cNvPr id="16" name="TextBox 15">
                <a:extLst>
                  <a:ext uri="{FF2B5EF4-FFF2-40B4-BE49-F238E27FC236}">
                    <a16:creationId xmlns:a16="http://schemas.microsoft.com/office/drawing/2014/main" id="{525E3BCF-D0B2-CD59-BF3A-1EB622E78858}"/>
                  </a:ext>
                </a:extLst>
              </p:cNvPr>
              <p:cNvSpPr txBox="1"/>
              <p:nvPr/>
            </p:nvSpPr>
            <p:spPr>
              <a:xfrm>
                <a:off x="3807916" y="1408986"/>
                <a:ext cx="1361114" cy="107722"/>
              </a:xfrm>
              <a:prstGeom prst="rect">
                <a:avLst/>
              </a:prstGeom>
              <a:noFill/>
            </p:spPr>
            <p:txBody>
              <a:bodyPr wrap="square" lIns="0" tIns="0" rIns="0" bIns="0" rtlCol="0">
                <a:spAutoFit/>
              </a:bodyPr>
              <a:lstStyle/>
              <a:p>
                <a:pPr algn="l"/>
                <a:r>
                  <a:rPr lang="en-CA" sz="700">
                    <a:solidFill>
                      <a:schemeClr val="bg1"/>
                    </a:solidFill>
                  </a:rPr>
                  <a:t>GitHub Actions, Azure DevOps etc.</a:t>
                </a:r>
                <a:endParaRPr lang="en-CA" sz="700" dirty="0" err="1">
                  <a:solidFill>
                    <a:schemeClr val="bg1"/>
                  </a:solidFill>
                </a:endParaRPr>
              </a:p>
            </p:txBody>
          </p:sp>
          <p:pic>
            <p:nvPicPr>
              <p:cNvPr id="18" name="Graphic 17">
                <a:extLst>
                  <a:ext uri="{FF2B5EF4-FFF2-40B4-BE49-F238E27FC236}">
                    <a16:creationId xmlns:a16="http://schemas.microsoft.com/office/drawing/2014/main" id="{A9A82BDC-7A16-B2F4-8F22-D21B95E29BE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780285" y="2094664"/>
                <a:ext cx="339082" cy="339082"/>
              </a:xfrm>
              <a:prstGeom prst="rect">
                <a:avLst/>
              </a:prstGeom>
            </p:spPr>
          </p:pic>
          <p:sp>
            <p:nvSpPr>
              <p:cNvPr id="19" name="TextBox 18">
                <a:extLst>
                  <a:ext uri="{FF2B5EF4-FFF2-40B4-BE49-F238E27FC236}">
                    <a16:creationId xmlns:a16="http://schemas.microsoft.com/office/drawing/2014/main" id="{B55ED035-9C40-309E-FB4E-4D59BBFC4B02}"/>
                  </a:ext>
                </a:extLst>
              </p:cNvPr>
              <p:cNvSpPr txBox="1"/>
              <p:nvPr/>
            </p:nvSpPr>
            <p:spPr>
              <a:xfrm>
                <a:off x="5120022" y="2182454"/>
                <a:ext cx="404495" cy="123111"/>
              </a:xfrm>
              <a:prstGeom prst="rect">
                <a:avLst/>
              </a:prstGeom>
              <a:noFill/>
            </p:spPr>
            <p:txBody>
              <a:bodyPr wrap="square" lIns="0" tIns="0" rIns="0" bIns="0" rtlCol="0">
                <a:spAutoFit/>
              </a:bodyPr>
              <a:lstStyle/>
              <a:p>
                <a:pPr algn="l"/>
                <a:r>
                  <a:rPr lang="en-CA" sz="800">
                    <a:solidFill>
                      <a:schemeClr val="bg1"/>
                    </a:solidFill>
                    <a:latin typeface="+mj-lt"/>
                  </a:rPr>
                  <a:t>HTTPS</a:t>
                </a:r>
                <a:endParaRPr lang="en-CA" sz="800" dirty="0" err="1">
                  <a:solidFill>
                    <a:schemeClr val="bg1"/>
                  </a:solidFill>
                  <a:latin typeface="+mj-lt"/>
                </a:endParaRPr>
              </a:p>
            </p:txBody>
          </p:sp>
          <p:sp>
            <p:nvSpPr>
              <p:cNvPr id="21" name="Rectangle: Rounded Corners 20">
                <a:extLst>
                  <a:ext uri="{FF2B5EF4-FFF2-40B4-BE49-F238E27FC236}">
                    <a16:creationId xmlns:a16="http://schemas.microsoft.com/office/drawing/2014/main" id="{B45F5933-B134-1628-043F-62B900501E52}"/>
                  </a:ext>
                </a:extLst>
              </p:cNvPr>
              <p:cNvSpPr/>
              <p:nvPr/>
            </p:nvSpPr>
            <p:spPr bwMode="auto">
              <a:xfrm>
                <a:off x="8516662" y="2743069"/>
                <a:ext cx="2195949" cy="1522507"/>
              </a:xfrm>
              <a:prstGeom prst="roundRect">
                <a:avLst>
                  <a:gd name="adj" fmla="val 1988"/>
                </a:avLst>
              </a:prstGeom>
              <a:solidFill>
                <a:srgbClr val="E1ECEA"/>
              </a:solidFill>
              <a:ln w="4445">
                <a:solidFill>
                  <a:srgbClr val="CAE4E1"/>
                </a:solidFill>
                <a:headEnd type="none" w="med" len="med"/>
                <a:tailEnd type="none" w="med" len="med"/>
              </a:ln>
              <a:effectLst>
                <a:outerShdw blurRad="50800" dist="38100" dir="5400000" algn="t" rotWithShape="0">
                  <a:prstClr val="black">
                    <a:alpha val="7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2" name="Picture 6" descr="Microsoft Fabric | Logopedia | Fandom">
                <a:extLst>
                  <a:ext uri="{FF2B5EF4-FFF2-40B4-BE49-F238E27FC236}">
                    <a16:creationId xmlns:a16="http://schemas.microsoft.com/office/drawing/2014/main" id="{ACC9E02B-569C-7577-F358-41A26F5FEC7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438526" y="2589369"/>
                <a:ext cx="453857" cy="453857"/>
              </a:xfrm>
              <a:prstGeom prst="rect">
                <a:avLst/>
              </a:prstGeom>
              <a:noFill/>
              <a:extLst>
                <a:ext uri="{909E8E84-426E-40DD-AFC4-6F175D3DCCD1}">
                  <a14:hiddenFill xmlns:a14="http://schemas.microsoft.com/office/drawing/2010/main">
                    <a:solidFill>
                      <a:srgbClr val="FFFFFF"/>
                    </a:solidFill>
                  </a14:hiddenFill>
                </a:ext>
              </a:extLst>
            </p:spPr>
          </p:pic>
          <p:sp>
            <p:nvSpPr>
              <p:cNvPr id="25" name="Rectangle 24">
                <a:extLst>
                  <a:ext uri="{FF2B5EF4-FFF2-40B4-BE49-F238E27FC236}">
                    <a16:creationId xmlns:a16="http://schemas.microsoft.com/office/drawing/2014/main" id="{897DD3C0-F187-C375-03D8-53F61DD27C5C}"/>
                  </a:ext>
                </a:extLst>
              </p:cNvPr>
              <p:cNvSpPr/>
              <p:nvPr/>
            </p:nvSpPr>
            <p:spPr bwMode="auto">
              <a:xfrm>
                <a:off x="8171511" y="3708580"/>
                <a:ext cx="1286111" cy="31157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800" kern="0">
                    <a:solidFill>
                      <a:schemeClr val="bg1"/>
                    </a:solidFill>
                    <a:latin typeface="Cascadia Code" panose="020B0609020000020004" pitchFamily="49" charset="0"/>
                    <a:ea typeface="Segoe UI" pitchFamily="34" charset="0"/>
                    <a:cs typeface="Cascadia Code" panose="020B0609020000020004" pitchFamily="49" charset="0"/>
                  </a:rPr>
                  <a:t>Various </a:t>
                </a:r>
                <a:br>
                  <a:rPr lang="en-US" sz="800" kern="0">
                    <a:solidFill>
                      <a:schemeClr val="bg1"/>
                    </a:solidFill>
                    <a:latin typeface="Cascadia Code" panose="020B0609020000020004" pitchFamily="49" charset="0"/>
                    <a:ea typeface="Segoe UI" pitchFamily="34" charset="0"/>
                    <a:cs typeface="Cascadia Code" panose="020B0609020000020004" pitchFamily="49" charset="0"/>
                  </a:rPr>
                </a:br>
                <a:r>
                  <a:rPr lang="en-US" sz="800" kern="0">
                    <a:solidFill>
                      <a:schemeClr val="bg1"/>
                    </a:solidFill>
                    <a:latin typeface="Cascadia Code" panose="020B0609020000020004" pitchFamily="49" charset="0"/>
                    <a:ea typeface="Segoe UI" pitchFamily="34" charset="0"/>
                    <a:cs typeface="Cascadia Code" panose="020B0609020000020004" pitchFamily="49" charset="0"/>
                  </a:rPr>
                  <a:t>APIs</a:t>
                </a:r>
                <a:endParaRPr lang="en-US" sz="800" kern="0" dirty="0">
                  <a:solidFill>
                    <a:schemeClr val="bg1">
                      <a:lumMod val="65000"/>
                      <a:lumOff val="35000"/>
                    </a:schemeClr>
                  </a:solidFill>
                  <a:latin typeface="Cascadia Code" panose="020B0609020000020004" pitchFamily="49" charset="0"/>
                  <a:ea typeface="Segoe UI" pitchFamily="34" charset="0"/>
                  <a:cs typeface="Cascadia Code" panose="020B0609020000020004" pitchFamily="49" charset="0"/>
                </a:endParaRPr>
              </a:p>
            </p:txBody>
          </p:sp>
          <p:sp>
            <p:nvSpPr>
              <p:cNvPr id="26" name="Rectangle: Rounded Corners 25">
                <a:extLst>
                  <a:ext uri="{FF2B5EF4-FFF2-40B4-BE49-F238E27FC236}">
                    <a16:creationId xmlns:a16="http://schemas.microsoft.com/office/drawing/2014/main" id="{664C9666-375E-F2A9-F444-3F56029B4C66}"/>
                  </a:ext>
                </a:extLst>
              </p:cNvPr>
              <p:cNvSpPr/>
              <p:nvPr/>
            </p:nvSpPr>
            <p:spPr bwMode="auto">
              <a:xfrm>
                <a:off x="8793811" y="3152228"/>
                <a:ext cx="1743289" cy="874026"/>
              </a:xfrm>
              <a:prstGeom prst="roundRect">
                <a:avLst>
                  <a:gd name="adj" fmla="val 11561"/>
                </a:avLst>
              </a:prstGeom>
              <a:solidFill>
                <a:srgbClr val="FFFFFF"/>
              </a:solidFill>
              <a:ln w="3175">
                <a:solidFill>
                  <a:schemeClr val="tx1">
                    <a:lumMod val="7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036" name="Picture 12" descr="Lakehouse">
                <a:extLst>
                  <a:ext uri="{FF2B5EF4-FFF2-40B4-BE49-F238E27FC236}">
                    <a16:creationId xmlns:a16="http://schemas.microsoft.com/office/drawing/2014/main" id="{A85755E3-1A57-7077-D33D-B9D8EC61AEBB}"/>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036401" y="3343183"/>
                <a:ext cx="408781" cy="408781"/>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Model">
                <a:extLst>
                  <a:ext uri="{FF2B5EF4-FFF2-40B4-BE49-F238E27FC236}">
                    <a16:creationId xmlns:a16="http://schemas.microsoft.com/office/drawing/2014/main" id="{1FCFC763-C1AF-0844-5571-5F7FBC152215}"/>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409960" y="3323722"/>
                <a:ext cx="437986" cy="437986"/>
              </a:xfrm>
              <a:prstGeom prst="rect">
                <a:avLst/>
              </a:prstGeom>
              <a:noFill/>
              <a:extLst>
                <a:ext uri="{909E8E84-426E-40DD-AFC4-6F175D3DCCD1}">
                  <a14:hiddenFill xmlns:a14="http://schemas.microsoft.com/office/drawing/2010/main">
                    <a:solidFill>
                      <a:srgbClr val="FFFFFF"/>
                    </a:solidFill>
                  </a14:hiddenFill>
                </a:ext>
              </a:extLst>
            </p:spPr>
          </p:pic>
          <p:pic>
            <p:nvPicPr>
              <p:cNvPr id="29" name="Graphic 28">
                <a:extLst>
                  <a:ext uri="{FF2B5EF4-FFF2-40B4-BE49-F238E27FC236}">
                    <a16:creationId xmlns:a16="http://schemas.microsoft.com/office/drawing/2014/main" id="{57E3A1DB-6F58-2968-FCBB-7691736CA768}"/>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364983" y="2069289"/>
                <a:ext cx="320336" cy="320336"/>
              </a:xfrm>
              <a:prstGeom prst="rect">
                <a:avLst/>
              </a:prstGeom>
            </p:spPr>
          </p:pic>
          <p:sp>
            <p:nvSpPr>
              <p:cNvPr id="30" name="TextBox 29">
                <a:extLst>
                  <a:ext uri="{FF2B5EF4-FFF2-40B4-BE49-F238E27FC236}">
                    <a16:creationId xmlns:a16="http://schemas.microsoft.com/office/drawing/2014/main" id="{2A47F3C1-C496-EEF0-26C0-F3A114C921E8}"/>
                  </a:ext>
                </a:extLst>
              </p:cNvPr>
              <p:cNvSpPr txBox="1"/>
              <p:nvPr/>
            </p:nvSpPr>
            <p:spPr>
              <a:xfrm>
                <a:off x="9920529" y="3412121"/>
                <a:ext cx="1060846" cy="246221"/>
              </a:xfrm>
              <a:prstGeom prst="rect">
                <a:avLst/>
              </a:prstGeom>
              <a:noFill/>
            </p:spPr>
            <p:txBody>
              <a:bodyPr wrap="square" lIns="0" tIns="0" rIns="0" bIns="0" rtlCol="0">
                <a:spAutoFit/>
              </a:bodyPr>
              <a:lstStyle/>
              <a:p>
                <a:pPr algn="l"/>
                <a:r>
                  <a:rPr lang="en-CA" sz="800">
                    <a:solidFill>
                      <a:schemeClr val="bg1"/>
                    </a:solidFill>
                    <a:latin typeface="+mj-lt"/>
                  </a:rPr>
                  <a:t>Workspace</a:t>
                </a:r>
                <a:br>
                  <a:rPr lang="en-CA" sz="800">
                    <a:solidFill>
                      <a:schemeClr val="bg1"/>
                    </a:solidFill>
                    <a:latin typeface="+mj-lt"/>
                  </a:rPr>
                </a:br>
                <a:r>
                  <a:rPr lang="en-CA" sz="800">
                    <a:solidFill>
                      <a:schemeClr val="bg1"/>
                    </a:solidFill>
                    <a:latin typeface="+mj-lt"/>
                  </a:rPr>
                  <a:t>Stuff</a:t>
                </a:r>
                <a:endParaRPr lang="en-CA" sz="800" dirty="0" err="1">
                  <a:solidFill>
                    <a:schemeClr val="bg1"/>
                  </a:solidFill>
                  <a:latin typeface="+mj-lt"/>
                </a:endParaRPr>
              </a:p>
            </p:txBody>
          </p:sp>
          <p:cxnSp>
            <p:nvCxnSpPr>
              <p:cNvPr id="34" name="Straight Arrow Connector 33">
                <a:extLst>
                  <a:ext uri="{FF2B5EF4-FFF2-40B4-BE49-F238E27FC236}">
                    <a16:creationId xmlns:a16="http://schemas.microsoft.com/office/drawing/2014/main" id="{250AF3F2-8C7A-EB70-0735-81A289DF790C}"/>
                  </a:ext>
                </a:extLst>
              </p:cNvPr>
              <p:cNvCxnSpPr>
                <a:cxnSpLocks/>
                <a:endCxn id="9" idx="1"/>
              </p:cNvCxnSpPr>
              <p:nvPr/>
            </p:nvCxnSpPr>
            <p:spPr>
              <a:xfrm flipV="1">
                <a:off x="2685319" y="2229458"/>
                <a:ext cx="723277" cy="13325"/>
              </a:xfrm>
              <a:prstGeom prst="straightConnector1">
                <a:avLst/>
              </a:prstGeom>
              <a:noFill/>
              <a:ln w="9525" cap="flat" cmpd="sng" algn="ctr">
                <a:solidFill>
                  <a:schemeClr val="bg1">
                    <a:lumMod val="75000"/>
                    <a:lumOff val="25000"/>
                  </a:schemeClr>
                </a:solidFill>
                <a:prstDash val="solid"/>
                <a:headEnd type="none" w="sm" len="sm"/>
                <a:tailEnd type="triangle" w="med" len="med"/>
              </a:ln>
              <a:effectLst/>
            </p:spPr>
          </p:cxnSp>
          <p:sp>
            <p:nvSpPr>
              <p:cNvPr id="37" name="TextBox 36">
                <a:extLst>
                  <a:ext uri="{FF2B5EF4-FFF2-40B4-BE49-F238E27FC236}">
                    <a16:creationId xmlns:a16="http://schemas.microsoft.com/office/drawing/2014/main" id="{2F9744BB-F983-ABE5-941B-9EFC7A27783F}"/>
                  </a:ext>
                </a:extLst>
              </p:cNvPr>
              <p:cNvSpPr txBox="1"/>
              <p:nvPr/>
            </p:nvSpPr>
            <p:spPr>
              <a:xfrm>
                <a:off x="2406105" y="2403541"/>
                <a:ext cx="344310" cy="123111"/>
              </a:xfrm>
              <a:prstGeom prst="rect">
                <a:avLst/>
              </a:prstGeom>
              <a:noFill/>
            </p:spPr>
            <p:txBody>
              <a:bodyPr wrap="square" lIns="0" tIns="0" rIns="0" bIns="0" rtlCol="0">
                <a:spAutoFit/>
              </a:bodyPr>
              <a:lstStyle/>
              <a:p>
                <a:pPr algn="l"/>
                <a:r>
                  <a:rPr lang="en-CA" sz="800">
                    <a:solidFill>
                      <a:schemeClr val="bg1"/>
                    </a:solidFill>
                    <a:latin typeface="+mj-lt"/>
                  </a:rPr>
                  <a:t>Entra</a:t>
                </a:r>
                <a:endParaRPr lang="en-CA" sz="800" dirty="0" err="1">
                  <a:solidFill>
                    <a:schemeClr val="bg1"/>
                  </a:solidFill>
                  <a:latin typeface="+mj-lt"/>
                </a:endParaRPr>
              </a:p>
            </p:txBody>
          </p:sp>
          <p:sp>
            <p:nvSpPr>
              <p:cNvPr id="38" name="Rectangle 37">
                <a:extLst>
                  <a:ext uri="{FF2B5EF4-FFF2-40B4-BE49-F238E27FC236}">
                    <a16:creationId xmlns:a16="http://schemas.microsoft.com/office/drawing/2014/main" id="{EB425D52-1629-F1D9-088E-2A6D78FF15F6}"/>
                  </a:ext>
                </a:extLst>
              </p:cNvPr>
              <p:cNvSpPr/>
              <p:nvPr/>
            </p:nvSpPr>
            <p:spPr bwMode="auto">
              <a:xfrm>
                <a:off x="2726841" y="1988969"/>
                <a:ext cx="571677" cy="31157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800" kern="0">
                    <a:solidFill>
                      <a:schemeClr val="bg1"/>
                    </a:solidFill>
                    <a:latin typeface="Cascadia Code" panose="020B0609020000020004" pitchFamily="49" charset="0"/>
                    <a:ea typeface="Segoe UI" pitchFamily="34" charset="0"/>
                    <a:cs typeface="Cascadia Code" panose="020B0609020000020004" pitchFamily="49" charset="0"/>
                  </a:rPr>
                  <a:t>JWT</a:t>
                </a:r>
                <a:endParaRPr lang="en-US" sz="800" kern="0" dirty="0">
                  <a:solidFill>
                    <a:schemeClr val="bg1">
                      <a:lumMod val="65000"/>
                      <a:lumOff val="35000"/>
                    </a:schemeClr>
                  </a:solidFill>
                  <a:latin typeface="Cascadia Code" panose="020B0609020000020004" pitchFamily="49" charset="0"/>
                  <a:ea typeface="Segoe UI" pitchFamily="34" charset="0"/>
                  <a:cs typeface="Cascadia Code" panose="020B0609020000020004" pitchFamily="49" charset="0"/>
                </a:endParaRPr>
              </a:p>
            </p:txBody>
          </p:sp>
          <p:sp>
            <p:nvSpPr>
              <p:cNvPr id="52" name="Rectangle: Rounded Corners 51">
                <a:extLst>
                  <a:ext uri="{FF2B5EF4-FFF2-40B4-BE49-F238E27FC236}">
                    <a16:creationId xmlns:a16="http://schemas.microsoft.com/office/drawing/2014/main" id="{49580D9E-2E78-D82F-84BC-072AAABE7BC1}"/>
                  </a:ext>
                </a:extLst>
              </p:cNvPr>
              <p:cNvSpPr/>
              <p:nvPr/>
            </p:nvSpPr>
            <p:spPr bwMode="auto">
              <a:xfrm>
                <a:off x="3137854" y="5014530"/>
                <a:ext cx="2521477" cy="1526768"/>
              </a:xfrm>
              <a:prstGeom prst="roundRect">
                <a:avLst>
                  <a:gd name="adj" fmla="val 1988"/>
                </a:avLst>
              </a:prstGeom>
              <a:solidFill>
                <a:srgbClr val="E1ECEA"/>
              </a:solidFill>
              <a:ln w="4445">
                <a:solidFill>
                  <a:srgbClr val="CAE4E1"/>
                </a:solidFill>
                <a:headEnd type="none" w="med" len="med"/>
                <a:tailEnd type="none" w="med" len="med"/>
              </a:ln>
              <a:effectLst>
                <a:outerShdw blurRad="50800" dist="38100" dir="5400000" algn="t" rotWithShape="0">
                  <a:prstClr val="black">
                    <a:alpha val="7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53" name="Rectangle: Rounded Corners 52">
                <a:extLst>
                  <a:ext uri="{FF2B5EF4-FFF2-40B4-BE49-F238E27FC236}">
                    <a16:creationId xmlns:a16="http://schemas.microsoft.com/office/drawing/2014/main" id="{AC9DDBF1-80BA-3EDF-2692-CA9A89DC5257}"/>
                  </a:ext>
                </a:extLst>
              </p:cNvPr>
              <p:cNvSpPr/>
              <p:nvPr/>
            </p:nvSpPr>
            <p:spPr bwMode="auto">
              <a:xfrm>
                <a:off x="3214537" y="5370174"/>
                <a:ext cx="2368109" cy="1057113"/>
              </a:xfrm>
              <a:prstGeom prst="roundRect">
                <a:avLst>
                  <a:gd name="adj" fmla="val 1988"/>
                </a:avLst>
              </a:prstGeom>
              <a:solidFill>
                <a:srgbClr val="EBEBEB"/>
              </a:solidFill>
              <a:ln w="4445">
                <a:solidFill>
                  <a:schemeClr val="tx1">
                    <a:lumMod val="75000"/>
                  </a:schemeClr>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54" name="Rectangle: Rounded Corners 53">
                <a:extLst>
                  <a:ext uri="{FF2B5EF4-FFF2-40B4-BE49-F238E27FC236}">
                    <a16:creationId xmlns:a16="http://schemas.microsoft.com/office/drawing/2014/main" id="{E01FE15A-E1AD-F715-4619-88E408DB15DE}"/>
                  </a:ext>
                </a:extLst>
              </p:cNvPr>
              <p:cNvSpPr/>
              <p:nvPr/>
            </p:nvSpPr>
            <p:spPr bwMode="auto">
              <a:xfrm>
                <a:off x="3289808" y="5468241"/>
                <a:ext cx="2217042" cy="874026"/>
              </a:xfrm>
              <a:prstGeom prst="roundRect">
                <a:avLst>
                  <a:gd name="adj" fmla="val 11561"/>
                </a:avLst>
              </a:prstGeom>
              <a:solidFill>
                <a:srgbClr val="FFFFFF"/>
              </a:solidFill>
              <a:ln w="3175">
                <a:solidFill>
                  <a:schemeClr val="tx1">
                    <a:lumMod val="7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55" name="Straight Connector 54">
                <a:extLst>
                  <a:ext uri="{FF2B5EF4-FFF2-40B4-BE49-F238E27FC236}">
                    <a16:creationId xmlns:a16="http://schemas.microsoft.com/office/drawing/2014/main" id="{C6E2B93C-A66A-3670-33D6-3E37A4FC380F}"/>
                  </a:ext>
                </a:extLst>
              </p:cNvPr>
              <p:cNvCxnSpPr>
                <a:cxnSpLocks/>
              </p:cNvCxnSpPr>
              <p:nvPr/>
            </p:nvCxnSpPr>
            <p:spPr>
              <a:xfrm>
                <a:off x="3337156" y="5824377"/>
                <a:ext cx="1997916" cy="0"/>
              </a:xfrm>
              <a:prstGeom prst="line">
                <a:avLst/>
              </a:prstGeom>
              <a:ln w="3175">
                <a:solidFill>
                  <a:schemeClr val="tx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FD011BF4-C94F-81E4-41D4-39C062798D2B}"/>
                  </a:ext>
                </a:extLst>
              </p:cNvPr>
              <p:cNvSpPr txBox="1"/>
              <p:nvPr/>
            </p:nvSpPr>
            <p:spPr>
              <a:xfrm>
                <a:off x="3663738" y="5586062"/>
                <a:ext cx="1843111" cy="123111"/>
              </a:xfrm>
              <a:prstGeom prst="rect">
                <a:avLst/>
              </a:prstGeom>
              <a:noFill/>
            </p:spPr>
            <p:txBody>
              <a:bodyPr wrap="square" lIns="0" tIns="0" rIns="0" bIns="0" rtlCol="0">
                <a:spAutoFit/>
              </a:bodyPr>
              <a:lstStyle/>
              <a:p>
                <a:pPr algn="l"/>
                <a:r>
                  <a:rPr lang="en-CA" sz="800">
                    <a:solidFill>
                      <a:schemeClr val="bg1"/>
                    </a:solidFill>
                    <a:latin typeface="+mj-lt"/>
                  </a:rPr>
                  <a:t>You logged into Entra on your laptop</a:t>
                </a:r>
                <a:endParaRPr lang="en-CA" sz="800" dirty="0" err="1">
                  <a:solidFill>
                    <a:schemeClr val="bg1"/>
                  </a:solidFill>
                  <a:latin typeface="+mj-lt"/>
                </a:endParaRPr>
              </a:p>
            </p:txBody>
          </p:sp>
          <p:sp>
            <p:nvSpPr>
              <p:cNvPr id="62" name="TextBox 61">
                <a:extLst>
                  <a:ext uri="{FF2B5EF4-FFF2-40B4-BE49-F238E27FC236}">
                    <a16:creationId xmlns:a16="http://schemas.microsoft.com/office/drawing/2014/main" id="{AFA046BF-8E31-C37B-36B7-70ECBCEB3B8C}"/>
                  </a:ext>
                </a:extLst>
              </p:cNvPr>
              <p:cNvSpPr txBox="1"/>
              <p:nvPr/>
            </p:nvSpPr>
            <p:spPr>
              <a:xfrm>
                <a:off x="3577590" y="5073115"/>
                <a:ext cx="1361114" cy="123111"/>
              </a:xfrm>
              <a:prstGeom prst="rect">
                <a:avLst/>
              </a:prstGeom>
              <a:noFill/>
            </p:spPr>
            <p:txBody>
              <a:bodyPr wrap="square" lIns="0" tIns="0" rIns="0" bIns="0" rtlCol="0">
                <a:spAutoFit/>
              </a:bodyPr>
              <a:lstStyle/>
              <a:p>
                <a:pPr algn="l"/>
                <a:r>
                  <a:rPr lang="en-CA" sz="800">
                    <a:solidFill>
                      <a:schemeClr val="bg1"/>
                    </a:solidFill>
                    <a:latin typeface="+mj-lt"/>
                  </a:rPr>
                  <a:t>Your regular laptop</a:t>
                </a:r>
                <a:endParaRPr lang="en-CA" sz="800" dirty="0" err="1">
                  <a:solidFill>
                    <a:schemeClr val="bg1"/>
                  </a:solidFill>
                  <a:latin typeface="+mj-lt"/>
                </a:endParaRPr>
              </a:p>
            </p:txBody>
          </p:sp>
          <p:sp>
            <p:nvSpPr>
              <p:cNvPr id="63" name="TextBox 62">
                <a:extLst>
                  <a:ext uri="{FF2B5EF4-FFF2-40B4-BE49-F238E27FC236}">
                    <a16:creationId xmlns:a16="http://schemas.microsoft.com/office/drawing/2014/main" id="{03BE3987-D4B0-D921-5BE0-0A39982F9BEE}"/>
                  </a:ext>
                </a:extLst>
              </p:cNvPr>
              <p:cNvSpPr txBox="1"/>
              <p:nvPr/>
            </p:nvSpPr>
            <p:spPr>
              <a:xfrm>
                <a:off x="3577590" y="5207215"/>
                <a:ext cx="1361114" cy="107722"/>
              </a:xfrm>
              <a:prstGeom prst="rect">
                <a:avLst/>
              </a:prstGeom>
              <a:noFill/>
            </p:spPr>
            <p:txBody>
              <a:bodyPr wrap="square" lIns="0" tIns="0" rIns="0" bIns="0" rtlCol="0">
                <a:spAutoFit/>
              </a:bodyPr>
              <a:lstStyle/>
              <a:p>
                <a:pPr algn="l"/>
                <a:r>
                  <a:rPr lang="en-CA" sz="700">
                    <a:solidFill>
                      <a:schemeClr val="bg1"/>
                    </a:solidFill>
                  </a:rPr>
                  <a:t>IT approved and onboarded</a:t>
                </a:r>
                <a:endParaRPr lang="en-CA" sz="700" dirty="0" err="1">
                  <a:solidFill>
                    <a:schemeClr val="bg1"/>
                  </a:solidFill>
                </a:endParaRPr>
              </a:p>
            </p:txBody>
          </p:sp>
          <p:pic>
            <p:nvPicPr>
              <p:cNvPr id="66" name="Graphic 65">
                <a:extLst>
                  <a:ext uri="{FF2B5EF4-FFF2-40B4-BE49-F238E27FC236}">
                    <a16:creationId xmlns:a16="http://schemas.microsoft.com/office/drawing/2014/main" id="{1CCBCA99-18EA-0086-FB5A-1DB7A7BAC843}"/>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293543" y="5476816"/>
                <a:ext cx="320336" cy="320336"/>
              </a:xfrm>
              <a:prstGeom prst="rect">
                <a:avLst/>
              </a:prstGeom>
            </p:spPr>
          </p:pic>
          <p:cxnSp>
            <p:nvCxnSpPr>
              <p:cNvPr id="67" name="Straight Arrow Connector 66">
                <a:extLst>
                  <a:ext uri="{FF2B5EF4-FFF2-40B4-BE49-F238E27FC236}">
                    <a16:creationId xmlns:a16="http://schemas.microsoft.com/office/drawing/2014/main" id="{63FFA8C6-844E-A0E6-9500-B5181F4BDB43}"/>
                  </a:ext>
                </a:extLst>
              </p:cNvPr>
              <p:cNvCxnSpPr>
                <a:cxnSpLocks/>
              </p:cNvCxnSpPr>
              <p:nvPr/>
            </p:nvCxnSpPr>
            <p:spPr>
              <a:xfrm flipV="1">
                <a:off x="2613879" y="5636985"/>
                <a:ext cx="723277" cy="13325"/>
              </a:xfrm>
              <a:prstGeom prst="straightConnector1">
                <a:avLst/>
              </a:prstGeom>
              <a:noFill/>
              <a:ln w="9525" cap="flat" cmpd="sng" algn="ctr">
                <a:solidFill>
                  <a:schemeClr val="bg1">
                    <a:lumMod val="75000"/>
                    <a:lumOff val="25000"/>
                  </a:schemeClr>
                </a:solidFill>
                <a:prstDash val="solid"/>
                <a:headEnd type="none" w="sm" len="sm"/>
                <a:tailEnd type="triangle" w="med" len="med"/>
              </a:ln>
              <a:effectLst/>
            </p:spPr>
          </p:cxnSp>
          <p:sp>
            <p:nvSpPr>
              <p:cNvPr id="68" name="TextBox 67">
                <a:extLst>
                  <a:ext uri="{FF2B5EF4-FFF2-40B4-BE49-F238E27FC236}">
                    <a16:creationId xmlns:a16="http://schemas.microsoft.com/office/drawing/2014/main" id="{BA190071-537F-3546-BF83-C291C4336F7F}"/>
                  </a:ext>
                </a:extLst>
              </p:cNvPr>
              <p:cNvSpPr txBox="1"/>
              <p:nvPr/>
            </p:nvSpPr>
            <p:spPr>
              <a:xfrm>
                <a:off x="2334665" y="5811068"/>
                <a:ext cx="344310" cy="123111"/>
              </a:xfrm>
              <a:prstGeom prst="rect">
                <a:avLst/>
              </a:prstGeom>
              <a:noFill/>
            </p:spPr>
            <p:txBody>
              <a:bodyPr wrap="square" lIns="0" tIns="0" rIns="0" bIns="0" rtlCol="0">
                <a:spAutoFit/>
              </a:bodyPr>
              <a:lstStyle/>
              <a:p>
                <a:pPr algn="l"/>
                <a:r>
                  <a:rPr lang="en-CA" sz="800">
                    <a:solidFill>
                      <a:schemeClr val="bg1"/>
                    </a:solidFill>
                    <a:latin typeface="+mj-lt"/>
                  </a:rPr>
                  <a:t>Entra</a:t>
                </a:r>
                <a:endParaRPr lang="en-CA" sz="800" dirty="0" err="1">
                  <a:solidFill>
                    <a:schemeClr val="bg1"/>
                  </a:solidFill>
                  <a:latin typeface="+mj-lt"/>
                </a:endParaRPr>
              </a:p>
            </p:txBody>
          </p:sp>
          <p:sp>
            <p:nvSpPr>
              <p:cNvPr id="69" name="Rectangle 68">
                <a:extLst>
                  <a:ext uri="{FF2B5EF4-FFF2-40B4-BE49-F238E27FC236}">
                    <a16:creationId xmlns:a16="http://schemas.microsoft.com/office/drawing/2014/main" id="{70E80927-2A80-3B96-7FC2-EF6C67D711AA}"/>
                  </a:ext>
                </a:extLst>
              </p:cNvPr>
              <p:cNvSpPr/>
              <p:nvPr/>
            </p:nvSpPr>
            <p:spPr bwMode="auto">
              <a:xfrm>
                <a:off x="2655401" y="5396496"/>
                <a:ext cx="571677" cy="31157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800" kern="0">
                    <a:solidFill>
                      <a:schemeClr val="bg1"/>
                    </a:solidFill>
                    <a:latin typeface="Cascadia Code" panose="020B0609020000020004" pitchFamily="49" charset="0"/>
                    <a:ea typeface="Segoe UI" pitchFamily="34" charset="0"/>
                    <a:cs typeface="Cascadia Code" panose="020B0609020000020004" pitchFamily="49" charset="0"/>
                  </a:rPr>
                  <a:t>JWT</a:t>
                </a:r>
                <a:endParaRPr lang="en-US" sz="800" kern="0" dirty="0">
                  <a:solidFill>
                    <a:schemeClr val="bg1">
                      <a:lumMod val="65000"/>
                      <a:lumOff val="35000"/>
                    </a:schemeClr>
                  </a:solidFill>
                  <a:latin typeface="Cascadia Code" panose="020B0609020000020004" pitchFamily="49" charset="0"/>
                  <a:ea typeface="Segoe UI" pitchFamily="34" charset="0"/>
                  <a:cs typeface="Cascadia Code" panose="020B0609020000020004" pitchFamily="49" charset="0"/>
                </a:endParaRPr>
              </a:p>
            </p:txBody>
          </p:sp>
          <p:pic>
            <p:nvPicPr>
              <p:cNvPr id="74" name="Graphic 73">
                <a:extLst>
                  <a:ext uri="{FF2B5EF4-FFF2-40B4-BE49-F238E27FC236}">
                    <a16:creationId xmlns:a16="http://schemas.microsoft.com/office/drawing/2014/main" id="{FBE1831C-D26B-D90D-D773-4C47E05BD781}"/>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3187793" y="5005886"/>
                <a:ext cx="355725" cy="355725"/>
              </a:xfrm>
              <a:prstGeom prst="rect">
                <a:avLst/>
              </a:prstGeom>
            </p:spPr>
          </p:pic>
          <p:pic>
            <p:nvPicPr>
              <p:cNvPr id="76" name="Picture 75" descr="A person with a beard&#10;&#10;Description automatically generated with medium confidence">
                <a:extLst>
                  <a:ext uri="{FF2B5EF4-FFF2-40B4-BE49-F238E27FC236}">
                    <a16:creationId xmlns:a16="http://schemas.microsoft.com/office/drawing/2014/main" id="{CB9D79F0-45C9-B0A9-33CC-B30263B0AAD8}"/>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3337156" y="5503736"/>
                <a:ext cx="266496" cy="266496"/>
              </a:xfrm>
              <a:prstGeom prst="ellipse">
                <a:avLst/>
              </a:prstGeom>
              <a:ln>
                <a:gradFill>
                  <a:gsLst>
                    <a:gs pos="0">
                      <a:schemeClr val="tx1"/>
                    </a:gs>
                    <a:gs pos="100000">
                      <a:schemeClr val="tx1">
                        <a:lumMod val="75000"/>
                      </a:schemeClr>
                    </a:gs>
                  </a:gsLst>
                  <a:lin ang="5400000" scaled="1"/>
                </a:gradFill>
              </a:ln>
            </p:spPr>
          </p:pic>
          <p:pic>
            <p:nvPicPr>
              <p:cNvPr id="89" name="Graphic 88">
                <a:extLst>
                  <a:ext uri="{FF2B5EF4-FFF2-40B4-BE49-F238E27FC236}">
                    <a16:creationId xmlns:a16="http://schemas.microsoft.com/office/drawing/2014/main" id="{A70C26F4-B00C-ACA0-25CA-CD4372FB68E6}"/>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8639944" y="3392603"/>
                <a:ext cx="373753" cy="373753"/>
              </a:xfrm>
              <a:prstGeom prst="rect">
                <a:avLst/>
              </a:prstGeom>
            </p:spPr>
          </p:pic>
          <p:sp>
            <p:nvSpPr>
              <p:cNvPr id="91" name="TextBox 90">
                <a:extLst>
                  <a:ext uri="{FF2B5EF4-FFF2-40B4-BE49-F238E27FC236}">
                    <a16:creationId xmlns:a16="http://schemas.microsoft.com/office/drawing/2014/main" id="{A22A349B-71D0-CE55-1645-375D5856BBE4}"/>
                  </a:ext>
                </a:extLst>
              </p:cNvPr>
              <p:cNvSpPr txBox="1"/>
              <p:nvPr/>
            </p:nvSpPr>
            <p:spPr>
              <a:xfrm>
                <a:off x="7107105" y="3200611"/>
                <a:ext cx="634155" cy="246221"/>
              </a:xfrm>
              <a:prstGeom prst="rect">
                <a:avLst/>
              </a:prstGeom>
              <a:noFill/>
            </p:spPr>
            <p:txBody>
              <a:bodyPr wrap="square" lIns="0" tIns="0" rIns="0" bIns="0" rtlCol="0">
                <a:spAutoFit/>
              </a:bodyPr>
              <a:lstStyle/>
              <a:p>
                <a:pPr algn="l"/>
                <a:r>
                  <a:rPr lang="en-CA" sz="800">
                    <a:solidFill>
                      <a:srgbClr val="1B9245"/>
                    </a:solidFill>
                    <a:latin typeface="+mj-lt"/>
                  </a:rPr>
                  <a:t>“Human”</a:t>
                </a:r>
                <a:br>
                  <a:rPr lang="en-CA" sz="800">
                    <a:solidFill>
                      <a:srgbClr val="1B9245"/>
                    </a:solidFill>
                    <a:latin typeface="+mj-lt"/>
                  </a:rPr>
                </a:br>
                <a:r>
                  <a:rPr lang="en-CA" sz="800">
                    <a:solidFill>
                      <a:srgbClr val="1B9245"/>
                    </a:solidFill>
                    <a:latin typeface="+mj-lt"/>
                  </a:rPr>
                  <a:t>allowed</a:t>
                </a:r>
              </a:p>
            </p:txBody>
          </p:sp>
          <p:pic>
            <p:nvPicPr>
              <p:cNvPr id="8" name="Picture 2" descr="Download the Python Logo and Icon for Your Projects">
                <a:extLst>
                  <a:ext uri="{FF2B5EF4-FFF2-40B4-BE49-F238E27FC236}">
                    <a16:creationId xmlns:a16="http://schemas.microsoft.com/office/drawing/2014/main" id="{F6AE0970-2277-B7A4-59F1-74BA63AB84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73311" y="5922445"/>
                <a:ext cx="241405" cy="241405"/>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C09715E9-298D-3358-D060-1DDACB01BCD5}"/>
                  </a:ext>
                </a:extLst>
              </p:cNvPr>
              <p:cNvSpPr txBox="1"/>
              <p:nvPr/>
            </p:nvSpPr>
            <p:spPr>
              <a:xfrm>
                <a:off x="3668714" y="5917629"/>
                <a:ext cx="542013" cy="246221"/>
              </a:xfrm>
              <a:prstGeom prst="rect">
                <a:avLst/>
              </a:prstGeom>
              <a:noFill/>
            </p:spPr>
            <p:txBody>
              <a:bodyPr wrap="square" lIns="0" tIns="0" rIns="0" bIns="0" rtlCol="0">
                <a:spAutoFit/>
              </a:bodyPr>
              <a:lstStyle/>
              <a:p>
                <a:pPr algn="l"/>
                <a:r>
                  <a:rPr lang="en-CA" sz="800">
                    <a:solidFill>
                      <a:schemeClr val="bg1"/>
                    </a:solidFill>
                    <a:latin typeface="+mj-lt"/>
                  </a:rPr>
                  <a:t>Credential </a:t>
                </a:r>
                <a:br>
                  <a:rPr lang="en-CA" sz="800">
                    <a:solidFill>
                      <a:schemeClr val="bg1"/>
                    </a:solidFill>
                    <a:latin typeface="+mj-lt"/>
                  </a:rPr>
                </a:br>
                <a:r>
                  <a:rPr lang="en-CA" sz="800">
                    <a:solidFill>
                      <a:schemeClr val="bg1"/>
                    </a:solidFill>
                    <a:latin typeface="+mj-lt"/>
                  </a:rPr>
                  <a:t>Bridge</a:t>
                </a:r>
                <a:endParaRPr lang="en-CA" sz="800" dirty="0" err="1">
                  <a:solidFill>
                    <a:schemeClr val="bg1"/>
                  </a:solidFill>
                  <a:latin typeface="+mj-lt"/>
                </a:endParaRPr>
              </a:p>
            </p:txBody>
          </p:sp>
          <p:pic>
            <p:nvPicPr>
              <p:cNvPr id="17" name="Graphic 16">
                <a:extLst>
                  <a:ext uri="{FF2B5EF4-FFF2-40B4-BE49-F238E27FC236}">
                    <a16:creationId xmlns:a16="http://schemas.microsoft.com/office/drawing/2014/main" id="{6D65229C-D178-122C-779C-ECD0B40D76DD}"/>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4246681" y="5902314"/>
                <a:ext cx="284235" cy="284235"/>
              </a:xfrm>
              <a:prstGeom prst="rect">
                <a:avLst/>
              </a:prstGeom>
            </p:spPr>
          </p:pic>
          <p:sp>
            <p:nvSpPr>
              <p:cNvPr id="20" name="TextBox 19">
                <a:extLst>
                  <a:ext uri="{FF2B5EF4-FFF2-40B4-BE49-F238E27FC236}">
                    <a16:creationId xmlns:a16="http://schemas.microsoft.com/office/drawing/2014/main" id="{56C9EB59-958B-DD26-131E-578385280437}"/>
                  </a:ext>
                </a:extLst>
              </p:cNvPr>
              <p:cNvSpPr txBox="1"/>
              <p:nvPr/>
            </p:nvSpPr>
            <p:spPr>
              <a:xfrm>
                <a:off x="4571685" y="5934179"/>
                <a:ext cx="810561" cy="246221"/>
              </a:xfrm>
              <a:prstGeom prst="rect">
                <a:avLst/>
              </a:prstGeom>
              <a:noFill/>
            </p:spPr>
            <p:txBody>
              <a:bodyPr wrap="square" lIns="0" tIns="0" rIns="0" bIns="0" rtlCol="0">
                <a:spAutoFit/>
              </a:bodyPr>
              <a:lstStyle/>
              <a:p>
                <a:pPr algn="l"/>
                <a:r>
                  <a:rPr lang="en-CA" sz="800">
                    <a:solidFill>
                      <a:schemeClr val="bg1"/>
                    </a:solidFill>
                    <a:latin typeface="+mj-lt"/>
                  </a:rPr>
                  <a:t>Azure Relay</a:t>
                </a:r>
                <a:br>
                  <a:rPr lang="en-CA" sz="800">
                    <a:solidFill>
                      <a:schemeClr val="bg1"/>
                    </a:solidFill>
                    <a:latin typeface="+mj-lt"/>
                  </a:rPr>
                </a:br>
                <a:r>
                  <a:rPr lang="en-CA" sz="800">
                    <a:solidFill>
                      <a:schemeClr val="bg1"/>
                    </a:solidFill>
                    <a:latin typeface="+mj-lt"/>
                  </a:rPr>
                  <a:t>Bridge</a:t>
                </a:r>
                <a:endParaRPr lang="en-CA" sz="800" dirty="0" err="1">
                  <a:solidFill>
                    <a:schemeClr val="bg1"/>
                  </a:solidFill>
                  <a:latin typeface="+mj-lt"/>
                </a:endParaRPr>
              </a:p>
            </p:txBody>
          </p:sp>
          <p:sp>
            <p:nvSpPr>
              <p:cNvPr id="23" name="Rectangle: Rounded Corners 22">
                <a:extLst>
                  <a:ext uri="{FF2B5EF4-FFF2-40B4-BE49-F238E27FC236}">
                    <a16:creationId xmlns:a16="http://schemas.microsoft.com/office/drawing/2014/main" id="{0FB67F6E-87FD-2BF7-EFE5-9377AF502DAC}"/>
                  </a:ext>
                </a:extLst>
              </p:cNvPr>
              <p:cNvSpPr/>
              <p:nvPr/>
            </p:nvSpPr>
            <p:spPr bwMode="auto">
              <a:xfrm>
                <a:off x="3137854" y="3442932"/>
                <a:ext cx="2521477" cy="889659"/>
              </a:xfrm>
              <a:prstGeom prst="roundRect">
                <a:avLst>
                  <a:gd name="adj" fmla="val 1988"/>
                </a:avLst>
              </a:prstGeom>
              <a:solidFill>
                <a:srgbClr val="E1ECEA"/>
              </a:solidFill>
              <a:ln w="4445">
                <a:solidFill>
                  <a:srgbClr val="CAE4E1"/>
                </a:solidFill>
                <a:headEnd type="none" w="med" len="med"/>
                <a:tailEnd type="none" w="med" len="med"/>
              </a:ln>
              <a:effectLst>
                <a:outerShdw blurRad="50800" dist="38100" dir="5400000" algn="t" rotWithShape="0">
                  <a:prstClr val="black">
                    <a:alpha val="7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7" name="Picture 26" descr="A green and purple circles and grey rectangles&#10;&#10;AI-generated content may be incorrect.">
                <a:extLst>
                  <a:ext uri="{FF2B5EF4-FFF2-40B4-BE49-F238E27FC236}">
                    <a16:creationId xmlns:a16="http://schemas.microsoft.com/office/drawing/2014/main" id="{1E2D5B4B-52C5-411E-2CB6-06C7384817B9}"/>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4148221" y="3552598"/>
                <a:ext cx="525301" cy="525301"/>
              </a:xfrm>
              <a:prstGeom prst="rect">
                <a:avLst/>
              </a:prstGeom>
            </p:spPr>
          </p:pic>
          <p:sp>
            <p:nvSpPr>
              <p:cNvPr id="28" name="TextBox 27">
                <a:extLst>
                  <a:ext uri="{FF2B5EF4-FFF2-40B4-BE49-F238E27FC236}">
                    <a16:creationId xmlns:a16="http://schemas.microsoft.com/office/drawing/2014/main" id="{B8702DDD-E618-E3BB-6A2C-4F52CC19E4B6}"/>
                  </a:ext>
                </a:extLst>
              </p:cNvPr>
              <p:cNvSpPr txBox="1"/>
              <p:nvPr/>
            </p:nvSpPr>
            <p:spPr>
              <a:xfrm>
                <a:off x="3730314" y="4101900"/>
                <a:ext cx="1361114" cy="138499"/>
              </a:xfrm>
              <a:prstGeom prst="rect">
                <a:avLst/>
              </a:prstGeom>
              <a:noFill/>
            </p:spPr>
            <p:txBody>
              <a:bodyPr wrap="square" lIns="0" tIns="0" rIns="0" bIns="0" rtlCol="0">
                <a:spAutoFit/>
              </a:bodyPr>
              <a:lstStyle/>
              <a:p>
                <a:pPr algn="ctr"/>
                <a:r>
                  <a:rPr lang="en-CA" sz="900">
                    <a:solidFill>
                      <a:schemeClr val="bg1"/>
                    </a:solidFill>
                    <a:latin typeface="+mj-lt"/>
                  </a:rPr>
                  <a:t>Azure Relay</a:t>
                </a:r>
                <a:endParaRPr lang="en-CA" sz="900" dirty="0" err="1">
                  <a:solidFill>
                    <a:schemeClr val="bg1"/>
                  </a:solidFill>
                  <a:latin typeface="+mj-lt"/>
                </a:endParaRPr>
              </a:p>
            </p:txBody>
          </p:sp>
          <p:cxnSp>
            <p:nvCxnSpPr>
              <p:cNvPr id="31" name="Straight Arrow Connector 30">
                <a:extLst>
                  <a:ext uri="{FF2B5EF4-FFF2-40B4-BE49-F238E27FC236}">
                    <a16:creationId xmlns:a16="http://schemas.microsoft.com/office/drawing/2014/main" id="{B4813E4B-EE89-AF7D-37DB-E7E5D3DA2B53}"/>
                  </a:ext>
                </a:extLst>
              </p:cNvPr>
              <p:cNvCxnSpPr>
                <a:cxnSpLocks/>
                <a:endCxn id="23" idx="2"/>
              </p:cNvCxnSpPr>
              <p:nvPr/>
            </p:nvCxnSpPr>
            <p:spPr>
              <a:xfrm flipV="1">
                <a:off x="4398593" y="4332591"/>
                <a:ext cx="0" cy="636922"/>
              </a:xfrm>
              <a:prstGeom prst="straightConnector1">
                <a:avLst/>
              </a:prstGeom>
              <a:noFill/>
              <a:ln w="34925" cap="flat" cmpd="sng" algn="ctr">
                <a:solidFill>
                  <a:schemeClr val="bg1">
                    <a:lumMod val="75000"/>
                    <a:lumOff val="25000"/>
                  </a:schemeClr>
                </a:solidFill>
                <a:prstDash val="solid"/>
                <a:headEnd type="none" w="sm" len="sm"/>
                <a:tailEnd type="triangle" w="med" len="med"/>
              </a:ln>
              <a:effectLst/>
            </p:spPr>
          </p:cxnSp>
          <p:cxnSp>
            <p:nvCxnSpPr>
              <p:cNvPr id="35" name="Straight Arrow Connector 34">
                <a:extLst>
                  <a:ext uri="{FF2B5EF4-FFF2-40B4-BE49-F238E27FC236}">
                    <a16:creationId xmlns:a16="http://schemas.microsoft.com/office/drawing/2014/main" id="{8BA411F7-ADFF-D43C-B0F1-D7F8094BACF4}"/>
                  </a:ext>
                </a:extLst>
              </p:cNvPr>
              <p:cNvCxnSpPr>
                <a:cxnSpLocks/>
                <a:stCxn id="2" idx="2"/>
                <a:endCxn id="23" idx="0"/>
              </p:cNvCxnSpPr>
              <p:nvPr/>
            </p:nvCxnSpPr>
            <p:spPr>
              <a:xfrm flipH="1">
                <a:off x="4398593" y="2743069"/>
                <a:ext cx="12279" cy="699863"/>
              </a:xfrm>
              <a:prstGeom prst="straightConnector1">
                <a:avLst/>
              </a:prstGeom>
              <a:noFill/>
              <a:ln w="34925" cap="flat" cmpd="sng" algn="ctr">
                <a:solidFill>
                  <a:schemeClr val="bg1">
                    <a:lumMod val="75000"/>
                    <a:lumOff val="25000"/>
                  </a:schemeClr>
                </a:solidFill>
                <a:prstDash val="solid"/>
                <a:headEnd type="none" w="sm" len="sm"/>
                <a:tailEnd type="triangle" w="med" len="med"/>
              </a:ln>
              <a:effectLst/>
            </p:spPr>
          </p:cxnSp>
          <p:pic>
            <p:nvPicPr>
              <p:cNvPr id="40" name="Graphic 39">
                <a:extLst>
                  <a:ext uri="{FF2B5EF4-FFF2-40B4-BE49-F238E27FC236}">
                    <a16:creationId xmlns:a16="http://schemas.microsoft.com/office/drawing/2014/main" id="{1B4275C7-6F88-0370-A98F-DFED8A8C8C0F}"/>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271597" y="2917017"/>
                <a:ext cx="278550" cy="278550"/>
              </a:xfrm>
              <a:prstGeom prst="rect">
                <a:avLst/>
              </a:prstGeom>
            </p:spPr>
          </p:pic>
          <p:sp>
            <p:nvSpPr>
              <p:cNvPr id="42" name="TextBox 41">
                <a:extLst>
                  <a:ext uri="{FF2B5EF4-FFF2-40B4-BE49-F238E27FC236}">
                    <a16:creationId xmlns:a16="http://schemas.microsoft.com/office/drawing/2014/main" id="{45EF9040-7545-A88D-4C5E-B7C52695520B}"/>
                  </a:ext>
                </a:extLst>
              </p:cNvPr>
              <p:cNvSpPr txBox="1"/>
              <p:nvPr/>
            </p:nvSpPr>
            <p:spPr>
              <a:xfrm>
                <a:off x="4425634" y="2969712"/>
                <a:ext cx="1361114" cy="138499"/>
              </a:xfrm>
              <a:prstGeom prst="rect">
                <a:avLst/>
              </a:prstGeom>
              <a:noFill/>
            </p:spPr>
            <p:txBody>
              <a:bodyPr wrap="square" lIns="0" tIns="0" rIns="0" bIns="0" rtlCol="0">
                <a:spAutoFit/>
              </a:bodyPr>
              <a:lstStyle/>
              <a:p>
                <a:pPr algn="ctr"/>
                <a:r>
                  <a:rPr lang="en-CA" sz="900">
                    <a:solidFill>
                      <a:schemeClr val="bg1"/>
                    </a:solidFill>
                    <a:latin typeface="+mj-lt"/>
                  </a:rPr>
                  <a:t>Azure Relay Sender</a:t>
                </a:r>
                <a:endParaRPr lang="en-CA" sz="900" dirty="0" err="1">
                  <a:solidFill>
                    <a:schemeClr val="bg1"/>
                  </a:solidFill>
                  <a:latin typeface="+mj-lt"/>
                </a:endParaRPr>
              </a:p>
            </p:txBody>
          </p:sp>
          <p:sp>
            <p:nvSpPr>
              <p:cNvPr id="45" name="TextBox 44">
                <a:extLst>
                  <a:ext uri="{FF2B5EF4-FFF2-40B4-BE49-F238E27FC236}">
                    <a16:creationId xmlns:a16="http://schemas.microsoft.com/office/drawing/2014/main" id="{1EB27A26-A68E-0B5E-7667-8856783143CE}"/>
                  </a:ext>
                </a:extLst>
              </p:cNvPr>
              <p:cNvSpPr txBox="1"/>
              <p:nvPr/>
            </p:nvSpPr>
            <p:spPr>
              <a:xfrm>
                <a:off x="4465878" y="4651052"/>
                <a:ext cx="1361114" cy="138499"/>
              </a:xfrm>
              <a:prstGeom prst="rect">
                <a:avLst/>
              </a:prstGeom>
              <a:noFill/>
            </p:spPr>
            <p:txBody>
              <a:bodyPr wrap="square" lIns="0" tIns="0" rIns="0" bIns="0" rtlCol="0">
                <a:spAutoFit/>
              </a:bodyPr>
              <a:lstStyle/>
              <a:p>
                <a:pPr algn="ctr"/>
                <a:r>
                  <a:rPr lang="en-CA" sz="900">
                    <a:solidFill>
                      <a:schemeClr val="bg1"/>
                    </a:solidFill>
                    <a:latin typeface="+mj-lt"/>
                  </a:rPr>
                  <a:t>Azure Relay Listener</a:t>
                </a:r>
                <a:endParaRPr lang="en-CA" sz="900" dirty="0" err="1">
                  <a:solidFill>
                    <a:schemeClr val="bg1"/>
                  </a:solidFill>
                  <a:latin typeface="+mj-lt"/>
                </a:endParaRPr>
              </a:p>
            </p:txBody>
          </p:sp>
          <p:pic>
            <p:nvPicPr>
              <p:cNvPr id="50" name="Graphic 49">
                <a:extLst>
                  <a:ext uri="{FF2B5EF4-FFF2-40B4-BE49-F238E27FC236}">
                    <a16:creationId xmlns:a16="http://schemas.microsoft.com/office/drawing/2014/main" id="{9ED257DC-F6CA-25B7-C4DB-412CD51CB4C2}"/>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5749568" y="5561904"/>
                <a:ext cx="355725" cy="355725"/>
              </a:xfrm>
              <a:prstGeom prst="rect">
                <a:avLst/>
              </a:prstGeom>
            </p:spPr>
          </p:pic>
          <p:sp>
            <p:nvSpPr>
              <p:cNvPr id="58" name="TextBox 57">
                <a:extLst>
                  <a:ext uri="{FF2B5EF4-FFF2-40B4-BE49-F238E27FC236}">
                    <a16:creationId xmlns:a16="http://schemas.microsoft.com/office/drawing/2014/main" id="{A1BF8065-B29D-AEC7-390D-B44C3065D752}"/>
                  </a:ext>
                </a:extLst>
              </p:cNvPr>
              <p:cNvSpPr txBox="1"/>
              <p:nvPr/>
            </p:nvSpPr>
            <p:spPr>
              <a:xfrm>
                <a:off x="6158025" y="5561904"/>
                <a:ext cx="1725127" cy="353943"/>
              </a:xfrm>
              <a:prstGeom prst="rect">
                <a:avLst/>
              </a:prstGeom>
              <a:noFill/>
            </p:spPr>
            <p:txBody>
              <a:bodyPr wrap="square" lIns="0" tIns="0" rIns="0" bIns="0" rtlCol="0">
                <a:spAutoFit/>
              </a:bodyPr>
              <a:lstStyle/>
              <a:p>
                <a:pPr algn="l"/>
                <a:r>
                  <a:rPr lang="en-CA" sz="800">
                    <a:solidFill>
                      <a:schemeClr val="bg1"/>
                    </a:solidFill>
                    <a:latin typeface="+mj-lt"/>
                  </a:rPr>
                  <a:t>A bunch more laptops or Cloud Devboxes for High Availability</a:t>
                </a:r>
                <a:br>
                  <a:rPr lang="en-CA" sz="800">
                    <a:solidFill>
                      <a:schemeClr val="bg1"/>
                    </a:solidFill>
                  </a:rPr>
                </a:br>
                <a:r>
                  <a:rPr lang="en-CA" sz="700">
                    <a:solidFill>
                      <a:schemeClr val="bg1"/>
                    </a:solidFill>
                  </a:rPr>
                  <a:t>Init script to start listening after reboot</a:t>
                </a:r>
                <a:endParaRPr lang="en-CA" sz="800" dirty="0" err="1">
                  <a:solidFill>
                    <a:schemeClr val="bg1"/>
                  </a:solidFill>
                </a:endParaRPr>
              </a:p>
            </p:txBody>
          </p:sp>
          <p:cxnSp>
            <p:nvCxnSpPr>
              <p:cNvPr id="70" name="Connector: Elbow 69">
                <a:extLst>
                  <a:ext uri="{FF2B5EF4-FFF2-40B4-BE49-F238E27FC236}">
                    <a16:creationId xmlns:a16="http://schemas.microsoft.com/office/drawing/2014/main" id="{0F04764F-E302-6DD7-ECA1-D57FBC81DA46}"/>
                  </a:ext>
                </a:extLst>
              </p:cNvPr>
              <p:cNvCxnSpPr>
                <a:cxnSpLocks/>
                <a:stCxn id="50" idx="0"/>
                <a:endCxn id="23" idx="2"/>
              </p:cNvCxnSpPr>
              <p:nvPr/>
            </p:nvCxnSpPr>
            <p:spPr>
              <a:xfrm rot="16200000" flipV="1">
                <a:off x="4548356" y="4182829"/>
                <a:ext cx="1229313" cy="1528838"/>
              </a:xfrm>
              <a:prstGeom prst="bentConnector3">
                <a:avLst>
                  <a:gd name="adj1" fmla="val 50000"/>
                </a:avLst>
              </a:prstGeom>
              <a:ln w="31750">
                <a:solidFill>
                  <a:schemeClr val="bg1">
                    <a:lumMod val="75000"/>
                    <a:lumOff val="25000"/>
                    <a:alpha val="76000"/>
                  </a:schemeClr>
                </a:solidFill>
                <a:headEnd type="none" w="lg" len="med"/>
                <a:tailEnd type="triangle" w="med" len="med"/>
              </a:ln>
            </p:spPr>
            <p:style>
              <a:lnRef idx="1">
                <a:schemeClr val="accent1"/>
              </a:lnRef>
              <a:fillRef idx="0">
                <a:schemeClr val="accent1"/>
              </a:fillRef>
              <a:effectRef idx="0">
                <a:schemeClr val="accent1"/>
              </a:effectRef>
              <a:fontRef idx="minor">
                <a:schemeClr val="tx1"/>
              </a:fontRef>
            </p:style>
          </p:cxnSp>
          <p:pic>
            <p:nvPicPr>
              <p:cNvPr id="41" name="Graphic 40">
                <a:extLst>
                  <a:ext uri="{FF2B5EF4-FFF2-40B4-BE49-F238E27FC236}">
                    <a16:creationId xmlns:a16="http://schemas.microsoft.com/office/drawing/2014/main" id="{73DB10A1-835E-0F67-B83B-6FB90AD7B1DC}"/>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265457" y="4567413"/>
                <a:ext cx="278550" cy="278550"/>
              </a:xfrm>
              <a:prstGeom prst="rect">
                <a:avLst/>
              </a:prstGeom>
            </p:spPr>
          </p:pic>
          <p:cxnSp>
            <p:nvCxnSpPr>
              <p:cNvPr id="75" name="Connector: Elbow 74">
                <a:extLst>
                  <a:ext uri="{FF2B5EF4-FFF2-40B4-BE49-F238E27FC236}">
                    <a16:creationId xmlns:a16="http://schemas.microsoft.com/office/drawing/2014/main" id="{0BF3D5FD-03B3-E85B-D9E5-9759CF900F6C}"/>
                  </a:ext>
                </a:extLst>
              </p:cNvPr>
              <p:cNvCxnSpPr>
                <a:cxnSpLocks/>
                <a:stCxn id="5" idx="3"/>
                <a:endCxn id="21" idx="1"/>
              </p:cNvCxnSpPr>
              <p:nvPr/>
            </p:nvCxnSpPr>
            <p:spPr>
              <a:xfrm>
                <a:off x="5519129" y="2107025"/>
                <a:ext cx="2997533" cy="1397298"/>
              </a:xfrm>
              <a:prstGeom prst="bentConnector3">
                <a:avLst>
                  <a:gd name="adj1" fmla="val 50000"/>
                </a:avLst>
              </a:prstGeom>
              <a:ln w="31750">
                <a:solidFill>
                  <a:srgbClr val="00B050">
                    <a:alpha val="76000"/>
                  </a:srgbClr>
                </a:solidFill>
                <a:headEnd type="none" w="lg" len="med"/>
                <a:tailEnd type="triangle" w="med" len="med"/>
              </a:ln>
            </p:spPr>
            <p:style>
              <a:lnRef idx="1">
                <a:schemeClr val="accent1"/>
              </a:lnRef>
              <a:fillRef idx="0">
                <a:schemeClr val="accent1"/>
              </a:fillRef>
              <a:effectRef idx="0">
                <a:schemeClr val="accent1"/>
              </a:effectRef>
              <a:fontRef idx="minor">
                <a:schemeClr val="tx1"/>
              </a:fontRef>
            </p:style>
          </p:cxnSp>
          <p:pic>
            <p:nvPicPr>
              <p:cNvPr id="92" name="Picture 91" descr="A green circle with a white check mark&#10;&#10;AI-generated content may be incorrect.">
                <a:extLst>
                  <a:ext uri="{FF2B5EF4-FFF2-40B4-BE49-F238E27FC236}">
                    <a16:creationId xmlns:a16="http://schemas.microsoft.com/office/drawing/2014/main" id="{5795E767-4F74-18DC-A7A0-23122A32D97C}"/>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6925573" y="3421557"/>
                <a:ext cx="197495" cy="197495"/>
              </a:xfrm>
              <a:prstGeom prst="rect">
                <a:avLst/>
              </a:prstGeom>
            </p:spPr>
          </p:pic>
        </p:grpSp>
        <p:sp>
          <p:nvSpPr>
            <p:cNvPr id="14" name="Oval 13">
              <a:extLst>
                <a:ext uri="{FF2B5EF4-FFF2-40B4-BE49-F238E27FC236}">
                  <a16:creationId xmlns:a16="http://schemas.microsoft.com/office/drawing/2014/main" id="{223CE947-8903-3794-DFE1-C4FFBD82CB4F}"/>
                </a:ext>
              </a:extLst>
            </p:cNvPr>
            <p:cNvSpPr/>
            <p:nvPr/>
          </p:nvSpPr>
          <p:spPr bwMode="auto">
            <a:xfrm>
              <a:off x="4080447" y="2969750"/>
              <a:ext cx="164558" cy="164558"/>
            </a:xfrm>
            <a:prstGeom prst="ellipse">
              <a:avLst/>
            </a:prstGeom>
            <a:solidFill>
              <a:schemeClr val="tx1"/>
            </a:solidFill>
            <a:ln w="22225">
              <a:solidFill>
                <a:srgbClr val="4DA195"/>
              </a:solidFill>
              <a:headEnd type="none" w="med" len="med"/>
              <a:tailEnd type="none" w="med" len="med"/>
            </a:ln>
            <a:effectLst>
              <a:glow rad="63500">
                <a:srgbClr val="50E6FF">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a:ln>
                    <a:noFill/>
                  </a:ln>
                  <a:solidFill>
                    <a:srgbClr val="4DA195"/>
                  </a:solidFill>
                  <a:effectLst/>
                  <a:uLnTx/>
                  <a:uFillTx/>
                  <a:latin typeface="Segoe UI"/>
                  <a:ea typeface="Segoe UI" pitchFamily="34" charset="0"/>
                  <a:cs typeface="Segoe UI" pitchFamily="34" charset="0"/>
                </a:rPr>
                <a:t>2</a:t>
              </a:r>
              <a:endParaRPr kumimoji="0" lang="en-CA" sz="800" b="1" i="0" u="none" strike="noStrike" kern="1200" cap="none" spc="0" normalizeH="0" baseline="0" noProof="0" dirty="0">
                <a:ln>
                  <a:noFill/>
                </a:ln>
                <a:solidFill>
                  <a:srgbClr val="4DA195"/>
                </a:solidFill>
                <a:effectLst/>
                <a:uLnTx/>
                <a:uFillTx/>
                <a:latin typeface="Segoe UI"/>
                <a:ea typeface="Segoe UI" pitchFamily="34" charset="0"/>
                <a:cs typeface="Segoe UI" pitchFamily="34" charset="0"/>
              </a:endParaRPr>
            </a:p>
          </p:txBody>
        </p:sp>
        <p:sp>
          <p:nvSpPr>
            <p:cNvPr id="24" name="Oval 23">
              <a:extLst>
                <a:ext uri="{FF2B5EF4-FFF2-40B4-BE49-F238E27FC236}">
                  <a16:creationId xmlns:a16="http://schemas.microsoft.com/office/drawing/2014/main" id="{107ECF0B-5A7F-DC64-8ED9-1F6C397B7BAE}"/>
                </a:ext>
              </a:extLst>
            </p:cNvPr>
            <p:cNvSpPr/>
            <p:nvPr/>
          </p:nvSpPr>
          <p:spPr bwMode="auto">
            <a:xfrm>
              <a:off x="3904621" y="3759274"/>
              <a:ext cx="164558" cy="164558"/>
            </a:xfrm>
            <a:prstGeom prst="ellipse">
              <a:avLst/>
            </a:prstGeom>
            <a:solidFill>
              <a:schemeClr val="tx1"/>
            </a:solidFill>
            <a:ln w="22225">
              <a:solidFill>
                <a:srgbClr val="4DA195"/>
              </a:solidFill>
              <a:headEnd type="none" w="med" len="med"/>
              <a:tailEnd type="none" w="med" len="med"/>
            </a:ln>
            <a:effectLst>
              <a:glow rad="63500">
                <a:srgbClr val="50E6FF">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a:ln>
                    <a:noFill/>
                  </a:ln>
                  <a:solidFill>
                    <a:srgbClr val="4DA195"/>
                  </a:solidFill>
                  <a:effectLst/>
                  <a:uLnTx/>
                  <a:uFillTx/>
                  <a:latin typeface="Segoe UI"/>
                  <a:ea typeface="Segoe UI" pitchFamily="34" charset="0"/>
                  <a:cs typeface="Segoe UI" pitchFamily="34" charset="0"/>
                </a:rPr>
                <a:t>1</a:t>
              </a:r>
              <a:endParaRPr kumimoji="0" lang="en-CA" sz="800" b="1" i="0" u="none" strike="noStrike" kern="1200" cap="none" spc="0" normalizeH="0" baseline="0" noProof="0" dirty="0">
                <a:ln>
                  <a:noFill/>
                </a:ln>
                <a:solidFill>
                  <a:srgbClr val="4DA195"/>
                </a:solidFill>
                <a:effectLst/>
                <a:uLnTx/>
                <a:uFillTx/>
                <a:latin typeface="Segoe UI"/>
                <a:ea typeface="Segoe UI" pitchFamily="34" charset="0"/>
                <a:cs typeface="Segoe UI" pitchFamily="34" charset="0"/>
              </a:endParaRPr>
            </a:p>
          </p:txBody>
        </p:sp>
        <p:sp>
          <p:nvSpPr>
            <p:cNvPr id="32" name="Oval 31">
              <a:extLst>
                <a:ext uri="{FF2B5EF4-FFF2-40B4-BE49-F238E27FC236}">
                  <a16:creationId xmlns:a16="http://schemas.microsoft.com/office/drawing/2014/main" id="{42E0850E-F409-9B10-B02A-BA4FA77CAA0B}"/>
                </a:ext>
              </a:extLst>
            </p:cNvPr>
            <p:cNvSpPr/>
            <p:nvPr/>
          </p:nvSpPr>
          <p:spPr bwMode="auto">
            <a:xfrm>
              <a:off x="4024595" y="4618304"/>
              <a:ext cx="164558" cy="164558"/>
            </a:xfrm>
            <a:prstGeom prst="ellipse">
              <a:avLst/>
            </a:prstGeom>
            <a:solidFill>
              <a:schemeClr val="tx1"/>
            </a:solidFill>
            <a:ln w="22225">
              <a:solidFill>
                <a:srgbClr val="4DA195"/>
              </a:solidFill>
              <a:headEnd type="none" w="med" len="med"/>
              <a:tailEnd type="none" w="med" len="med"/>
            </a:ln>
            <a:effectLst>
              <a:glow rad="63500">
                <a:srgbClr val="50E6FF">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a:ln>
                    <a:noFill/>
                  </a:ln>
                  <a:solidFill>
                    <a:srgbClr val="4DA195"/>
                  </a:solidFill>
                  <a:effectLst/>
                  <a:uLnTx/>
                  <a:uFillTx/>
                  <a:latin typeface="Segoe UI"/>
                  <a:ea typeface="Segoe UI" pitchFamily="34" charset="0"/>
                  <a:cs typeface="Segoe UI" pitchFamily="34" charset="0"/>
                </a:rPr>
                <a:t>3</a:t>
              </a:r>
              <a:endParaRPr kumimoji="0" lang="en-CA" sz="800" b="1" i="0" u="none" strike="noStrike" kern="1200" cap="none" spc="0" normalizeH="0" baseline="0" noProof="0" dirty="0">
                <a:ln>
                  <a:noFill/>
                </a:ln>
                <a:solidFill>
                  <a:srgbClr val="4DA195"/>
                </a:solidFill>
                <a:effectLst/>
                <a:uLnTx/>
                <a:uFillTx/>
                <a:latin typeface="Segoe UI"/>
                <a:ea typeface="Segoe UI" pitchFamily="34" charset="0"/>
                <a:cs typeface="Segoe UI" pitchFamily="34" charset="0"/>
              </a:endParaRPr>
            </a:p>
          </p:txBody>
        </p:sp>
        <p:sp>
          <p:nvSpPr>
            <p:cNvPr id="33" name="Oval 32">
              <a:extLst>
                <a:ext uri="{FF2B5EF4-FFF2-40B4-BE49-F238E27FC236}">
                  <a16:creationId xmlns:a16="http://schemas.microsoft.com/office/drawing/2014/main" id="{7AAC82FB-A16C-32B5-03BB-6167AB1864F7}"/>
                </a:ext>
              </a:extLst>
            </p:cNvPr>
            <p:cNvSpPr/>
            <p:nvPr/>
          </p:nvSpPr>
          <p:spPr bwMode="auto">
            <a:xfrm>
              <a:off x="3206978" y="5956519"/>
              <a:ext cx="164558" cy="164558"/>
            </a:xfrm>
            <a:prstGeom prst="ellipse">
              <a:avLst/>
            </a:prstGeom>
            <a:solidFill>
              <a:schemeClr val="tx1"/>
            </a:solidFill>
            <a:ln w="22225">
              <a:solidFill>
                <a:srgbClr val="4DA195"/>
              </a:solidFill>
              <a:headEnd type="none" w="med" len="med"/>
              <a:tailEnd type="none" w="med" len="med"/>
            </a:ln>
            <a:effectLst>
              <a:glow rad="63500">
                <a:srgbClr val="50E6FF">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a:ln>
                    <a:noFill/>
                  </a:ln>
                  <a:solidFill>
                    <a:srgbClr val="4DA195"/>
                  </a:solidFill>
                  <a:effectLst/>
                  <a:uLnTx/>
                  <a:uFillTx/>
                  <a:latin typeface="Segoe UI"/>
                  <a:ea typeface="Segoe UI" pitchFamily="34" charset="0"/>
                  <a:cs typeface="Segoe UI" pitchFamily="34" charset="0"/>
                </a:rPr>
                <a:t>4</a:t>
              </a:r>
              <a:endParaRPr kumimoji="0" lang="en-CA" sz="800" b="1" i="0" u="none" strike="noStrike" kern="1200" cap="none" spc="0" normalizeH="0" baseline="0" noProof="0" dirty="0">
                <a:ln>
                  <a:noFill/>
                </a:ln>
                <a:solidFill>
                  <a:srgbClr val="4DA195"/>
                </a:solidFill>
                <a:effectLst/>
                <a:uLnTx/>
                <a:uFillTx/>
                <a:latin typeface="Segoe UI"/>
                <a:ea typeface="Segoe UI" pitchFamily="34" charset="0"/>
                <a:cs typeface="Segoe UI" pitchFamily="34" charset="0"/>
              </a:endParaRPr>
            </a:p>
          </p:txBody>
        </p:sp>
        <p:sp>
          <p:nvSpPr>
            <p:cNvPr id="36" name="Oval 35">
              <a:extLst>
                <a:ext uri="{FF2B5EF4-FFF2-40B4-BE49-F238E27FC236}">
                  <a16:creationId xmlns:a16="http://schemas.microsoft.com/office/drawing/2014/main" id="{91C82616-1CA9-CB15-A69F-DFA183DA109B}"/>
                </a:ext>
              </a:extLst>
            </p:cNvPr>
            <p:cNvSpPr/>
            <p:nvPr/>
          </p:nvSpPr>
          <p:spPr bwMode="auto">
            <a:xfrm>
              <a:off x="4107039" y="5956519"/>
              <a:ext cx="164558" cy="164558"/>
            </a:xfrm>
            <a:prstGeom prst="ellipse">
              <a:avLst/>
            </a:prstGeom>
            <a:solidFill>
              <a:schemeClr val="tx1"/>
            </a:solidFill>
            <a:ln w="22225">
              <a:solidFill>
                <a:srgbClr val="4DA195"/>
              </a:solidFill>
              <a:headEnd type="none" w="med" len="med"/>
              <a:tailEnd type="none" w="med" len="med"/>
            </a:ln>
            <a:effectLst>
              <a:glow rad="63500">
                <a:srgbClr val="50E6FF">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a:ln>
                    <a:noFill/>
                  </a:ln>
                  <a:solidFill>
                    <a:srgbClr val="4DA195"/>
                  </a:solidFill>
                  <a:effectLst/>
                  <a:uLnTx/>
                  <a:uFillTx/>
                  <a:latin typeface="Segoe UI"/>
                  <a:ea typeface="Segoe UI" pitchFamily="34" charset="0"/>
                  <a:cs typeface="Segoe UI" pitchFamily="34" charset="0"/>
                </a:rPr>
                <a:t>5</a:t>
              </a:r>
              <a:endParaRPr kumimoji="0" lang="en-CA" sz="800" b="1" i="0" u="none" strike="noStrike" kern="1200" cap="none" spc="0" normalizeH="0" baseline="0" noProof="0" dirty="0">
                <a:ln>
                  <a:noFill/>
                </a:ln>
                <a:solidFill>
                  <a:srgbClr val="4DA195"/>
                </a:solidFill>
                <a:effectLst/>
                <a:uLnTx/>
                <a:uFillTx/>
                <a:latin typeface="Segoe UI"/>
                <a:ea typeface="Segoe UI" pitchFamily="34" charset="0"/>
                <a:cs typeface="Segoe UI" pitchFamily="34" charset="0"/>
              </a:endParaRPr>
            </a:p>
          </p:txBody>
        </p:sp>
        <p:sp>
          <p:nvSpPr>
            <p:cNvPr id="39" name="Oval 38">
              <a:extLst>
                <a:ext uri="{FF2B5EF4-FFF2-40B4-BE49-F238E27FC236}">
                  <a16:creationId xmlns:a16="http://schemas.microsoft.com/office/drawing/2014/main" id="{2591B913-C083-AB5F-3899-0EC055B62E96}"/>
                </a:ext>
              </a:extLst>
            </p:cNvPr>
            <p:cNvSpPr/>
            <p:nvPr/>
          </p:nvSpPr>
          <p:spPr bwMode="auto">
            <a:xfrm>
              <a:off x="5848421" y="5869807"/>
              <a:ext cx="164558" cy="164558"/>
            </a:xfrm>
            <a:prstGeom prst="ellipse">
              <a:avLst/>
            </a:prstGeom>
            <a:solidFill>
              <a:schemeClr val="tx1"/>
            </a:solidFill>
            <a:ln w="22225">
              <a:solidFill>
                <a:srgbClr val="4DA195"/>
              </a:solidFill>
              <a:headEnd type="none" w="med" len="med"/>
              <a:tailEnd type="none" w="med" len="med"/>
            </a:ln>
            <a:effectLst>
              <a:glow rad="63500">
                <a:srgbClr val="50E6FF">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a:ln>
                    <a:noFill/>
                  </a:ln>
                  <a:solidFill>
                    <a:srgbClr val="4DA195"/>
                  </a:solidFill>
                  <a:effectLst/>
                  <a:uLnTx/>
                  <a:uFillTx/>
                  <a:latin typeface="Segoe UI"/>
                  <a:ea typeface="Segoe UI" pitchFamily="34" charset="0"/>
                  <a:cs typeface="Segoe UI" pitchFamily="34" charset="0"/>
                </a:rPr>
                <a:t>6</a:t>
              </a:r>
              <a:endParaRPr kumimoji="0" lang="en-CA" sz="800" b="1" i="0" u="none" strike="noStrike" kern="1200" cap="none" spc="0" normalizeH="0" baseline="0" noProof="0" dirty="0">
                <a:ln>
                  <a:noFill/>
                </a:ln>
                <a:solidFill>
                  <a:srgbClr val="4DA195"/>
                </a:solidFill>
                <a:effectLst/>
                <a:uLnTx/>
                <a:uFillTx/>
                <a:latin typeface="Segoe UI"/>
                <a:ea typeface="Segoe UI" pitchFamily="34" charset="0"/>
                <a:cs typeface="Segoe UI" pitchFamily="34" charset="0"/>
              </a:endParaRPr>
            </a:p>
          </p:txBody>
        </p:sp>
        <p:sp>
          <p:nvSpPr>
            <p:cNvPr id="43" name="Oval 42">
              <a:extLst>
                <a:ext uri="{FF2B5EF4-FFF2-40B4-BE49-F238E27FC236}">
                  <a16:creationId xmlns:a16="http://schemas.microsoft.com/office/drawing/2014/main" id="{C0C46633-D910-DBBE-0D80-1D15EA603277}"/>
                </a:ext>
              </a:extLst>
            </p:cNvPr>
            <p:cNvSpPr/>
            <p:nvPr/>
          </p:nvSpPr>
          <p:spPr bwMode="auto">
            <a:xfrm>
              <a:off x="6792147" y="3247563"/>
              <a:ext cx="164558" cy="164558"/>
            </a:xfrm>
            <a:prstGeom prst="ellipse">
              <a:avLst/>
            </a:prstGeom>
            <a:solidFill>
              <a:schemeClr val="tx1"/>
            </a:solidFill>
            <a:ln w="22225">
              <a:solidFill>
                <a:srgbClr val="4DA195"/>
              </a:solidFill>
              <a:headEnd type="none" w="med" len="med"/>
              <a:tailEnd type="none" w="med" len="med"/>
            </a:ln>
            <a:effectLst>
              <a:glow rad="63500">
                <a:srgbClr val="50E6FF">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a:ln>
                    <a:noFill/>
                  </a:ln>
                  <a:solidFill>
                    <a:srgbClr val="4DA195"/>
                  </a:solidFill>
                  <a:effectLst/>
                  <a:uLnTx/>
                  <a:uFillTx/>
                  <a:latin typeface="Segoe UI"/>
                  <a:ea typeface="Segoe UI" pitchFamily="34" charset="0"/>
                  <a:cs typeface="Segoe UI" pitchFamily="34" charset="0"/>
                </a:rPr>
                <a:t>7</a:t>
              </a:r>
              <a:endParaRPr kumimoji="0" lang="en-CA" sz="800" b="1" i="0" u="none" strike="noStrike" kern="1200" cap="none" spc="0" normalizeH="0" baseline="0" noProof="0" dirty="0">
                <a:ln>
                  <a:noFill/>
                </a:ln>
                <a:solidFill>
                  <a:srgbClr val="4DA195"/>
                </a:solidFill>
                <a:effectLst/>
                <a:uLnTx/>
                <a:uFillTx/>
                <a:latin typeface="Segoe UI"/>
                <a:ea typeface="Segoe UI" pitchFamily="34" charset="0"/>
                <a:cs typeface="Segoe UI" pitchFamily="34" charset="0"/>
              </a:endParaRPr>
            </a:p>
          </p:txBody>
        </p:sp>
      </p:grpSp>
      <p:sp>
        <p:nvSpPr>
          <p:cNvPr id="4" name="Oval 3">
            <a:extLst>
              <a:ext uri="{FF2B5EF4-FFF2-40B4-BE49-F238E27FC236}">
                <a16:creationId xmlns:a16="http://schemas.microsoft.com/office/drawing/2014/main" id="{ECCA398C-0CFE-7C46-F975-B4859E53E483}"/>
              </a:ext>
            </a:extLst>
          </p:cNvPr>
          <p:cNvSpPr/>
          <p:nvPr/>
        </p:nvSpPr>
        <p:spPr bwMode="auto">
          <a:xfrm>
            <a:off x="4057021" y="3911674"/>
            <a:ext cx="164558" cy="164558"/>
          </a:xfrm>
          <a:prstGeom prst="ellipse">
            <a:avLst/>
          </a:prstGeom>
          <a:solidFill>
            <a:schemeClr val="tx1"/>
          </a:solidFill>
          <a:ln w="22225">
            <a:solidFill>
              <a:srgbClr val="4DA195"/>
            </a:solidFill>
            <a:headEnd type="none" w="med" len="med"/>
            <a:tailEnd type="none" w="med" len="med"/>
          </a:ln>
          <a:effectLst>
            <a:glow rad="63500">
              <a:srgbClr val="50E6FF">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a:ln>
                  <a:noFill/>
                </a:ln>
                <a:solidFill>
                  <a:srgbClr val="4DA195"/>
                </a:solidFill>
                <a:effectLst/>
                <a:uLnTx/>
                <a:uFillTx/>
                <a:latin typeface="Segoe UI"/>
                <a:ea typeface="Segoe UI" pitchFamily="34" charset="0"/>
                <a:cs typeface="Segoe UI" pitchFamily="34" charset="0"/>
              </a:rPr>
              <a:t>1z</a:t>
            </a:r>
            <a:endParaRPr kumimoji="0" lang="en-CA" sz="800" b="1" i="0" u="none" strike="noStrike" kern="1200" cap="none" spc="0" normalizeH="0" baseline="0" noProof="0" dirty="0">
              <a:ln>
                <a:noFill/>
              </a:ln>
              <a:solidFill>
                <a:srgbClr val="4DA195"/>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020959282"/>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F34E2DA4-876B-B1F2-E22A-C4CC5AB02F52}"/>
            </a:ext>
          </a:extLst>
        </p:cNvPr>
        <p:cNvGrpSpPr/>
        <p:nvPr/>
      </p:nvGrpSpPr>
      <p:grpSpPr>
        <a:xfrm>
          <a:off x="0" y="0"/>
          <a:ext cx="0" cy="0"/>
          <a:chOff x="0" y="0"/>
          <a:chExt cx="0" cy="0"/>
        </a:xfrm>
      </p:grpSpPr>
      <p:grpSp>
        <p:nvGrpSpPr>
          <p:cNvPr id="46" name="Group 45">
            <a:extLst>
              <a:ext uri="{FF2B5EF4-FFF2-40B4-BE49-F238E27FC236}">
                <a16:creationId xmlns:a16="http://schemas.microsoft.com/office/drawing/2014/main" id="{3823FC42-FFCF-0717-F48F-4EF57FDAD62B}"/>
              </a:ext>
            </a:extLst>
          </p:cNvPr>
          <p:cNvGrpSpPr/>
          <p:nvPr/>
        </p:nvGrpSpPr>
        <p:grpSpPr>
          <a:xfrm>
            <a:off x="215642" y="0"/>
            <a:ext cx="6619150" cy="5999163"/>
            <a:chOff x="215642" y="0"/>
            <a:chExt cx="6619150" cy="5999163"/>
          </a:xfrm>
        </p:grpSpPr>
        <p:pic>
          <p:nvPicPr>
            <p:cNvPr id="4" name="Picture 2" descr="Spiderman multiple Meme Generator - Imgflip">
              <a:extLst>
                <a:ext uri="{FF2B5EF4-FFF2-40B4-BE49-F238E27FC236}">
                  <a16:creationId xmlns:a16="http://schemas.microsoft.com/office/drawing/2014/main" id="{99DCAEDA-C3D9-554F-BA6A-F0A2A4A746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5642" y="0"/>
              <a:ext cx="6580188" cy="5999163"/>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3496701E-E348-3924-8B57-C49C494D0F69}"/>
                </a:ext>
              </a:extLst>
            </p:cNvPr>
            <p:cNvSpPr txBox="1"/>
            <p:nvPr/>
          </p:nvSpPr>
          <p:spPr>
            <a:xfrm>
              <a:off x="578821" y="1591558"/>
              <a:ext cx="1060846" cy="677108"/>
            </a:xfrm>
            <a:prstGeom prst="rect">
              <a:avLst/>
            </a:prstGeom>
            <a:noFill/>
          </p:spPr>
          <p:txBody>
            <a:bodyPr wrap="square" lIns="0" tIns="0" rIns="0" bIns="0" rtlCol="0">
              <a:spAutoFit/>
            </a:bodyPr>
            <a:lstStyle/>
            <a:p>
              <a:pPr algn="l"/>
              <a:r>
                <a:rPr lang="en-CA" sz="4400" b="1">
                  <a:ln w="19050">
                    <a:solidFill>
                      <a:schemeClr val="bg1"/>
                    </a:solidFill>
                  </a:ln>
                  <a:effectLst>
                    <a:outerShdw blurRad="50800" dist="38100" dir="2700000" algn="tl" rotWithShape="0">
                      <a:prstClr val="black">
                        <a:alpha val="40000"/>
                      </a:prstClr>
                    </a:outerShdw>
                  </a:effectLst>
                  <a:latin typeface="Bebas Neue" panose="020B0606020202050201" pitchFamily="34" charset="0"/>
                </a:rPr>
                <a:t>YOU</a:t>
              </a:r>
              <a:endParaRPr lang="en-CA" sz="4400" b="1" dirty="0" err="1">
                <a:ln w="19050">
                  <a:solidFill>
                    <a:schemeClr val="bg1"/>
                  </a:solidFill>
                </a:ln>
                <a:effectLst>
                  <a:outerShdw blurRad="50800" dist="38100" dir="2700000" algn="tl" rotWithShape="0">
                    <a:prstClr val="black">
                      <a:alpha val="40000"/>
                    </a:prstClr>
                  </a:outerShdw>
                </a:effectLst>
                <a:latin typeface="Bebas Neue" panose="020B0606020202050201" pitchFamily="34" charset="0"/>
              </a:endParaRPr>
            </a:p>
          </p:txBody>
        </p:sp>
        <p:sp>
          <p:nvSpPr>
            <p:cNvPr id="32" name="TextBox 31">
              <a:extLst>
                <a:ext uri="{FF2B5EF4-FFF2-40B4-BE49-F238E27FC236}">
                  <a16:creationId xmlns:a16="http://schemas.microsoft.com/office/drawing/2014/main" id="{5A689A42-DD98-2C14-68B0-BD0802FA03A3}"/>
                </a:ext>
              </a:extLst>
            </p:cNvPr>
            <p:cNvSpPr txBox="1"/>
            <p:nvPr/>
          </p:nvSpPr>
          <p:spPr>
            <a:xfrm>
              <a:off x="3822357" y="1109645"/>
              <a:ext cx="1569646" cy="984885"/>
            </a:xfrm>
            <a:prstGeom prst="rect">
              <a:avLst/>
            </a:prstGeom>
            <a:noFill/>
          </p:spPr>
          <p:txBody>
            <a:bodyPr wrap="square" lIns="0" tIns="0" rIns="0" bIns="0" rtlCol="0">
              <a:spAutoFit/>
            </a:bodyPr>
            <a:lstStyle/>
            <a:p>
              <a:pPr algn="ctr"/>
              <a:r>
                <a:rPr lang="en-CA" sz="3200" b="1">
                  <a:ln w="19050">
                    <a:solidFill>
                      <a:schemeClr val="bg1"/>
                    </a:solidFill>
                  </a:ln>
                  <a:effectLst>
                    <a:outerShdw blurRad="50800" dist="38100" dir="2700000" algn="tl" rotWithShape="0">
                      <a:prstClr val="black">
                        <a:alpha val="40000"/>
                      </a:prstClr>
                    </a:outerShdw>
                  </a:effectLst>
                  <a:latin typeface="Bebas Neue" panose="020B0606020202050201" pitchFamily="34" charset="0"/>
                </a:rPr>
                <a:t>YOUR</a:t>
              </a:r>
              <a:br>
                <a:rPr lang="en-CA" sz="3200" b="1">
                  <a:ln w="19050">
                    <a:solidFill>
                      <a:schemeClr val="bg1"/>
                    </a:solidFill>
                  </a:ln>
                  <a:effectLst>
                    <a:outerShdw blurRad="50800" dist="38100" dir="2700000" algn="tl" rotWithShape="0">
                      <a:prstClr val="black">
                        <a:alpha val="40000"/>
                      </a:prstClr>
                    </a:outerShdw>
                  </a:effectLst>
                  <a:latin typeface="Bebas Neue" panose="020B0606020202050201" pitchFamily="34" charset="0"/>
                </a:rPr>
              </a:br>
              <a:r>
                <a:rPr lang="en-CA" sz="3200" b="1">
                  <a:ln w="19050">
                    <a:solidFill>
                      <a:schemeClr val="bg1"/>
                    </a:solidFill>
                  </a:ln>
                  <a:effectLst>
                    <a:outerShdw blurRad="50800" dist="38100" dir="2700000" algn="tl" rotWithShape="0">
                      <a:prstClr val="black">
                        <a:alpha val="40000"/>
                      </a:prstClr>
                    </a:outerShdw>
                  </a:effectLst>
                  <a:latin typeface="Bebas Neue" panose="020B0606020202050201" pitchFamily="34" charset="0"/>
                </a:rPr>
                <a:t>Manager</a:t>
              </a:r>
              <a:endParaRPr lang="en-CA" sz="3200" b="1" dirty="0" err="1">
                <a:ln w="19050">
                  <a:solidFill>
                    <a:schemeClr val="bg1"/>
                  </a:solidFill>
                </a:ln>
                <a:effectLst>
                  <a:outerShdw blurRad="50800" dist="38100" dir="2700000" algn="tl" rotWithShape="0">
                    <a:prstClr val="black">
                      <a:alpha val="40000"/>
                    </a:prstClr>
                  </a:outerShdw>
                </a:effectLst>
                <a:latin typeface="Bebas Neue" panose="020B0606020202050201" pitchFamily="34" charset="0"/>
              </a:endParaRPr>
            </a:p>
          </p:txBody>
        </p:sp>
        <p:sp>
          <p:nvSpPr>
            <p:cNvPr id="33" name="TextBox 32">
              <a:extLst>
                <a:ext uri="{FF2B5EF4-FFF2-40B4-BE49-F238E27FC236}">
                  <a16:creationId xmlns:a16="http://schemas.microsoft.com/office/drawing/2014/main" id="{57FA0E7A-34CE-AB11-C037-57E15E4B5AC3}"/>
                </a:ext>
              </a:extLst>
            </p:cNvPr>
            <p:cNvSpPr txBox="1"/>
            <p:nvPr/>
          </p:nvSpPr>
          <p:spPr>
            <a:xfrm>
              <a:off x="1717590" y="945227"/>
              <a:ext cx="1569646" cy="984885"/>
            </a:xfrm>
            <a:prstGeom prst="rect">
              <a:avLst/>
            </a:prstGeom>
            <a:noFill/>
          </p:spPr>
          <p:txBody>
            <a:bodyPr wrap="square" lIns="0" tIns="0" rIns="0" bIns="0" rtlCol="0">
              <a:spAutoFit/>
            </a:bodyPr>
            <a:lstStyle/>
            <a:p>
              <a:pPr algn="ctr"/>
              <a:r>
                <a:rPr lang="en-CA" sz="3200" b="1">
                  <a:ln w="19050">
                    <a:solidFill>
                      <a:schemeClr val="bg1"/>
                    </a:solidFill>
                  </a:ln>
                  <a:effectLst>
                    <a:outerShdw blurRad="50800" dist="38100" dir="2700000" algn="tl" rotWithShape="0">
                      <a:prstClr val="black">
                        <a:alpha val="40000"/>
                      </a:prstClr>
                    </a:outerShdw>
                  </a:effectLst>
                  <a:latin typeface="Bebas Neue" panose="020B0606020202050201" pitchFamily="34" charset="0"/>
                </a:rPr>
                <a:t>IT</a:t>
              </a:r>
              <a:br>
                <a:rPr lang="en-CA" sz="3200" b="1">
                  <a:ln w="19050">
                    <a:solidFill>
                      <a:schemeClr val="bg1"/>
                    </a:solidFill>
                  </a:ln>
                  <a:effectLst>
                    <a:outerShdw blurRad="50800" dist="38100" dir="2700000" algn="tl" rotWithShape="0">
                      <a:prstClr val="black">
                        <a:alpha val="40000"/>
                      </a:prstClr>
                    </a:outerShdw>
                  </a:effectLst>
                  <a:latin typeface="Bebas Neue" panose="020B0606020202050201" pitchFamily="34" charset="0"/>
                </a:rPr>
              </a:br>
              <a:r>
                <a:rPr lang="en-CA" sz="3200" b="1">
                  <a:ln w="19050">
                    <a:solidFill>
                      <a:schemeClr val="bg1"/>
                    </a:solidFill>
                  </a:ln>
                  <a:effectLst>
                    <a:outerShdw blurRad="50800" dist="38100" dir="2700000" algn="tl" rotWithShape="0">
                      <a:prstClr val="black">
                        <a:alpha val="40000"/>
                      </a:prstClr>
                    </a:outerShdw>
                  </a:effectLst>
                  <a:latin typeface="Bebas Neue" panose="020B0606020202050201" pitchFamily="34" charset="0"/>
                </a:rPr>
                <a:t>SUPPORT</a:t>
              </a:r>
              <a:endParaRPr lang="en-CA" sz="3200" b="1" dirty="0" err="1">
                <a:ln w="19050">
                  <a:solidFill>
                    <a:schemeClr val="bg1"/>
                  </a:solidFill>
                </a:ln>
                <a:effectLst>
                  <a:outerShdw blurRad="50800" dist="38100" dir="2700000" algn="tl" rotWithShape="0">
                    <a:prstClr val="black">
                      <a:alpha val="40000"/>
                    </a:prstClr>
                  </a:outerShdw>
                </a:effectLst>
                <a:latin typeface="Bebas Neue" panose="020B0606020202050201" pitchFamily="34" charset="0"/>
              </a:endParaRPr>
            </a:p>
          </p:txBody>
        </p:sp>
        <p:sp>
          <p:nvSpPr>
            <p:cNvPr id="36" name="TextBox 35">
              <a:extLst>
                <a:ext uri="{FF2B5EF4-FFF2-40B4-BE49-F238E27FC236}">
                  <a16:creationId xmlns:a16="http://schemas.microsoft.com/office/drawing/2014/main" id="{A390750A-F9BE-B9C7-745F-8A9DC2EA8C86}"/>
                </a:ext>
              </a:extLst>
            </p:cNvPr>
            <p:cNvSpPr txBox="1"/>
            <p:nvPr/>
          </p:nvSpPr>
          <p:spPr>
            <a:xfrm>
              <a:off x="436607" y="3367781"/>
              <a:ext cx="1569646" cy="984885"/>
            </a:xfrm>
            <a:prstGeom prst="rect">
              <a:avLst/>
            </a:prstGeom>
            <a:noFill/>
          </p:spPr>
          <p:txBody>
            <a:bodyPr wrap="square" lIns="0" tIns="0" rIns="0" bIns="0" rtlCol="0">
              <a:spAutoFit/>
            </a:bodyPr>
            <a:lstStyle/>
            <a:p>
              <a:pPr algn="ctr"/>
              <a:r>
                <a:rPr lang="en-CA" sz="3200" b="1">
                  <a:ln w="19050">
                    <a:solidFill>
                      <a:schemeClr val="bg1"/>
                    </a:solidFill>
                  </a:ln>
                  <a:effectLst>
                    <a:outerShdw blurRad="50800" dist="38100" dir="2700000" algn="tl" rotWithShape="0">
                      <a:prstClr val="black">
                        <a:alpha val="40000"/>
                      </a:prstClr>
                    </a:outerShdw>
                  </a:effectLst>
                  <a:latin typeface="Bebas Neue" panose="020B0606020202050201" pitchFamily="34" charset="0"/>
                </a:rPr>
                <a:t>SECURITY</a:t>
              </a:r>
              <a:br>
                <a:rPr lang="en-CA" sz="3200" b="1">
                  <a:ln w="19050">
                    <a:solidFill>
                      <a:schemeClr val="bg1"/>
                    </a:solidFill>
                  </a:ln>
                  <a:effectLst>
                    <a:outerShdw blurRad="50800" dist="38100" dir="2700000" algn="tl" rotWithShape="0">
                      <a:prstClr val="black">
                        <a:alpha val="40000"/>
                      </a:prstClr>
                    </a:outerShdw>
                  </a:effectLst>
                  <a:latin typeface="Bebas Neue" panose="020B0606020202050201" pitchFamily="34" charset="0"/>
                </a:rPr>
              </a:br>
              <a:r>
                <a:rPr lang="en-CA" sz="3200" b="1">
                  <a:ln w="19050">
                    <a:solidFill>
                      <a:schemeClr val="bg1"/>
                    </a:solidFill>
                  </a:ln>
                  <a:effectLst>
                    <a:outerShdw blurRad="50800" dist="38100" dir="2700000" algn="tl" rotWithShape="0">
                      <a:prstClr val="black">
                        <a:alpha val="40000"/>
                      </a:prstClr>
                    </a:outerShdw>
                  </a:effectLst>
                  <a:latin typeface="Bebas Neue" panose="020B0606020202050201" pitchFamily="34" charset="0"/>
                </a:rPr>
                <a:t>TEAM</a:t>
              </a:r>
              <a:endParaRPr lang="en-CA" sz="3200" b="1" dirty="0" err="1">
                <a:ln w="19050">
                  <a:solidFill>
                    <a:schemeClr val="bg1"/>
                  </a:solidFill>
                </a:ln>
                <a:effectLst>
                  <a:outerShdw blurRad="50800" dist="38100" dir="2700000" algn="tl" rotWithShape="0">
                    <a:prstClr val="black">
                      <a:alpha val="40000"/>
                    </a:prstClr>
                  </a:outerShdw>
                </a:effectLst>
                <a:latin typeface="Bebas Neue" panose="020B0606020202050201" pitchFamily="34" charset="0"/>
              </a:endParaRPr>
            </a:p>
          </p:txBody>
        </p:sp>
        <p:sp>
          <p:nvSpPr>
            <p:cNvPr id="39" name="TextBox 38">
              <a:extLst>
                <a:ext uri="{FF2B5EF4-FFF2-40B4-BE49-F238E27FC236}">
                  <a16:creationId xmlns:a16="http://schemas.microsoft.com/office/drawing/2014/main" id="{33BD1EE6-C17C-1AA1-34CC-6D6292D40EF4}"/>
                </a:ext>
              </a:extLst>
            </p:cNvPr>
            <p:cNvSpPr txBox="1"/>
            <p:nvPr/>
          </p:nvSpPr>
          <p:spPr>
            <a:xfrm>
              <a:off x="3037534" y="3576608"/>
              <a:ext cx="1569646" cy="984885"/>
            </a:xfrm>
            <a:prstGeom prst="rect">
              <a:avLst/>
            </a:prstGeom>
            <a:noFill/>
          </p:spPr>
          <p:txBody>
            <a:bodyPr wrap="square" lIns="0" tIns="0" rIns="0" bIns="0" rtlCol="0">
              <a:spAutoFit/>
            </a:bodyPr>
            <a:lstStyle/>
            <a:p>
              <a:pPr algn="ctr"/>
              <a:r>
                <a:rPr lang="en-CA" sz="3200" b="1">
                  <a:ln w="19050">
                    <a:solidFill>
                      <a:schemeClr val="bg1"/>
                    </a:solidFill>
                  </a:ln>
                  <a:effectLst>
                    <a:outerShdw blurRad="50800" dist="38100" dir="2700000" algn="tl" rotWithShape="0">
                      <a:prstClr val="black">
                        <a:alpha val="40000"/>
                      </a:prstClr>
                    </a:outerShdw>
                  </a:effectLst>
                  <a:latin typeface="Bebas Neue" panose="020B0606020202050201" pitchFamily="34" charset="0"/>
                </a:rPr>
                <a:t>ENTRA</a:t>
              </a:r>
              <a:br>
                <a:rPr lang="en-CA" sz="3200" b="1">
                  <a:ln w="19050">
                    <a:solidFill>
                      <a:schemeClr val="bg1"/>
                    </a:solidFill>
                  </a:ln>
                  <a:effectLst>
                    <a:outerShdw blurRad="50800" dist="38100" dir="2700000" algn="tl" rotWithShape="0">
                      <a:prstClr val="black">
                        <a:alpha val="40000"/>
                      </a:prstClr>
                    </a:outerShdw>
                  </a:effectLst>
                  <a:latin typeface="Bebas Neue" panose="020B0606020202050201" pitchFamily="34" charset="0"/>
                </a:rPr>
              </a:br>
              <a:r>
                <a:rPr lang="en-CA" sz="3200" b="1">
                  <a:ln w="19050">
                    <a:solidFill>
                      <a:schemeClr val="bg1"/>
                    </a:solidFill>
                  </a:ln>
                  <a:effectLst>
                    <a:outerShdw blurRad="50800" dist="38100" dir="2700000" algn="tl" rotWithShape="0">
                      <a:prstClr val="black">
                        <a:alpha val="40000"/>
                      </a:prstClr>
                    </a:outerShdw>
                  </a:effectLst>
                  <a:latin typeface="Bebas Neue" panose="020B0606020202050201" pitchFamily="34" charset="0"/>
                </a:rPr>
                <a:t>ADMIN</a:t>
              </a:r>
              <a:endParaRPr lang="en-CA" sz="3200" b="1" dirty="0" err="1">
                <a:ln w="19050">
                  <a:solidFill>
                    <a:schemeClr val="bg1"/>
                  </a:solidFill>
                </a:ln>
                <a:effectLst>
                  <a:outerShdw blurRad="50800" dist="38100" dir="2700000" algn="tl" rotWithShape="0">
                    <a:prstClr val="black">
                      <a:alpha val="40000"/>
                    </a:prstClr>
                  </a:outerShdw>
                </a:effectLst>
                <a:latin typeface="Bebas Neue" panose="020B0606020202050201" pitchFamily="34" charset="0"/>
              </a:endParaRPr>
            </a:p>
          </p:txBody>
        </p:sp>
        <p:sp>
          <p:nvSpPr>
            <p:cNvPr id="43" name="TextBox 42">
              <a:extLst>
                <a:ext uri="{FF2B5EF4-FFF2-40B4-BE49-F238E27FC236}">
                  <a16:creationId xmlns:a16="http://schemas.microsoft.com/office/drawing/2014/main" id="{80EF3E89-7C6F-7B53-36C1-251397B1D328}"/>
                </a:ext>
              </a:extLst>
            </p:cNvPr>
            <p:cNvSpPr txBox="1"/>
            <p:nvPr/>
          </p:nvSpPr>
          <p:spPr>
            <a:xfrm>
              <a:off x="5051686" y="3061961"/>
              <a:ext cx="1569646" cy="984885"/>
            </a:xfrm>
            <a:prstGeom prst="rect">
              <a:avLst/>
            </a:prstGeom>
            <a:noFill/>
          </p:spPr>
          <p:txBody>
            <a:bodyPr wrap="square" lIns="0" tIns="0" rIns="0" bIns="0" rtlCol="0">
              <a:spAutoFit/>
            </a:bodyPr>
            <a:lstStyle/>
            <a:p>
              <a:pPr algn="ctr"/>
              <a:r>
                <a:rPr lang="en-CA" sz="3200" b="1">
                  <a:ln w="19050">
                    <a:solidFill>
                      <a:schemeClr val="bg1"/>
                    </a:solidFill>
                  </a:ln>
                  <a:effectLst>
                    <a:outerShdw blurRad="50800" dist="38100" dir="2700000" algn="tl" rotWithShape="0">
                      <a:prstClr val="black">
                        <a:alpha val="40000"/>
                      </a:prstClr>
                    </a:outerShdw>
                  </a:effectLst>
                  <a:latin typeface="Bebas Neue" panose="020B0606020202050201" pitchFamily="34" charset="0"/>
                </a:rPr>
                <a:t>HEAD OF DATA</a:t>
              </a:r>
              <a:endParaRPr lang="en-CA" sz="3200" b="1" dirty="0" err="1">
                <a:ln w="19050">
                  <a:solidFill>
                    <a:schemeClr val="bg1"/>
                  </a:solidFill>
                </a:ln>
                <a:effectLst>
                  <a:outerShdw blurRad="50800" dist="38100" dir="2700000" algn="tl" rotWithShape="0">
                    <a:prstClr val="black">
                      <a:alpha val="40000"/>
                    </a:prstClr>
                  </a:outerShdw>
                </a:effectLst>
                <a:latin typeface="Bebas Neue" panose="020B0606020202050201" pitchFamily="34" charset="0"/>
              </a:endParaRPr>
            </a:p>
          </p:txBody>
        </p:sp>
        <p:sp>
          <p:nvSpPr>
            <p:cNvPr id="44" name="TextBox 43">
              <a:extLst>
                <a:ext uri="{FF2B5EF4-FFF2-40B4-BE49-F238E27FC236}">
                  <a16:creationId xmlns:a16="http://schemas.microsoft.com/office/drawing/2014/main" id="{B8F1A230-035B-142D-036A-519FE9389A62}"/>
                </a:ext>
              </a:extLst>
            </p:cNvPr>
            <p:cNvSpPr txBox="1"/>
            <p:nvPr/>
          </p:nvSpPr>
          <p:spPr>
            <a:xfrm>
              <a:off x="5265146" y="1283781"/>
              <a:ext cx="1569646" cy="923330"/>
            </a:xfrm>
            <a:prstGeom prst="rect">
              <a:avLst/>
            </a:prstGeom>
            <a:noFill/>
          </p:spPr>
          <p:txBody>
            <a:bodyPr wrap="square" lIns="0" tIns="0" rIns="0" bIns="0" rtlCol="0">
              <a:spAutoFit/>
            </a:bodyPr>
            <a:lstStyle/>
            <a:p>
              <a:pPr algn="ctr"/>
              <a:r>
                <a:rPr lang="en-CA" sz="2000" b="1">
                  <a:ln w="19050">
                    <a:solidFill>
                      <a:schemeClr val="bg1"/>
                    </a:solidFill>
                  </a:ln>
                  <a:effectLst>
                    <a:outerShdw blurRad="50800" dist="38100" dir="2700000" algn="tl" rotWithShape="0">
                      <a:prstClr val="black">
                        <a:alpha val="40000"/>
                      </a:prstClr>
                    </a:outerShdw>
                  </a:effectLst>
                  <a:latin typeface="Bebas Neue" panose="020B0606020202050201" pitchFamily="34" charset="0"/>
                </a:rPr>
                <a:t>THE PERSON</a:t>
              </a:r>
              <a:br>
                <a:rPr lang="en-CA" sz="2000" b="1">
                  <a:ln w="19050">
                    <a:solidFill>
                      <a:schemeClr val="bg1"/>
                    </a:solidFill>
                  </a:ln>
                  <a:effectLst>
                    <a:outerShdw blurRad="50800" dist="38100" dir="2700000" algn="tl" rotWithShape="0">
                      <a:prstClr val="black">
                        <a:alpha val="40000"/>
                      </a:prstClr>
                    </a:outerShdw>
                  </a:effectLst>
                  <a:latin typeface="Bebas Neue" panose="020B0606020202050201" pitchFamily="34" charset="0"/>
                </a:rPr>
              </a:br>
              <a:r>
                <a:rPr lang="en-CA" sz="2000" b="1">
                  <a:ln w="19050">
                    <a:solidFill>
                      <a:schemeClr val="bg1"/>
                    </a:solidFill>
                  </a:ln>
                  <a:effectLst>
                    <a:outerShdw blurRad="50800" dist="38100" dir="2700000" algn="tl" rotWithShape="0">
                      <a:prstClr val="black">
                        <a:alpha val="40000"/>
                      </a:prstClr>
                    </a:outerShdw>
                  </a:effectLst>
                  <a:latin typeface="Bebas Neue" panose="020B0606020202050201" pitchFamily="34" charset="0"/>
                </a:rPr>
                <a:t>WHO CAN</a:t>
              </a:r>
              <a:br>
                <a:rPr lang="en-CA" sz="2000" b="1">
                  <a:ln w="19050">
                    <a:solidFill>
                      <a:schemeClr val="bg1"/>
                    </a:solidFill>
                  </a:ln>
                  <a:effectLst>
                    <a:outerShdw blurRad="50800" dist="38100" dir="2700000" algn="tl" rotWithShape="0">
                      <a:prstClr val="black">
                        <a:alpha val="40000"/>
                      </a:prstClr>
                    </a:outerShdw>
                  </a:effectLst>
                  <a:latin typeface="Bebas Neue" panose="020B0606020202050201" pitchFamily="34" charset="0"/>
                </a:rPr>
              </a:br>
              <a:r>
                <a:rPr lang="en-CA" sz="2000" b="1">
                  <a:ln w="19050">
                    <a:solidFill>
                      <a:schemeClr val="bg1"/>
                    </a:solidFill>
                  </a:ln>
                  <a:effectLst>
                    <a:outerShdw blurRad="50800" dist="38100" dir="2700000" algn="tl" rotWithShape="0">
                      <a:prstClr val="black">
                        <a:alpha val="40000"/>
                      </a:prstClr>
                    </a:outerShdw>
                  </a:effectLst>
                  <a:latin typeface="Bebas Neue" panose="020B0606020202050201" pitchFamily="34" charset="0"/>
                </a:rPr>
                <a:t>CLICK THE BUTTON</a:t>
              </a:r>
              <a:endParaRPr lang="en-CA" sz="2000" b="1" dirty="0" err="1">
                <a:ln w="19050">
                  <a:solidFill>
                    <a:schemeClr val="bg1"/>
                  </a:solidFill>
                </a:ln>
                <a:effectLst>
                  <a:outerShdw blurRad="50800" dist="38100" dir="2700000" algn="tl" rotWithShape="0">
                    <a:prstClr val="black">
                      <a:alpha val="40000"/>
                    </a:prstClr>
                  </a:outerShdw>
                </a:effectLst>
                <a:latin typeface="Bebas Neue" panose="020B0606020202050201" pitchFamily="34" charset="0"/>
              </a:endParaRPr>
            </a:p>
          </p:txBody>
        </p:sp>
      </p:grpSp>
    </p:spTree>
    <p:extLst>
      <p:ext uri="{BB962C8B-B14F-4D97-AF65-F5344CB8AC3E}">
        <p14:creationId xmlns:p14="http://schemas.microsoft.com/office/powerpoint/2010/main" val="4076033780"/>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26F9E216-46FA-E5D1-1E29-595A5D328BEF}"/>
            </a:ext>
          </a:extLst>
        </p:cNvPr>
        <p:cNvGrpSpPr/>
        <p:nvPr/>
      </p:nvGrpSpPr>
      <p:grpSpPr>
        <a:xfrm>
          <a:off x="0" y="0"/>
          <a:ext cx="0" cy="0"/>
          <a:chOff x="0" y="0"/>
          <a:chExt cx="0" cy="0"/>
        </a:xfrm>
      </p:grpSpPr>
      <p:grpSp>
        <p:nvGrpSpPr>
          <p:cNvPr id="19" name="Group 18">
            <a:extLst>
              <a:ext uri="{FF2B5EF4-FFF2-40B4-BE49-F238E27FC236}">
                <a16:creationId xmlns:a16="http://schemas.microsoft.com/office/drawing/2014/main" id="{0B66DDB7-DB7A-449E-2711-C4157750B490}"/>
              </a:ext>
            </a:extLst>
          </p:cNvPr>
          <p:cNvGrpSpPr/>
          <p:nvPr/>
        </p:nvGrpSpPr>
        <p:grpSpPr>
          <a:xfrm>
            <a:off x="85412" y="0"/>
            <a:ext cx="8738548" cy="5999163"/>
            <a:chOff x="85412" y="0"/>
            <a:chExt cx="8738548" cy="5999163"/>
          </a:xfrm>
        </p:grpSpPr>
        <p:pic>
          <p:nvPicPr>
            <p:cNvPr id="3" name="Picture 2">
              <a:extLst>
                <a:ext uri="{FF2B5EF4-FFF2-40B4-BE49-F238E27FC236}">
                  <a16:creationId xmlns:a16="http://schemas.microsoft.com/office/drawing/2014/main" id="{C28E3C8A-E4F8-0388-6378-EE224C72A67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5412" y="0"/>
              <a:ext cx="6305540" cy="5999162"/>
            </a:xfrm>
            <a:prstGeom prst="rect">
              <a:avLst/>
            </a:prstGeom>
          </p:spPr>
        </p:pic>
        <p:sp>
          <p:nvSpPr>
            <p:cNvPr id="8" name="Rectangle: Rounded Corners 7">
              <a:extLst>
                <a:ext uri="{FF2B5EF4-FFF2-40B4-BE49-F238E27FC236}">
                  <a16:creationId xmlns:a16="http://schemas.microsoft.com/office/drawing/2014/main" id="{83A54DDF-1B5C-370B-9947-8683B87A7902}"/>
                </a:ext>
              </a:extLst>
            </p:cNvPr>
            <p:cNvSpPr/>
            <p:nvPr/>
          </p:nvSpPr>
          <p:spPr bwMode="auto">
            <a:xfrm>
              <a:off x="6390952" y="0"/>
              <a:ext cx="2379668" cy="5999163"/>
            </a:xfrm>
            <a:prstGeom prst="roundRect">
              <a:avLst>
                <a:gd name="adj" fmla="val 0"/>
              </a:avLst>
            </a:prstGeom>
            <a:solidFill>
              <a:srgbClr val="1A202C"/>
            </a:solidFill>
            <a:ln w="25400"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marL="0" marR="0" lvl="0" indent="0" defTabSz="807757" eaLnBrk="1" fontAlgn="base" latinLnBrk="0" hangingPunct="1">
                <a:lnSpc>
                  <a:spcPct val="100000"/>
                </a:lnSpc>
                <a:spcBef>
                  <a:spcPct val="0"/>
                </a:spcBef>
                <a:spcAft>
                  <a:spcPct val="0"/>
                </a:spcAft>
                <a:buClrTx/>
                <a:buSzTx/>
                <a:buFontTx/>
                <a:buNone/>
                <a:tabLst/>
                <a:defRPr/>
              </a:pPr>
              <a:endParaRPr kumimoji="0" lang="en-US" sz="1732" b="0" i="0" u="none" strike="noStrike" kern="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9" name="Rectangle 8">
              <a:extLst>
                <a:ext uri="{FF2B5EF4-FFF2-40B4-BE49-F238E27FC236}">
                  <a16:creationId xmlns:a16="http://schemas.microsoft.com/office/drawing/2014/main" id="{33433C54-647B-4942-1D16-3D2DDF81E025}"/>
                </a:ext>
              </a:extLst>
            </p:cNvPr>
            <p:cNvSpPr/>
            <p:nvPr/>
          </p:nvSpPr>
          <p:spPr bwMode="auto">
            <a:xfrm>
              <a:off x="6972307" y="305340"/>
              <a:ext cx="1643349" cy="4367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2400" b="1" kern="0">
                  <a:solidFill>
                    <a:srgbClr val="FFFFFF"/>
                  </a:solidFill>
                  <a:latin typeface="Segoe UI Semibold"/>
                  <a:ea typeface="Segoe UI" pitchFamily="34" charset="0"/>
                  <a:cs typeface="Segoe UI Semibold" panose="020B0702040204020203" pitchFamily="34" charset="0"/>
                </a:rPr>
                <a:t>azbridge</a:t>
              </a:r>
              <a:endParaRPr lang="en-US" sz="2400" kern="0" dirty="0">
                <a:solidFill>
                  <a:srgbClr val="FFFFFF"/>
                </a:solidFill>
                <a:latin typeface="Segoe UI Semibold"/>
                <a:ea typeface="Segoe UI" pitchFamily="34" charset="0"/>
                <a:cs typeface="Segoe UI Semibold" panose="020B0702040204020203" pitchFamily="34" charset="0"/>
              </a:endParaRPr>
            </a:p>
          </p:txBody>
        </p:sp>
        <p:sp>
          <p:nvSpPr>
            <p:cNvPr id="10" name="Left Brace 9">
              <a:extLst>
                <a:ext uri="{FF2B5EF4-FFF2-40B4-BE49-F238E27FC236}">
                  <a16:creationId xmlns:a16="http://schemas.microsoft.com/office/drawing/2014/main" id="{8DCAC72F-0B75-BE68-84BE-620F564F501A}"/>
                </a:ext>
              </a:extLst>
            </p:cNvPr>
            <p:cNvSpPr/>
            <p:nvPr/>
          </p:nvSpPr>
          <p:spPr>
            <a:xfrm rot="10800000">
              <a:off x="6390952" y="86890"/>
              <a:ext cx="426392" cy="1581890"/>
            </a:xfrm>
            <a:prstGeom prst="leftBrace">
              <a:avLst>
                <a:gd name="adj1" fmla="val 55208"/>
                <a:gd name="adj2" fmla="val 49555"/>
              </a:avLst>
            </a:prstGeom>
            <a:noFill/>
            <a:ln w="38100" cap="flat" cmpd="sng" algn="ctr">
              <a:solidFill>
                <a:srgbClr val="0076CF"/>
              </a:solidFill>
              <a:prstDash val="solid"/>
              <a:headEnd type="none" w="lg" len="med"/>
              <a:tailEnd type="none" w="lg" len="me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11" name="Rectangle 10">
              <a:extLst>
                <a:ext uri="{FF2B5EF4-FFF2-40B4-BE49-F238E27FC236}">
                  <a16:creationId xmlns:a16="http://schemas.microsoft.com/office/drawing/2014/main" id="{F6138071-3443-C32C-C852-9F0D1C1370A6}"/>
                </a:ext>
              </a:extLst>
            </p:cNvPr>
            <p:cNvSpPr/>
            <p:nvPr/>
          </p:nvSpPr>
          <p:spPr bwMode="auto">
            <a:xfrm>
              <a:off x="6972306" y="978428"/>
              <a:ext cx="1643349" cy="4367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1400" b="1" kern="0">
                  <a:solidFill>
                    <a:srgbClr val="FFFFFF"/>
                  </a:solidFill>
                  <a:latin typeface="Segoe UI Semibold"/>
                  <a:ea typeface="Segoe UI" pitchFamily="34" charset="0"/>
                  <a:cs typeface="Segoe UI Semibold" panose="020B0702040204020203" pitchFamily="34" charset="0"/>
                </a:rPr>
                <a:t>Maps port 5000 from your machine to Relay port 443</a:t>
              </a:r>
              <a:endParaRPr lang="en-US" sz="1400" kern="0" dirty="0">
                <a:solidFill>
                  <a:srgbClr val="FFFFFF"/>
                </a:solidFill>
                <a:latin typeface="Segoe UI Semibold"/>
                <a:ea typeface="Segoe UI" pitchFamily="34" charset="0"/>
                <a:cs typeface="Segoe UI Semibold" panose="020B0702040204020203" pitchFamily="34" charset="0"/>
              </a:endParaRPr>
            </a:p>
          </p:txBody>
        </p:sp>
        <p:sp>
          <p:nvSpPr>
            <p:cNvPr id="12" name="Rectangle 11">
              <a:extLst>
                <a:ext uri="{FF2B5EF4-FFF2-40B4-BE49-F238E27FC236}">
                  <a16:creationId xmlns:a16="http://schemas.microsoft.com/office/drawing/2014/main" id="{3311C97E-28BB-5FD3-5F16-1119A5D69071}"/>
                </a:ext>
              </a:extLst>
            </p:cNvPr>
            <p:cNvSpPr/>
            <p:nvPr/>
          </p:nvSpPr>
          <p:spPr bwMode="auto">
            <a:xfrm>
              <a:off x="6972307" y="1873120"/>
              <a:ext cx="1851653" cy="4367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2400" b="1" kern="0">
                  <a:solidFill>
                    <a:srgbClr val="FFFFFF"/>
                  </a:solidFill>
                  <a:latin typeface="Segoe UI Semibold"/>
                  <a:ea typeface="Segoe UI" pitchFamily="34" charset="0"/>
                  <a:cs typeface="Segoe UI Semibold" panose="020B0702040204020203" pitchFamily="34" charset="0"/>
                </a:rPr>
                <a:t>credbridge</a:t>
              </a:r>
              <a:endParaRPr lang="en-US" sz="2400" kern="0" dirty="0">
                <a:solidFill>
                  <a:srgbClr val="FFFFFF"/>
                </a:solidFill>
                <a:latin typeface="Segoe UI Semibold"/>
                <a:ea typeface="Segoe UI" pitchFamily="34" charset="0"/>
                <a:cs typeface="Segoe UI Semibold" panose="020B0702040204020203" pitchFamily="34" charset="0"/>
              </a:endParaRPr>
            </a:p>
          </p:txBody>
        </p:sp>
        <p:sp>
          <p:nvSpPr>
            <p:cNvPr id="13" name="Left Brace 12">
              <a:extLst>
                <a:ext uri="{FF2B5EF4-FFF2-40B4-BE49-F238E27FC236}">
                  <a16:creationId xmlns:a16="http://schemas.microsoft.com/office/drawing/2014/main" id="{19ACBBA6-8D89-367A-7186-B37BF7190315}"/>
                </a:ext>
              </a:extLst>
            </p:cNvPr>
            <p:cNvSpPr/>
            <p:nvPr/>
          </p:nvSpPr>
          <p:spPr>
            <a:xfrm rot="10800000">
              <a:off x="6390952" y="1720468"/>
              <a:ext cx="426392" cy="1137032"/>
            </a:xfrm>
            <a:prstGeom prst="leftBrace">
              <a:avLst>
                <a:gd name="adj1" fmla="val 55208"/>
                <a:gd name="adj2" fmla="val 49555"/>
              </a:avLst>
            </a:prstGeom>
            <a:noFill/>
            <a:ln w="38100" cap="flat" cmpd="sng" algn="ctr">
              <a:solidFill>
                <a:srgbClr val="0076CF"/>
              </a:solidFill>
              <a:prstDash val="solid"/>
              <a:headEnd type="none" w="lg" len="med"/>
              <a:tailEnd type="none" w="lg" len="me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15" name="Rectangle 14">
              <a:extLst>
                <a:ext uri="{FF2B5EF4-FFF2-40B4-BE49-F238E27FC236}">
                  <a16:creationId xmlns:a16="http://schemas.microsoft.com/office/drawing/2014/main" id="{6A793817-DBA7-73DD-F643-B7B7D1D90879}"/>
                </a:ext>
              </a:extLst>
            </p:cNvPr>
            <p:cNvSpPr/>
            <p:nvPr/>
          </p:nvSpPr>
          <p:spPr bwMode="auto">
            <a:xfrm>
              <a:off x="6972306" y="2289742"/>
              <a:ext cx="1643349" cy="4367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1400" b="1" kern="0">
                  <a:solidFill>
                    <a:srgbClr val="FFFFFF"/>
                  </a:solidFill>
                  <a:latin typeface="Segoe UI Semibold"/>
                  <a:ea typeface="Segoe UI" pitchFamily="34" charset="0"/>
                  <a:cs typeface="Segoe UI Semibold" panose="020B0702040204020203" pitchFamily="34" charset="0"/>
                </a:rPr>
                <a:t>A simple API on port 5000</a:t>
              </a:r>
              <a:endParaRPr lang="en-US" sz="1400" kern="0" dirty="0">
                <a:solidFill>
                  <a:srgbClr val="FFFFFF"/>
                </a:solidFill>
                <a:latin typeface="Segoe UI Semibold"/>
                <a:ea typeface="Segoe UI" pitchFamily="34" charset="0"/>
                <a:cs typeface="Segoe UI Semibold" panose="020B0702040204020203" pitchFamily="34" charset="0"/>
              </a:endParaRPr>
            </a:p>
          </p:txBody>
        </p:sp>
        <p:sp>
          <p:nvSpPr>
            <p:cNvPr id="16" name="Rectangle 15">
              <a:extLst>
                <a:ext uri="{FF2B5EF4-FFF2-40B4-BE49-F238E27FC236}">
                  <a16:creationId xmlns:a16="http://schemas.microsoft.com/office/drawing/2014/main" id="{3B3E0720-AC60-98C5-D232-4FA0DB94CFF6}"/>
                </a:ext>
              </a:extLst>
            </p:cNvPr>
            <p:cNvSpPr/>
            <p:nvPr/>
          </p:nvSpPr>
          <p:spPr bwMode="auto">
            <a:xfrm>
              <a:off x="6972307" y="4040436"/>
              <a:ext cx="1851653" cy="4367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2400" b="1" kern="0">
                  <a:solidFill>
                    <a:srgbClr val="FFFFFF"/>
                  </a:solidFill>
                  <a:latin typeface="Segoe UI Semibold"/>
                  <a:ea typeface="Segoe UI" pitchFamily="34" charset="0"/>
                  <a:cs typeface="Segoe UI Semibold" panose="020B0702040204020203" pitchFamily="34" charset="0"/>
                </a:rPr>
                <a:t>CICD infra</a:t>
              </a:r>
              <a:endParaRPr lang="en-US" sz="2400" kern="0" dirty="0">
                <a:solidFill>
                  <a:srgbClr val="FFFFFF"/>
                </a:solidFill>
                <a:latin typeface="Segoe UI Semibold"/>
                <a:ea typeface="Segoe UI" pitchFamily="34" charset="0"/>
                <a:cs typeface="Segoe UI Semibold" panose="020B0702040204020203" pitchFamily="34" charset="0"/>
              </a:endParaRPr>
            </a:p>
          </p:txBody>
        </p:sp>
        <p:sp>
          <p:nvSpPr>
            <p:cNvPr id="17" name="Left Brace 16">
              <a:extLst>
                <a:ext uri="{FF2B5EF4-FFF2-40B4-BE49-F238E27FC236}">
                  <a16:creationId xmlns:a16="http://schemas.microsoft.com/office/drawing/2014/main" id="{01464355-1753-A661-6684-866A4175F3CA}"/>
                </a:ext>
              </a:extLst>
            </p:cNvPr>
            <p:cNvSpPr/>
            <p:nvPr/>
          </p:nvSpPr>
          <p:spPr>
            <a:xfrm rot="10800000">
              <a:off x="6390952" y="2973384"/>
              <a:ext cx="426392" cy="2938890"/>
            </a:xfrm>
            <a:prstGeom prst="leftBrace">
              <a:avLst>
                <a:gd name="adj1" fmla="val 55208"/>
                <a:gd name="adj2" fmla="val 49555"/>
              </a:avLst>
            </a:prstGeom>
            <a:noFill/>
            <a:ln w="38100" cap="flat" cmpd="sng" algn="ctr">
              <a:solidFill>
                <a:srgbClr val="0076CF"/>
              </a:solidFill>
              <a:prstDash val="solid"/>
              <a:headEnd type="none" w="lg" len="med"/>
              <a:tailEnd type="none" w="lg" len="me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18" name="Rectangle 17">
              <a:extLst>
                <a:ext uri="{FF2B5EF4-FFF2-40B4-BE49-F238E27FC236}">
                  <a16:creationId xmlns:a16="http://schemas.microsoft.com/office/drawing/2014/main" id="{D149CD0B-7209-2BF8-BE55-B848D4BBF3B9}"/>
                </a:ext>
              </a:extLst>
            </p:cNvPr>
            <p:cNvSpPr/>
            <p:nvPr/>
          </p:nvSpPr>
          <p:spPr bwMode="auto">
            <a:xfrm>
              <a:off x="6972306" y="4457058"/>
              <a:ext cx="1643349" cy="99886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1400" b="1" kern="0">
                  <a:solidFill>
                    <a:srgbClr val="FFFFFF"/>
                  </a:solidFill>
                  <a:latin typeface="Segoe UI Semibold"/>
                  <a:ea typeface="Segoe UI" pitchFamily="34" charset="0"/>
                  <a:cs typeface="Segoe UI Semibold" panose="020B0702040204020203" pitchFamily="34" charset="0"/>
                </a:rPr>
                <a:t>Some machine with SPN/</a:t>
              </a:r>
              <a:br>
                <a:rPr lang="en-US" sz="1400" b="1" kern="0">
                  <a:solidFill>
                    <a:srgbClr val="FFFFFF"/>
                  </a:solidFill>
                  <a:latin typeface="Segoe UI Semibold"/>
                  <a:ea typeface="Segoe UI" pitchFamily="34" charset="0"/>
                  <a:cs typeface="Segoe UI Semibold" panose="020B0702040204020203" pitchFamily="34" charset="0"/>
                </a:rPr>
              </a:br>
              <a:r>
                <a:rPr lang="en-US" sz="1400" b="1" kern="0">
                  <a:solidFill>
                    <a:srgbClr val="FFFFFF"/>
                  </a:solidFill>
                  <a:latin typeface="Segoe UI Semibold"/>
                  <a:ea typeface="Segoe UI" pitchFamily="34" charset="0"/>
                  <a:cs typeface="Segoe UI Semibold" panose="020B0702040204020203" pitchFamily="34" charset="0"/>
                </a:rPr>
                <a:t>Managed Identity</a:t>
              </a:r>
              <a:endParaRPr lang="en-US" sz="1400" kern="0" dirty="0">
                <a:solidFill>
                  <a:srgbClr val="FFFFFF"/>
                </a:solidFill>
                <a:latin typeface="Segoe UI Semibold"/>
                <a:ea typeface="Segoe UI" pitchFamily="34" charset="0"/>
                <a:cs typeface="Segoe UI Semibold" panose="020B0702040204020203" pitchFamily="34" charset="0"/>
              </a:endParaRPr>
            </a:p>
          </p:txBody>
        </p:sp>
      </p:grpSp>
    </p:spTree>
    <p:extLst>
      <p:ext uri="{BB962C8B-B14F-4D97-AF65-F5344CB8AC3E}">
        <p14:creationId xmlns:p14="http://schemas.microsoft.com/office/powerpoint/2010/main" val="983835843"/>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2AF8839B-DEE7-FC05-020A-93A54E740F1D}"/>
            </a:ext>
          </a:extLst>
        </p:cNvPr>
        <p:cNvGrpSpPr/>
        <p:nvPr/>
      </p:nvGrpSpPr>
      <p:grpSpPr>
        <a:xfrm>
          <a:off x="0" y="0"/>
          <a:ext cx="0" cy="0"/>
          <a:chOff x="0" y="0"/>
          <a:chExt cx="0" cy="0"/>
        </a:xfrm>
      </p:grpSpPr>
      <p:grpSp>
        <p:nvGrpSpPr>
          <p:cNvPr id="166" name="Group 165">
            <a:extLst>
              <a:ext uri="{FF2B5EF4-FFF2-40B4-BE49-F238E27FC236}">
                <a16:creationId xmlns:a16="http://schemas.microsoft.com/office/drawing/2014/main" id="{AF0FC001-D9E1-2089-F959-C6292DD8B20A}"/>
              </a:ext>
            </a:extLst>
          </p:cNvPr>
          <p:cNvGrpSpPr/>
          <p:nvPr/>
        </p:nvGrpSpPr>
        <p:grpSpPr>
          <a:xfrm>
            <a:off x="342900" y="400050"/>
            <a:ext cx="10706798" cy="4205878"/>
            <a:chOff x="342900" y="400050"/>
            <a:chExt cx="10706798" cy="4205878"/>
          </a:xfrm>
        </p:grpSpPr>
        <p:sp>
          <p:nvSpPr>
            <p:cNvPr id="47" name="Rectangle 46">
              <a:extLst>
                <a:ext uri="{FF2B5EF4-FFF2-40B4-BE49-F238E27FC236}">
                  <a16:creationId xmlns:a16="http://schemas.microsoft.com/office/drawing/2014/main" id="{09F5DBD2-4AC8-8C21-D188-79163B787BAD}"/>
                </a:ext>
              </a:extLst>
            </p:cNvPr>
            <p:cNvSpPr/>
            <p:nvPr/>
          </p:nvSpPr>
          <p:spPr bwMode="auto">
            <a:xfrm>
              <a:off x="342900" y="400050"/>
              <a:ext cx="10544175" cy="4205878"/>
            </a:xfrm>
            <a:prstGeom prst="rect">
              <a:avLst/>
            </a:prstGeom>
            <a:gradFill>
              <a:gsLst>
                <a:gs pos="0">
                  <a:srgbClr val="F7FDFD"/>
                </a:gs>
                <a:gs pos="100000">
                  <a:srgbClr val="EEEEF5"/>
                </a:gs>
              </a:gsLst>
              <a:lin ang="189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96" name="Rectangle: Rounded Corners 95">
              <a:extLst>
                <a:ext uri="{FF2B5EF4-FFF2-40B4-BE49-F238E27FC236}">
                  <a16:creationId xmlns:a16="http://schemas.microsoft.com/office/drawing/2014/main" id="{28B57D43-DB89-29B0-AE93-4921DBF998A6}"/>
                </a:ext>
              </a:extLst>
            </p:cNvPr>
            <p:cNvSpPr/>
            <p:nvPr/>
          </p:nvSpPr>
          <p:spPr bwMode="auto">
            <a:xfrm>
              <a:off x="549519" y="1240779"/>
              <a:ext cx="2625481" cy="1526768"/>
            </a:xfrm>
            <a:prstGeom prst="roundRect">
              <a:avLst>
                <a:gd name="adj" fmla="val 1988"/>
              </a:avLst>
            </a:prstGeom>
            <a:solidFill>
              <a:srgbClr val="E1ECEA"/>
            </a:solidFill>
            <a:ln w="4445">
              <a:solidFill>
                <a:srgbClr val="CAE4E1"/>
              </a:solidFill>
              <a:headEnd type="none" w="med" len="med"/>
              <a:tailEnd type="none" w="med" len="med"/>
            </a:ln>
            <a:effectLst>
              <a:outerShdw blurRad="50800" dist="38100" dir="5400000" algn="t" rotWithShape="0">
                <a:prstClr val="black">
                  <a:alpha val="7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0" name="Rectangle: Rounded Corners 109">
              <a:extLst>
                <a:ext uri="{FF2B5EF4-FFF2-40B4-BE49-F238E27FC236}">
                  <a16:creationId xmlns:a16="http://schemas.microsoft.com/office/drawing/2014/main" id="{E404C68C-8DB4-2B9F-CCC3-95989CA0C559}"/>
                </a:ext>
              </a:extLst>
            </p:cNvPr>
            <p:cNvSpPr/>
            <p:nvPr/>
          </p:nvSpPr>
          <p:spPr bwMode="auto">
            <a:xfrm>
              <a:off x="722899" y="1495346"/>
              <a:ext cx="2368109" cy="1057113"/>
            </a:xfrm>
            <a:prstGeom prst="roundRect">
              <a:avLst>
                <a:gd name="adj" fmla="val 1988"/>
              </a:avLst>
            </a:prstGeom>
            <a:solidFill>
              <a:srgbClr val="EBEBEB"/>
            </a:solidFill>
            <a:ln w="4445">
              <a:solidFill>
                <a:schemeClr val="tx1">
                  <a:lumMod val="75000"/>
                </a:schemeClr>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9" name="Rectangle: Rounded Corners 108">
              <a:extLst>
                <a:ext uri="{FF2B5EF4-FFF2-40B4-BE49-F238E27FC236}">
                  <a16:creationId xmlns:a16="http://schemas.microsoft.com/office/drawing/2014/main" id="{387D1566-0E53-AB18-9DA8-705D88C353B5}"/>
                </a:ext>
              </a:extLst>
            </p:cNvPr>
            <p:cNvSpPr/>
            <p:nvPr/>
          </p:nvSpPr>
          <p:spPr bwMode="auto">
            <a:xfrm>
              <a:off x="685001" y="1547164"/>
              <a:ext cx="2368109" cy="1057113"/>
            </a:xfrm>
            <a:prstGeom prst="roundRect">
              <a:avLst>
                <a:gd name="adj" fmla="val 1988"/>
              </a:avLst>
            </a:prstGeom>
            <a:solidFill>
              <a:srgbClr val="EBEBEB"/>
            </a:solidFill>
            <a:ln w="4445">
              <a:solidFill>
                <a:schemeClr val="tx1">
                  <a:lumMod val="75000"/>
                </a:schemeClr>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97" name="Rectangle: Rounded Corners 96">
              <a:extLst>
                <a:ext uri="{FF2B5EF4-FFF2-40B4-BE49-F238E27FC236}">
                  <a16:creationId xmlns:a16="http://schemas.microsoft.com/office/drawing/2014/main" id="{D917EC51-A086-6D89-951A-948CB5BA4E21}"/>
                </a:ext>
              </a:extLst>
            </p:cNvPr>
            <p:cNvSpPr/>
            <p:nvPr/>
          </p:nvSpPr>
          <p:spPr bwMode="auto">
            <a:xfrm>
              <a:off x="645866" y="1596423"/>
              <a:ext cx="2368109" cy="1057113"/>
            </a:xfrm>
            <a:prstGeom prst="roundRect">
              <a:avLst>
                <a:gd name="adj" fmla="val 1988"/>
              </a:avLst>
            </a:prstGeom>
            <a:solidFill>
              <a:srgbClr val="EBEBEB"/>
            </a:solidFill>
            <a:ln w="4445">
              <a:solidFill>
                <a:schemeClr val="tx1">
                  <a:lumMod val="75000"/>
                </a:schemeClr>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98" name="Rectangle: Rounded Corners 97">
              <a:extLst>
                <a:ext uri="{FF2B5EF4-FFF2-40B4-BE49-F238E27FC236}">
                  <a16:creationId xmlns:a16="http://schemas.microsoft.com/office/drawing/2014/main" id="{30AB8B4C-7554-9449-2708-7A1AB09D93F7}"/>
                </a:ext>
              </a:extLst>
            </p:cNvPr>
            <p:cNvSpPr/>
            <p:nvPr/>
          </p:nvSpPr>
          <p:spPr bwMode="auto">
            <a:xfrm>
              <a:off x="721137" y="1694490"/>
              <a:ext cx="2217042" cy="874026"/>
            </a:xfrm>
            <a:prstGeom prst="roundRect">
              <a:avLst>
                <a:gd name="adj" fmla="val 11561"/>
              </a:avLst>
            </a:prstGeom>
            <a:solidFill>
              <a:srgbClr val="FFFFFF"/>
            </a:solidFill>
            <a:ln w="3175">
              <a:solidFill>
                <a:schemeClr val="tx1">
                  <a:lumMod val="7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99" name="TextBox 98">
              <a:extLst>
                <a:ext uri="{FF2B5EF4-FFF2-40B4-BE49-F238E27FC236}">
                  <a16:creationId xmlns:a16="http://schemas.microsoft.com/office/drawing/2014/main" id="{B716250E-977F-E0C1-223C-8ED5B028072A}"/>
                </a:ext>
              </a:extLst>
            </p:cNvPr>
            <p:cNvSpPr txBox="1"/>
            <p:nvPr/>
          </p:nvSpPr>
          <p:spPr>
            <a:xfrm>
              <a:off x="1095067" y="1812311"/>
              <a:ext cx="1843111" cy="123111"/>
            </a:xfrm>
            <a:prstGeom prst="rect">
              <a:avLst/>
            </a:prstGeom>
            <a:noFill/>
          </p:spPr>
          <p:txBody>
            <a:bodyPr wrap="square" lIns="0" tIns="0" rIns="0" bIns="0" rtlCol="0">
              <a:spAutoFit/>
            </a:bodyPr>
            <a:lstStyle/>
            <a:p>
              <a:pPr algn="l"/>
              <a:r>
                <a:rPr lang="en-CA" sz="800">
                  <a:solidFill>
                    <a:schemeClr val="bg1"/>
                  </a:solidFill>
                  <a:latin typeface="+mj-lt"/>
                </a:rPr>
                <a:t>Benchmarker App</a:t>
              </a:r>
              <a:endParaRPr lang="en-CA" sz="800" dirty="0" err="1">
                <a:solidFill>
                  <a:schemeClr val="bg1"/>
                </a:solidFill>
                <a:latin typeface="+mj-lt"/>
              </a:endParaRPr>
            </a:p>
          </p:txBody>
        </p:sp>
        <p:pic>
          <p:nvPicPr>
            <p:cNvPr id="101" name="Picture 2" descr="Download the Python Logo and Icon for Your Projects">
              <a:extLst>
                <a:ext uri="{FF2B5EF4-FFF2-40B4-BE49-F238E27FC236}">
                  <a16:creationId xmlns:a16="http://schemas.microsoft.com/office/drawing/2014/main" id="{CE2D4EC5-7210-EBF9-24D7-CAEC86C56A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4640" y="2148694"/>
              <a:ext cx="241405" cy="241405"/>
            </a:xfrm>
            <a:prstGeom prst="rect">
              <a:avLst/>
            </a:prstGeom>
            <a:noFill/>
            <a:extLst>
              <a:ext uri="{909E8E84-426E-40DD-AFC4-6F175D3DCCD1}">
                <a14:hiddenFill xmlns:a14="http://schemas.microsoft.com/office/drawing/2010/main">
                  <a:solidFill>
                    <a:srgbClr val="FFFFFF"/>
                  </a:solidFill>
                </a14:hiddenFill>
              </a:ext>
            </a:extLst>
          </p:spPr>
        </p:pic>
        <p:sp>
          <p:nvSpPr>
            <p:cNvPr id="102" name="TextBox 101">
              <a:extLst>
                <a:ext uri="{FF2B5EF4-FFF2-40B4-BE49-F238E27FC236}">
                  <a16:creationId xmlns:a16="http://schemas.microsoft.com/office/drawing/2014/main" id="{9A56A62E-1F0D-1EDF-6EAB-4374C7EEBA2F}"/>
                </a:ext>
              </a:extLst>
            </p:cNvPr>
            <p:cNvSpPr txBox="1"/>
            <p:nvPr/>
          </p:nvSpPr>
          <p:spPr>
            <a:xfrm>
              <a:off x="1100043" y="2143878"/>
              <a:ext cx="542013" cy="246221"/>
            </a:xfrm>
            <a:prstGeom prst="rect">
              <a:avLst/>
            </a:prstGeom>
            <a:noFill/>
          </p:spPr>
          <p:txBody>
            <a:bodyPr wrap="square" lIns="0" tIns="0" rIns="0" bIns="0" rtlCol="0">
              <a:spAutoFit/>
            </a:bodyPr>
            <a:lstStyle/>
            <a:p>
              <a:pPr algn="l"/>
              <a:r>
                <a:rPr lang="en-CA" sz="800">
                  <a:solidFill>
                    <a:schemeClr val="bg1"/>
                  </a:solidFill>
                  <a:latin typeface="+mj-lt"/>
                </a:rPr>
                <a:t>Multiple-threads</a:t>
              </a:r>
              <a:endParaRPr lang="en-CA" sz="800" dirty="0" err="1">
                <a:solidFill>
                  <a:schemeClr val="bg1"/>
                </a:solidFill>
                <a:latin typeface="+mj-lt"/>
              </a:endParaRPr>
            </a:p>
          </p:txBody>
        </p:sp>
        <p:sp>
          <p:nvSpPr>
            <p:cNvPr id="104" name="TextBox 103">
              <a:extLst>
                <a:ext uri="{FF2B5EF4-FFF2-40B4-BE49-F238E27FC236}">
                  <a16:creationId xmlns:a16="http://schemas.microsoft.com/office/drawing/2014/main" id="{FFF2FBA3-B9BE-BC5D-87C7-334449C83D5C}"/>
                </a:ext>
              </a:extLst>
            </p:cNvPr>
            <p:cNvSpPr txBox="1"/>
            <p:nvPr/>
          </p:nvSpPr>
          <p:spPr>
            <a:xfrm>
              <a:off x="2003014" y="2160428"/>
              <a:ext cx="810561" cy="123111"/>
            </a:xfrm>
            <a:prstGeom prst="rect">
              <a:avLst/>
            </a:prstGeom>
            <a:noFill/>
          </p:spPr>
          <p:txBody>
            <a:bodyPr wrap="square" lIns="0" tIns="0" rIns="0" bIns="0" rtlCol="0">
              <a:spAutoFit/>
            </a:bodyPr>
            <a:lstStyle/>
            <a:p>
              <a:pPr algn="l"/>
              <a:r>
                <a:rPr lang="en-CA" sz="800">
                  <a:solidFill>
                    <a:schemeClr val="bg1"/>
                  </a:solidFill>
                  <a:latin typeface="+mj-lt"/>
                </a:rPr>
                <a:t>Duck DB Parquet</a:t>
              </a:r>
              <a:endParaRPr lang="en-CA" sz="800" dirty="0" err="1">
                <a:solidFill>
                  <a:schemeClr val="bg1"/>
                </a:solidFill>
                <a:latin typeface="+mj-lt"/>
              </a:endParaRPr>
            </a:p>
          </p:txBody>
        </p:sp>
        <p:sp>
          <p:nvSpPr>
            <p:cNvPr id="105" name="TextBox 104">
              <a:extLst>
                <a:ext uri="{FF2B5EF4-FFF2-40B4-BE49-F238E27FC236}">
                  <a16:creationId xmlns:a16="http://schemas.microsoft.com/office/drawing/2014/main" id="{4F0E7431-D8EC-E2DD-27AA-D5647EFA2401}"/>
                </a:ext>
              </a:extLst>
            </p:cNvPr>
            <p:cNvSpPr txBox="1"/>
            <p:nvPr/>
          </p:nvSpPr>
          <p:spPr>
            <a:xfrm>
              <a:off x="844175" y="1750612"/>
              <a:ext cx="348413" cy="215444"/>
            </a:xfrm>
            <a:prstGeom prst="rect">
              <a:avLst/>
            </a:prstGeom>
            <a:noFill/>
          </p:spPr>
          <p:txBody>
            <a:bodyPr wrap="square" lIns="0" tIns="0" rIns="0" bIns="0" rtlCol="0">
              <a:spAutoFit/>
            </a:bodyPr>
            <a:lstStyle/>
            <a:p>
              <a:pPr algn="l"/>
              <a:r>
                <a:rPr lang="en-US" sz="1400">
                  <a:solidFill>
                    <a:schemeClr val="bg1"/>
                  </a:solidFill>
                  <a:latin typeface="+mj-lt"/>
                </a:rPr>
                <a:t>🔥</a:t>
              </a:r>
              <a:endParaRPr lang="en-CA" sz="1400" dirty="0" err="1">
                <a:solidFill>
                  <a:schemeClr val="bg1"/>
                </a:solidFill>
                <a:latin typeface="+mj-lt"/>
              </a:endParaRPr>
            </a:p>
          </p:txBody>
        </p:sp>
        <p:grpSp>
          <p:nvGrpSpPr>
            <p:cNvPr id="108" name="Group 107">
              <a:extLst>
                <a:ext uri="{FF2B5EF4-FFF2-40B4-BE49-F238E27FC236}">
                  <a16:creationId xmlns:a16="http://schemas.microsoft.com/office/drawing/2014/main" id="{ED7EE70A-CEDE-6A90-51FA-669713CE85FD}"/>
                </a:ext>
              </a:extLst>
            </p:cNvPr>
            <p:cNvGrpSpPr/>
            <p:nvPr/>
          </p:nvGrpSpPr>
          <p:grpSpPr>
            <a:xfrm>
              <a:off x="1639489" y="2113987"/>
              <a:ext cx="363525" cy="333118"/>
              <a:chOff x="1639489" y="2113987"/>
              <a:chExt cx="363525" cy="333118"/>
            </a:xfrm>
          </p:grpSpPr>
          <p:pic>
            <p:nvPicPr>
              <p:cNvPr id="1028" name="Picture 4" descr="Duckdb icon - Free Download PNG &amp; SVG | Streamline">
                <a:extLst>
                  <a:ext uri="{FF2B5EF4-FFF2-40B4-BE49-F238E27FC236}">
                    <a16:creationId xmlns:a16="http://schemas.microsoft.com/office/drawing/2014/main" id="{C0765BB8-FEEE-A3A4-747D-D884F6BA3C8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39489" y="2113987"/>
                <a:ext cx="276112" cy="27611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NuGet Gallery | Parquet.Net 4.23.3">
                <a:extLst>
                  <a:ext uri="{FF2B5EF4-FFF2-40B4-BE49-F238E27FC236}">
                    <a16:creationId xmlns:a16="http://schemas.microsoft.com/office/drawing/2014/main" id="{4EC60CBE-F639-8064-012D-6A7557641DD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12834" y="2256925"/>
                <a:ext cx="190180" cy="190180"/>
              </a:xfrm>
              <a:prstGeom prst="rect">
                <a:avLst/>
              </a:prstGeom>
              <a:noFill/>
              <a:extLst>
                <a:ext uri="{909E8E84-426E-40DD-AFC4-6F175D3DCCD1}">
                  <a14:hiddenFill xmlns:a14="http://schemas.microsoft.com/office/drawing/2010/main">
                    <a:solidFill>
                      <a:srgbClr val="FFFFFF"/>
                    </a:solidFill>
                  </a14:hiddenFill>
                </a:ext>
              </a:extLst>
            </p:spPr>
          </p:pic>
        </p:grpSp>
        <p:sp>
          <p:nvSpPr>
            <p:cNvPr id="111" name="Rectangle: Rounded Corners 110">
              <a:extLst>
                <a:ext uri="{FF2B5EF4-FFF2-40B4-BE49-F238E27FC236}">
                  <a16:creationId xmlns:a16="http://schemas.microsoft.com/office/drawing/2014/main" id="{AF6A5496-30E1-4A1D-150C-BD42662AF255}"/>
                </a:ext>
              </a:extLst>
            </p:cNvPr>
            <p:cNvSpPr/>
            <p:nvPr/>
          </p:nvSpPr>
          <p:spPr bwMode="auto">
            <a:xfrm>
              <a:off x="4088238" y="812688"/>
              <a:ext cx="6396341" cy="1999246"/>
            </a:xfrm>
            <a:prstGeom prst="roundRect">
              <a:avLst>
                <a:gd name="adj" fmla="val 1988"/>
              </a:avLst>
            </a:prstGeom>
            <a:solidFill>
              <a:srgbClr val="E1ECEA"/>
            </a:solidFill>
            <a:ln w="4445">
              <a:solidFill>
                <a:srgbClr val="CAE4E1"/>
              </a:solidFill>
              <a:headEnd type="none" w="med" len="med"/>
              <a:tailEnd type="none" w="med" len="med"/>
            </a:ln>
            <a:effectLst>
              <a:outerShdw blurRad="50800" dist="38100" dir="5400000" algn="t" rotWithShape="0">
                <a:prstClr val="black">
                  <a:alpha val="7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2" name="Picture 6" descr="Microsoft Fabric | Logopedia | Fandom">
              <a:extLst>
                <a:ext uri="{FF2B5EF4-FFF2-40B4-BE49-F238E27FC236}">
                  <a16:creationId xmlns:a16="http://schemas.microsoft.com/office/drawing/2014/main" id="{F6578C57-DCEE-5327-7101-030BEF84826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86017" y="635730"/>
              <a:ext cx="353914" cy="353914"/>
            </a:xfrm>
            <a:prstGeom prst="rect">
              <a:avLst/>
            </a:prstGeom>
            <a:noFill/>
            <a:extLst>
              <a:ext uri="{909E8E84-426E-40DD-AFC4-6F175D3DCCD1}">
                <a14:hiddenFill xmlns:a14="http://schemas.microsoft.com/office/drawing/2010/main">
                  <a:solidFill>
                    <a:srgbClr val="FFFFFF"/>
                  </a:solidFill>
                </a14:hiddenFill>
              </a:ext>
            </a:extLst>
          </p:spPr>
        </p:pic>
        <p:grpSp>
          <p:nvGrpSpPr>
            <p:cNvPr id="118" name="Group 117">
              <a:extLst>
                <a:ext uri="{FF2B5EF4-FFF2-40B4-BE49-F238E27FC236}">
                  <a16:creationId xmlns:a16="http://schemas.microsoft.com/office/drawing/2014/main" id="{E122CC3C-27A1-84B0-4BD6-DAAD8CCDA0CF}"/>
                </a:ext>
              </a:extLst>
            </p:cNvPr>
            <p:cNvGrpSpPr/>
            <p:nvPr/>
          </p:nvGrpSpPr>
          <p:grpSpPr>
            <a:xfrm>
              <a:off x="10276219" y="639262"/>
              <a:ext cx="416719" cy="346848"/>
              <a:chOff x="9411850" y="412771"/>
              <a:chExt cx="416719" cy="346848"/>
            </a:xfrm>
          </p:grpSpPr>
          <p:sp>
            <p:nvSpPr>
              <p:cNvPr id="116" name="Rectangle: Rounded Corners 115">
                <a:extLst>
                  <a:ext uri="{FF2B5EF4-FFF2-40B4-BE49-F238E27FC236}">
                    <a16:creationId xmlns:a16="http://schemas.microsoft.com/office/drawing/2014/main" id="{895C7F0C-8D27-0F3E-4A4A-2085E5DD75B4}"/>
                  </a:ext>
                </a:extLst>
              </p:cNvPr>
              <p:cNvSpPr/>
              <p:nvPr/>
            </p:nvSpPr>
            <p:spPr bwMode="auto">
              <a:xfrm>
                <a:off x="9411850" y="412771"/>
                <a:ext cx="328613" cy="346848"/>
              </a:xfrm>
              <a:prstGeom prst="roundRect">
                <a:avLst>
                  <a:gd name="adj" fmla="val 10690"/>
                </a:avLst>
              </a:prstGeom>
              <a:gradFill>
                <a:gsLst>
                  <a:gs pos="0">
                    <a:srgbClr val="F7F7F7"/>
                  </a:gs>
                  <a:gs pos="100000">
                    <a:srgbClr val="E4E4E4"/>
                  </a:gs>
                </a:gsLst>
                <a:lin ang="5400000" scaled="1"/>
              </a:gradFill>
              <a:ln w="6350">
                <a:solidFill>
                  <a:schemeClr val="tx2">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7" name="TextBox 116">
                <a:extLst>
                  <a:ext uri="{FF2B5EF4-FFF2-40B4-BE49-F238E27FC236}">
                    <a16:creationId xmlns:a16="http://schemas.microsoft.com/office/drawing/2014/main" id="{D8EDC343-EC65-A2E3-1737-DD460DDB731A}"/>
                  </a:ext>
                </a:extLst>
              </p:cNvPr>
              <p:cNvSpPr txBox="1"/>
              <p:nvPr/>
            </p:nvSpPr>
            <p:spPr>
              <a:xfrm>
                <a:off x="9478525" y="493195"/>
                <a:ext cx="350044" cy="184666"/>
              </a:xfrm>
              <a:prstGeom prst="rect">
                <a:avLst/>
              </a:prstGeom>
              <a:noFill/>
            </p:spPr>
            <p:txBody>
              <a:bodyPr wrap="square" lIns="0" tIns="0" rIns="0" bIns="0" rtlCol="0">
                <a:spAutoFit/>
              </a:bodyPr>
              <a:lstStyle/>
              <a:p>
                <a:pPr algn="l"/>
                <a:r>
                  <a:rPr lang="en-US" sz="1200" b="1">
                    <a:solidFill>
                      <a:srgbClr val="08544F"/>
                    </a:solidFill>
                    <a:latin typeface="Cascadia Code" panose="020B0609020000020004" pitchFamily="49" charset="0"/>
                    <a:cs typeface="Cascadia Code" panose="020B0609020000020004" pitchFamily="49" charset="0"/>
                  </a:rPr>
                  <a:t>F2</a:t>
                </a:r>
                <a:endParaRPr lang="en-CA" sz="1200" b="1" dirty="0" err="1">
                  <a:solidFill>
                    <a:srgbClr val="08544F"/>
                  </a:solidFill>
                  <a:latin typeface="Cascadia Code" panose="020B0609020000020004" pitchFamily="49" charset="0"/>
                  <a:cs typeface="Cascadia Code" panose="020B0609020000020004" pitchFamily="49" charset="0"/>
                </a:endParaRPr>
              </a:p>
            </p:txBody>
          </p:sp>
        </p:grpSp>
        <p:sp>
          <p:nvSpPr>
            <p:cNvPr id="125" name="Rectangle: Rounded Corners 124">
              <a:extLst>
                <a:ext uri="{FF2B5EF4-FFF2-40B4-BE49-F238E27FC236}">
                  <a16:creationId xmlns:a16="http://schemas.microsoft.com/office/drawing/2014/main" id="{BCD4A7CE-30C5-39B2-8D59-856BD8DD236C}"/>
                </a:ext>
              </a:extLst>
            </p:cNvPr>
            <p:cNvSpPr/>
            <p:nvPr/>
          </p:nvSpPr>
          <p:spPr bwMode="auto">
            <a:xfrm>
              <a:off x="4185332" y="1080932"/>
              <a:ext cx="6164692" cy="1645517"/>
            </a:xfrm>
            <a:prstGeom prst="roundRect">
              <a:avLst>
                <a:gd name="adj" fmla="val 1988"/>
              </a:avLst>
            </a:prstGeom>
            <a:solidFill>
              <a:srgbClr val="EBEBEB"/>
            </a:solidFill>
            <a:ln w="4445">
              <a:solidFill>
                <a:schemeClr val="tx1">
                  <a:lumMod val="75000"/>
                </a:schemeClr>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3" name="Rectangle: Rounded Corners 112">
              <a:extLst>
                <a:ext uri="{FF2B5EF4-FFF2-40B4-BE49-F238E27FC236}">
                  <a16:creationId xmlns:a16="http://schemas.microsoft.com/office/drawing/2014/main" id="{0896B47A-62A0-08CD-D601-412487D58CA6}"/>
                </a:ext>
              </a:extLst>
            </p:cNvPr>
            <p:cNvSpPr/>
            <p:nvPr/>
          </p:nvSpPr>
          <p:spPr bwMode="auto">
            <a:xfrm>
              <a:off x="4252611" y="1299268"/>
              <a:ext cx="2378376" cy="1350306"/>
            </a:xfrm>
            <a:prstGeom prst="roundRect">
              <a:avLst>
                <a:gd name="adj" fmla="val 2355"/>
              </a:avLst>
            </a:prstGeom>
            <a:solidFill>
              <a:srgbClr val="FFFFFF"/>
            </a:solidFill>
            <a:ln w="3175">
              <a:solidFill>
                <a:schemeClr val="tx1">
                  <a:lumMod val="7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a:gradFill>
                    <a:gsLst>
                      <a:gs pos="0">
                        <a:srgbClr val="FFFFFF"/>
                      </a:gs>
                      <a:gs pos="100000">
                        <a:srgbClr val="FFFFFF"/>
                      </a:gs>
                    </a:gsLst>
                    <a:lin ang="5400000" scaled="0"/>
                  </a:gradFill>
                  <a:ea typeface="Segoe UI" pitchFamily="34" charset="0"/>
                  <a:cs typeface="Segoe UI" pitchFamily="34" charset="0"/>
                </a:rPr>
                <a:t>v</a:t>
              </a: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9" name="Picture 12" descr="Folder Icon | Flatastic 1 Iconpack | Custom Icon Design">
              <a:extLst>
                <a:ext uri="{FF2B5EF4-FFF2-40B4-BE49-F238E27FC236}">
                  <a16:creationId xmlns:a16="http://schemas.microsoft.com/office/drawing/2014/main" id="{F272FC34-0EB5-17EF-D37D-BA18B741BA2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65297" y="1356586"/>
              <a:ext cx="265440" cy="265440"/>
            </a:xfrm>
            <a:prstGeom prst="rect">
              <a:avLst/>
            </a:prstGeom>
            <a:noFill/>
            <a:extLst>
              <a:ext uri="{909E8E84-426E-40DD-AFC4-6F175D3DCCD1}">
                <a14:hiddenFill xmlns:a14="http://schemas.microsoft.com/office/drawing/2010/main">
                  <a:solidFill>
                    <a:srgbClr val="FFFFFF"/>
                  </a:solidFill>
                </a14:hiddenFill>
              </a:ext>
            </a:extLst>
          </p:spPr>
        </p:pic>
        <p:sp>
          <p:nvSpPr>
            <p:cNvPr id="120" name="TextBox 119">
              <a:extLst>
                <a:ext uri="{FF2B5EF4-FFF2-40B4-BE49-F238E27FC236}">
                  <a16:creationId xmlns:a16="http://schemas.microsoft.com/office/drawing/2014/main" id="{11AB8893-E6A8-0B97-6B11-E66601455483}"/>
                </a:ext>
              </a:extLst>
            </p:cNvPr>
            <p:cNvSpPr txBox="1"/>
            <p:nvPr/>
          </p:nvSpPr>
          <p:spPr>
            <a:xfrm>
              <a:off x="4685468" y="1427750"/>
              <a:ext cx="1945519" cy="123111"/>
            </a:xfrm>
            <a:prstGeom prst="rect">
              <a:avLst/>
            </a:prstGeom>
            <a:noFill/>
          </p:spPr>
          <p:txBody>
            <a:bodyPr wrap="square" lIns="0" tIns="0" rIns="0" bIns="0" rtlCol="0">
              <a:spAutoFit/>
            </a:bodyPr>
            <a:lstStyle/>
            <a:p>
              <a:pPr algn="l"/>
              <a:r>
                <a:rPr lang="en-CA" sz="800">
                  <a:solidFill>
                    <a:schemeClr val="bg1"/>
                  </a:solidFill>
                  <a:latin typeface="+mj-lt"/>
                </a:rPr>
                <a:t>Files / LandingZone / </a:t>
              </a:r>
              <a:r>
                <a:rPr lang="en-CA" sz="800">
                  <a:solidFill>
                    <a:schemeClr val="accent1"/>
                  </a:solidFill>
                  <a:latin typeface="+mj-lt"/>
                </a:rPr>
                <a:t>foo</a:t>
              </a:r>
              <a:r>
                <a:rPr lang="en-CA" sz="800">
                  <a:solidFill>
                    <a:schemeClr val="bg1"/>
                  </a:solidFill>
                  <a:latin typeface="+mj-lt"/>
                </a:rPr>
                <a:t>.schema / </a:t>
              </a:r>
              <a:r>
                <a:rPr lang="en-CA" sz="800">
                  <a:solidFill>
                    <a:schemeClr val="accent1"/>
                  </a:solidFill>
                  <a:latin typeface="+mj-lt"/>
                </a:rPr>
                <a:t>table</a:t>
              </a:r>
              <a:r>
                <a:rPr lang="en-CA" sz="800">
                  <a:solidFill>
                    <a:schemeClr val="bg1"/>
                  </a:solidFill>
                  <a:latin typeface="+mj-lt"/>
                </a:rPr>
                <a:t> </a:t>
              </a:r>
              <a:endParaRPr lang="en-CA" sz="800" dirty="0" err="1">
                <a:solidFill>
                  <a:schemeClr val="bg1"/>
                </a:solidFill>
                <a:latin typeface="+mj-lt"/>
              </a:endParaRPr>
            </a:p>
          </p:txBody>
        </p:sp>
        <p:pic>
          <p:nvPicPr>
            <p:cNvPr id="1034" name="Picture 10" descr="All Microsoft Fabric icons for diagramming - Sam Debruyn">
              <a:extLst>
                <a:ext uri="{FF2B5EF4-FFF2-40B4-BE49-F238E27FC236}">
                  <a16:creationId xmlns:a16="http://schemas.microsoft.com/office/drawing/2014/main" id="{4FF980EB-E0BC-AB21-92BB-B950F58B74C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71221" y="812687"/>
              <a:ext cx="475487" cy="475487"/>
            </a:xfrm>
            <a:prstGeom prst="rect">
              <a:avLst/>
            </a:prstGeom>
            <a:noFill/>
            <a:extLst>
              <a:ext uri="{909E8E84-426E-40DD-AFC4-6F175D3DCCD1}">
                <a14:hiddenFill xmlns:a14="http://schemas.microsoft.com/office/drawing/2010/main">
                  <a:solidFill>
                    <a:srgbClr val="FFFFFF"/>
                  </a:solidFill>
                </a14:hiddenFill>
              </a:ext>
            </a:extLst>
          </p:spPr>
        </p:pic>
        <p:sp>
          <p:nvSpPr>
            <p:cNvPr id="126" name="Rectangle: Rounded Corners 125">
              <a:extLst>
                <a:ext uri="{FF2B5EF4-FFF2-40B4-BE49-F238E27FC236}">
                  <a16:creationId xmlns:a16="http://schemas.microsoft.com/office/drawing/2014/main" id="{3C310A1A-C284-B7C2-C326-4E3C2230BF96}"/>
                </a:ext>
              </a:extLst>
            </p:cNvPr>
            <p:cNvSpPr/>
            <p:nvPr/>
          </p:nvSpPr>
          <p:spPr bwMode="auto">
            <a:xfrm>
              <a:off x="8705231" y="1299268"/>
              <a:ext cx="1550879" cy="1384320"/>
            </a:xfrm>
            <a:prstGeom prst="roundRect">
              <a:avLst>
                <a:gd name="adj" fmla="val 2355"/>
              </a:avLst>
            </a:prstGeom>
            <a:solidFill>
              <a:srgbClr val="FFFFFF"/>
            </a:solidFill>
            <a:ln w="3175">
              <a:solidFill>
                <a:schemeClr val="tx1">
                  <a:lumMod val="7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2" name="TextBox 121">
              <a:extLst>
                <a:ext uri="{FF2B5EF4-FFF2-40B4-BE49-F238E27FC236}">
                  <a16:creationId xmlns:a16="http://schemas.microsoft.com/office/drawing/2014/main" id="{F0C77CA9-3AC8-F75A-5EC5-4D1E0FC58FAE}"/>
                </a:ext>
              </a:extLst>
            </p:cNvPr>
            <p:cNvSpPr txBox="1"/>
            <p:nvPr/>
          </p:nvSpPr>
          <p:spPr>
            <a:xfrm>
              <a:off x="9085448" y="1427750"/>
              <a:ext cx="1945519" cy="123111"/>
            </a:xfrm>
            <a:prstGeom prst="rect">
              <a:avLst/>
            </a:prstGeom>
            <a:noFill/>
          </p:spPr>
          <p:txBody>
            <a:bodyPr wrap="square" lIns="0" tIns="0" rIns="0" bIns="0" rtlCol="0">
              <a:spAutoFit/>
            </a:bodyPr>
            <a:lstStyle/>
            <a:p>
              <a:pPr algn="l"/>
              <a:r>
                <a:rPr lang="en-CA" sz="800">
                  <a:solidFill>
                    <a:schemeClr val="bg1"/>
                  </a:solidFill>
                  <a:latin typeface="+mj-lt"/>
                </a:rPr>
                <a:t>Tables / </a:t>
              </a:r>
              <a:r>
                <a:rPr lang="en-CA" sz="800">
                  <a:solidFill>
                    <a:schemeClr val="accent1"/>
                  </a:solidFill>
                  <a:latin typeface="+mj-lt"/>
                </a:rPr>
                <a:t>foo</a:t>
              </a:r>
              <a:r>
                <a:rPr lang="en-CA" sz="800">
                  <a:solidFill>
                    <a:schemeClr val="bg1"/>
                  </a:solidFill>
                  <a:latin typeface="+mj-lt"/>
                </a:rPr>
                <a:t> / </a:t>
              </a:r>
              <a:r>
                <a:rPr lang="en-CA" sz="800">
                  <a:solidFill>
                    <a:schemeClr val="accent1"/>
                  </a:solidFill>
                  <a:latin typeface="+mj-lt"/>
                </a:rPr>
                <a:t>table</a:t>
              </a:r>
              <a:r>
                <a:rPr lang="en-CA" sz="800">
                  <a:solidFill>
                    <a:schemeClr val="bg1"/>
                  </a:solidFill>
                  <a:latin typeface="+mj-lt"/>
                </a:rPr>
                <a:t> </a:t>
              </a:r>
              <a:endParaRPr lang="en-CA" sz="800" dirty="0" err="1">
                <a:solidFill>
                  <a:schemeClr val="bg1"/>
                </a:solidFill>
                <a:latin typeface="+mj-lt"/>
              </a:endParaRPr>
            </a:p>
          </p:txBody>
        </p:sp>
        <p:pic>
          <p:nvPicPr>
            <p:cNvPr id="123" name="Picture 14" descr="Azure Delta Lake - Monte Carlo Data">
              <a:extLst>
                <a:ext uri="{FF2B5EF4-FFF2-40B4-BE49-F238E27FC236}">
                  <a16:creationId xmlns:a16="http://schemas.microsoft.com/office/drawing/2014/main" id="{E5024EBA-8742-1E69-44C2-606EB854EB3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819047" y="1393235"/>
              <a:ext cx="201013" cy="194977"/>
            </a:xfrm>
            <a:prstGeom prst="rect">
              <a:avLst/>
            </a:prstGeom>
            <a:noFill/>
            <a:extLst>
              <a:ext uri="{909E8E84-426E-40DD-AFC4-6F175D3DCCD1}">
                <a14:hiddenFill xmlns:a14="http://schemas.microsoft.com/office/drawing/2010/main">
                  <a:solidFill>
                    <a:srgbClr val="FFFFFF"/>
                  </a:solidFill>
                </a14:hiddenFill>
              </a:ext>
            </a:extLst>
          </p:spPr>
        </p:pic>
        <p:pic>
          <p:nvPicPr>
            <p:cNvPr id="127" name="Picture 12" descr="Folder Icon | Flatastic 1 Iconpack | Custom Icon Design">
              <a:extLst>
                <a:ext uri="{FF2B5EF4-FFF2-40B4-BE49-F238E27FC236}">
                  <a16:creationId xmlns:a16="http://schemas.microsoft.com/office/drawing/2014/main" id="{184E13D9-6B53-26CB-1577-A9DD22BD5A2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16580" y="1818293"/>
              <a:ext cx="184768" cy="184768"/>
            </a:xfrm>
            <a:prstGeom prst="rect">
              <a:avLst/>
            </a:prstGeom>
            <a:noFill/>
            <a:extLst>
              <a:ext uri="{909E8E84-426E-40DD-AFC4-6F175D3DCCD1}">
                <a14:hiddenFill xmlns:a14="http://schemas.microsoft.com/office/drawing/2010/main">
                  <a:solidFill>
                    <a:srgbClr val="FFFFFF"/>
                  </a:solidFill>
                </a14:hiddenFill>
              </a:ext>
            </a:extLst>
          </p:spPr>
        </p:pic>
        <p:sp>
          <p:nvSpPr>
            <p:cNvPr id="128" name="TextBox 127">
              <a:extLst>
                <a:ext uri="{FF2B5EF4-FFF2-40B4-BE49-F238E27FC236}">
                  <a16:creationId xmlns:a16="http://schemas.microsoft.com/office/drawing/2014/main" id="{154B8ABD-9E96-CB24-FDA0-5BE0FF4A2A79}"/>
                </a:ext>
              </a:extLst>
            </p:cNvPr>
            <p:cNvSpPr txBox="1"/>
            <p:nvPr/>
          </p:nvSpPr>
          <p:spPr>
            <a:xfrm>
              <a:off x="4668626" y="1855897"/>
              <a:ext cx="1945519" cy="123111"/>
            </a:xfrm>
            <a:prstGeom prst="rect">
              <a:avLst/>
            </a:prstGeom>
            <a:noFill/>
          </p:spPr>
          <p:txBody>
            <a:bodyPr wrap="square" lIns="0" tIns="0" rIns="0" bIns="0" rtlCol="0">
              <a:spAutoFit/>
            </a:bodyPr>
            <a:lstStyle/>
            <a:p>
              <a:pPr algn="l"/>
              <a:r>
                <a:rPr lang="en-US" sz="800">
                  <a:solidFill>
                    <a:schemeClr val="bg1"/>
                  </a:solidFill>
                  <a:latin typeface="+mj-lt"/>
                </a:rPr>
                <a:t>_</a:t>
              </a:r>
              <a:r>
                <a:rPr lang="en-CA" sz="800">
                  <a:solidFill>
                    <a:schemeClr val="bg1"/>
                  </a:solidFill>
                  <a:latin typeface="+mj-lt"/>
                </a:rPr>
                <a:t>FilesReadyToDelete</a:t>
              </a:r>
              <a:endParaRPr lang="en-CA" sz="800" dirty="0" err="1">
                <a:solidFill>
                  <a:schemeClr val="bg1"/>
                </a:solidFill>
                <a:latin typeface="+mj-lt"/>
              </a:endParaRPr>
            </a:p>
          </p:txBody>
        </p:sp>
        <p:sp>
          <p:nvSpPr>
            <p:cNvPr id="130" name="TextBox 129">
              <a:extLst>
                <a:ext uri="{FF2B5EF4-FFF2-40B4-BE49-F238E27FC236}">
                  <a16:creationId xmlns:a16="http://schemas.microsoft.com/office/drawing/2014/main" id="{FCC5EC2C-977B-B873-414C-4DE9740F7B5C}"/>
                </a:ext>
              </a:extLst>
            </p:cNvPr>
            <p:cNvSpPr txBox="1"/>
            <p:nvPr/>
          </p:nvSpPr>
          <p:spPr>
            <a:xfrm>
              <a:off x="4668626" y="2096638"/>
              <a:ext cx="1945519" cy="123111"/>
            </a:xfrm>
            <a:prstGeom prst="rect">
              <a:avLst/>
            </a:prstGeom>
            <a:noFill/>
          </p:spPr>
          <p:txBody>
            <a:bodyPr wrap="square" lIns="0" tIns="0" rIns="0" bIns="0" rtlCol="0">
              <a:spAutoFit/>
            </a:bodyPr>
            <a:lstStyle/>
            <a:p>
              <a:pPr algn="l"/>
              <a:r>
                <a:rPr lang="en-US" sz="800">
                  <a:solidFill>
                    <a:schemeClr val="bg1"/>
                  </a:solidFill>
                  <a:latin typeface="+mj-lt"/>
                </a:rPr>
                <a:t>metadata.json</a:t>
              </a:r>
              <a:endParaRPr lang="en-CA" sz="800" dirty="0" err="1">
                <a:solidFill>
                  <a:schemeClr val="bg1"/>
                </a:solidFill>
                <a:latin typeface="+mj-lt"/>
              </a:endParaRPr>
            </a:p>
          </p:txBody>
        </p:sp>
        <p:pic>
          <p:nvPicPr>
            <p:cNvPr id="1040" name="Picture 16" descr="Json file - Free interface icons">
              <a:extLst>
                <a:ext uri="{FF2B5EF4-FFF2-40B4-BE49-F238E27FC236}">
                  <a16:creationId xmlns:a16="http://schemas.microsoft.com/office/drawing/2014/main" id="{98B89059-65E9-A9AF-98A1-476AFF306E1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416581" y="2069111"/>
              <a:ext cx="184768" cy="184768"/>
            </a:xfrm>
            <a:prstGeom prst="rect">
              <a:avLst/>
            </a:prstGeom>
            <a:noFill/>
            <a:extLst>
              <a:ext uri="{909E8E84-426E-40DD-AFC4-6F175D3DCCD1}">
                <a14:hiddenFill xmlns:a14="http://schemas.microsoft.com/office/drawing/2010/main">
                  <a:solidFill>
                    <a:srgbClr val="FFFFFF"/>
                  </a:solidFill>
                </a14:hiddenFill>
              </a:ext>
            </a:extLst>
          </p:spPr>
        </p:pic>
        <p:pic>
          <p:nvPicPr>
            <p:cNvPr id="131" name="Picture 8" descr="NuGet Gallery | Parquet.Net 4.23.3">
              <a:extLst>
                <a:ext uri="{FF2B5EF4-FFF2-40B4-BE49-F238E27FC236}">
                  <a16:creationId xmlns:a16="http://schemas.microsoft.com/office/drawing/2014/main" id="{3275BA2B-07BE-E0F2-69A7-50C0AF0CBB9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11168" y="2312847"/>
              <a:ext cx="190180" cy="190180"/>
            </a:xfrm>
            <a:prstGeom prst="rect">
              <a:avLst/>
            </a:prstGeom>
            <a:noFill/>
            <a:extLst>
              <a:ext uri="{909E8E84-426E-40DD-AFC4-6F175D3DCCD1}">
                <a14:hiddenFill xmlns:a14="http://schemas.microsoft.com/office/drawing/2010/main">
                  <a:solidFill>
                    <a:srgbClr val="FFFFFF"/>
                  </a:solidFill>
                </a14:hiddenFill>
              </a:ext>
            </a:extLst>
          </p:spPr>
        </p:pic>
        <p:sp>
          <p:nvSpPr>
            <p:cNvPr id="132" name="TextBox 131">
              <a:extLst>
                <a:ext uri="{FF2B5EF4-FFF2-40B4-BE49-F238E27FC236}">
                  <a16:creationId xmlns:a16="http://schemas.microsoft.com/office/drawing/2014/main" id="{404C6417-4A3A-14D4-47B6-47F16A0B4F99}"/>
                </a:ext>
              </a:extLst>
            </p:cNvPr>
            <p:cNvSpPr txBox="1"/>
            <p:nvPr/>
          </p:nvSpPr>
          <p:spPr>
            <a:xfrm>
              <a:off x="4685467" y="2351973"/>
              <a:ext cx="1945519" cy="123111"/>
            </a:xfrm>
            <a:prstGeom prst="rect">
              <a:avLst/>
            </a:prstGeom>
            <a:noFill/>
          </p:spPr>
          <p:txBody>
            <a:bodyPr wrap="square" lIns="0" tIns="0" rIns="0" bIns="0" rtlCol="0">
              <a:spAutoFit/>
            </a:bodyPr>
            <a:lstStyle/>
            <a:p>
              <a:pPr algn="l"/>
              <a:r>
                <a:rPr lang="en-US" sz="800">
                  <a:solidFill>
                    <a:schemeClr val="bg1"/>
                  </a:solidFill>
                  <a:latin typeface="+mj-lt"/>
                </a:rPr>
                <a:t>…parquet</a:t>
              </a:r>
              <a:endParaRPr lang="en-CA" sz="800" dirty="0" err="1">
                <a:solidFill>
                  <a:schemeClr val="bg1"/>
                </a:solidFill>
                <a:latin typeface="+mj-lt"/>
              </a:endParaRPr>
            </a:p>
          </p:txBody>
        </p:sp>
        <p:pic>
          <p:nvPicPr>
            <p:cNvPr id="135" name="Picture 12" descr="Folder Icon | Flatastic 1 Iconpack | Custom Icon Design">
              <a:extLst>
                <a:ext uri="{FF2B5EF4-FFF2-40B4-BE49-F238E27FC236}">
                  <a16:creationId xmlns:a16="http://schemas.microsoft.com/office/drawing/2014/main" id="{9EA1C476-7CE6-C29D-E65D-C076540FB67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835292" y="1663614"/>
              <a:ext cx="184768" cy="184768"/>
            </a:xfrm>
            <a:prstGeom prst="rect">
              <a:avLst/>
            </a:prstGeom>
            <a:noFill/>
            <a:extLst>
              <a:ext uri="{909E8E84-426E-40DD-AFC4-6F175D3DCCD1}">
                <a14:hiddenFill xmlns:a14="http://schemas.microsoft.com/office/drawing/2010/main">
                  <a:solidFill>
                    <a:srgbClr val="FFFFFF"/>
                  </a:solidFill>
                </a14:hiddenFill>
              </a:ext>
            </a:extLst>
          </p:spPr>
        </p:pic>
        <p:sp>
          <p:nvSpPr>
            <p:cNvPr id="136" name="TextBox 135">
              <a:extLst>
                <a:ext uri="{FF2B5EF4-FFF2-40B4-BE49-F238E27FC236}">
                  <a16:creationId xmlns:a16="http://schemas.microsoft.com/office/drawing/2014/main" id="{A42F59F4-2EBD-93E2-F449-5E458ACB3FBC}"/>
                </a:ext>
              </a:extLst>
            </p:cNvPr>
            <p:cNvSpPr txBox="1"/>
            <p:nvPr/>
          </p:nvSpPr>
          <p:spPr>
            <a:xfrm>
              <a:off x="9087338" y="1701218"/>
              <a:ext cx="1945519" cy="123111"/>
            </a:xfrm>
            <a:prstGeom prst="rect">
              <a:avLst/>
            </a:prstGeom>
            <a:noFill/>
          </p:spPr>
          <p:txBody>
            <a:bodyPr wrap="square" lIns="0" tIns="0" rIns="0" bIns="0" rtlCol="0">
              <a:spAutoFit/>
            </a:bodyPr>
            <a:lstStyle/>
            <a:p>
              <a:pPr algn="l"/>
              <a:r>
                <a:rPr lang="en-US" sz="800">
                  <a:solidFill>
                    <a:schemeClr val="bg1"/>
                  </a:solidFill>
                  <a:latin typeface="+mj-lt"/>
                </a:rPr>
                <a:t>_change_data</a:t>
              </a:r>
              <a:endParaRPr lang="en-CA" sz="800" dirty="0" err="1">
                <a:solidFill>
                  <a:schemeClr val="bg1"/>
                </a:solidFill>
                <a:latin typeface="+mj-lt"/>
              </a:endParaRPr>
            </a:p>
          </p:txBody>
        </p:sp>
        <p:pic>
          <p:nvPicPr>
            <p:cNvPr id="137" name="Picture 8" descr="NuGet Gallery | Parquet.Net 4.23.3">
              <a:extLst>
                <a:ext uri="{FF2B5EF4-FFF2-40B4-BE49-F238E27FC236}">
                  <a16:creationId xmlns:a16="http://schemas.microsoft.com/office/drawing/2014/main" id="{78574775-94C7-50E7-1C89-CAAF594364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29880" y="2250043"/>
              <a:ext cx="190180" cy="190180"/>
            </a:xfrm>
            <a:prstGeom prst="rect">
              <a:avLst/>
            </a:prstGeom>
            <a:noFill/>
            <a:extLst>
              <a:ext uri="{909E8E84-426E-40DD-AFC4-6F175D3DCCD1}">
                <a14:hiddenFill xmlns:a14="http://schemas.microsoft.com/office/drawing/2010/main">
                  <a:solidFill>
                    <a:srgbClr val="FFFFFF"/>
                  </a:solidFill>
                </a14:hiddenFill>
              </a:ext>
            </a:extLst>
          </p:spPr>
        </p:pic>
        <p:sp>
          <p:nvSpPr>
            <p:cNvPr id="138" name="TextBox 137">
              <a:extLst>
                <a:ext uri="{FF2B5EF4-FFF2-40B4-BE49-F238E27FC236}">
                  <a16:creationId xmlns:a16="http://schemas.microsoft.com/office/drawing/2014/main" id="{46995AEA-59A5-8F64-D5E0-607830A30738}"/>
                </a:ext>
              </a:extLst>
            </p:cNvPr>
            <p:cNvSpPr txBox="1"/>
            <p:nvPr/>
          </p:nvSpPr>
          <p:spPr>
            <a:xfrm>
              <a:off x="9104179" y="2289169"/>
              <a:ext cx="1945519" cy="123111"/>
            </a:xfrm>
            <a:prstGeom prst="rect">
              <a:avLst/>
            </a:prstGeom>
            <a:noFill/>
          </p:spPr>
          <p:txBody>
            <a:bodyPr wrap="square" lIns="0" tIns="0" rIns="0" bIns="0" rtlCol="0">
              <a:spAutoFit/>
            </a:bodyPr>
            <a:lstStyle/>
            <a:p>
              <a:pPr algn="l"/>
              <a:r>
                <a:rPr lang="en-US" sz="800">
                  <a:solidFill>
                    <a:schemeClr val="bg1"/>
                  </a:solidFill>
                  <a:latin typeface="+mj-lt"/>
                </a:rPr>
                <a:t>deletion_vector.bin</a:t>
              </a:r>
              <a:endParaRPr lang="en-CA" sz="800" dirty="0" err="1">
                <a:solidFill>
                  <a:schemeClr val="bg1"/>
                </a:solidFill>
                <a:latin typeface="+mj-lt"/>
              </a:endParaRPr>
            </a:p>
          </p:txBody>
        </p:sp>
        <p:pic>
          <p:nvPicPr>
            <p:cNvPr id="139" name="Picture 12" descr="Folder Icon | Flatastic 1 Iconpack | Custom Icon Design">
              <a:extLst>
                <a:ext uri="{FF2B5EF4-FFF2-40B4-BE49-F238E27FC236}">
                  <a16:creationId xmlns:a16="http://schemas.microsoft.com/office/drawing/2014/main" id="{45CABE9B-073D-1D3F-6CEA-1512713D8B1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833402" y="1853651"/>
              <a:ext cx="184768" cy="184768"/>
            </a:xfrm>
            <a:prstGeom prst="rect">
              <a:avLst/>
            </a:prstGeom>
            <a:noFill/>
            <a:extLst>
              <a:ext uri="{909E8E84-426E-40DD-AFC4-6F175D3DCCD1}">
                <a14:hiddenFill xmlns:a14="http://schemas.microsoft.com/office/drawing/2010/main">
                  <a:solidFill>
                    <a:srgbClr val="FFFFFF"/>
                  </a:solidFill>
                </a14:hiddenFill>
              </a:ext>
            </a:extLst>
          </p:spPr>
        </p:pic>
        <p:sp>
          <p:nvSpPr>
            <p:cNvPr id="140" name="TextBox 139">
              <a:extLst>
                <a:ext uri="{FF2B5EF4-FFF2-40B4-BE49-F238E27FC236}">
                  <a16:creationId xmlns:a16="http://schemas.microsoft.com/office/drawing/2014/main" id="{535EAE0A-5D3B-FB7E-85FF-3C8A3C0B6556}"/>
                </a:ext>
              </a:extLst>
            </p:cNvPr>
            <p:cNvSpPr txBox="1"/>
            <p:nvPr/>
          </p:nvSpPr>
          <p:spPr>
            <a:xfrm>
              <a:off x="9085448" y="1891255"/>
              <a:ext cx="1945519" cy="123111"/>
            </a:xfrm>
            <a:prstGeom prst="rect">
              <a:avLst/>
            </a:prstGeom>
            <a:noFill/>
          </p:spPr>
          <p:txBody>
            <a:bodyPr wrap="square" lIns="0" tIns="0" rIns="0" bIns="0" rtlCol="0">
              <a:spAutoFit/>
            </a:bodyPr>
            <a:lstStyle/>
            <a:p>
              <a:pPr algn="l"/>
              <a:r>
                <a:rPr lang="en-US" sz="800">
                  <a:solidFill>
                    <a:schemeClr val="bg1"/>
                  </a:solidFill>
                  <a:latin typeface="+mj-lt"/>
                </a:rPr>
                <a:t>_delta_log</a:t>
              </a:r>
              <a:endParaRPr lang="en-CA" sz="800" dirty="0" err="1">
                <a:solidFill>
                  <a:schemeClr val="bg1"/>
                </a:solidFill>
                <a:latin typeface="+mj-lt"/>
              </a:endParaRPr>
            </a:p>
          </p:txBody>
        </p:sp>
        <p:pic>
          <p:nvPicPr>
            <p:cNvPr id="141" name="Picture 12" descr="Folder Icon | Flatastic 1 Iconpack | Custom Icon Design">
              <a:extLst>
                <a:ext uri="{FF2B5EF4-FFF2-40B4-BE49-F238E27FC236}">
                  <a16:creationId xmlns:a16="http://schemas.microsoft.com/office/drawing/2014/main" id="{1272EFC6-1219-64F1-4E5B-A7CA032F10D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833402" y="2050554"/>
              <a:ext cx="184768" cy="184768"/>
            </a:xfrm>
            <a:prstGeom prst="rect">
              <a:avLst/>
            </a:prstGeom>
            <a:noFill/>
            <a:extLst>
              <a:ext uri="{909E8E84-426E-40DD-AFC4-6F175D3DCCD1}">
                <a14:hiddenFill xmlns:a14="http://schemas.microsoft.com/office/drawing/2010/main">
                  <a:solidFill>
                    <a:srgbClr val="FFFFFF"/>
                  </a:solidFill>
                </a14:hiddenFill>
              </a:ext>
            </a:extLst>
          </p:spPr>
        </p:pic>
        <p:sp>
          <p:nvSpPr>
            <p:cNvPr id="142" name="TextBox 141">
              <a:extLst>
                <a:ext uri="{FF2B5EF4-FFF2-40B4-BE49-F238E27FC236}">
                  <a16:creationId xmlns:a16="http://schemas.microsoft.com/office/drawing/2014/main" id="{D94179C1-7530-75FD-AAEF-209493F61FB6}"/>
                </a:ext>
              </a:extLst>
            </p:cNvPr>
            <p:cNvSpPr txBox="1"/>
            <p:nvPr/>
          </p:nvSpPr>
          <p:spPr>
            <a:xfrm>
              <a:off x="9085448" y="2088158"/>
              <a:ext cx="1945519" cy="123111"/>
            </a:xfrm>
            <a:prstGeom prst="rect">
              <a:avLst/>
            </a:prstGeom>
            <a:noFill/>
          </p:spPr>
          <p:txBody>
            <a:bodyPr wrap="square" lIns="0" tIns="0" rIns="0" bIns="0" rtlCol="0">
              <a:spAutoFit/>
            </a:bodyPr>
            <a:lstStyle/>
            <a:p>
              <a:pPr algn="l"/>
              <a:r>
                <a:rPr lang="en-US" sz="800">
                  <a:solidFill>
                    <a:schemeClr val="bg1"/>
                  </a:solidFill>
                  <a:latin typeface="+mj-lt"/>
                </a:rPr>
                <a:t>_index_bin</a:t>
              </a:r>
              <a:endParaRPr lang="en-CA" sz="800" dirty="0" err="1">
                <a:solidFill>
                  <a:schemeClr val="bg1"/>
                </a:solidFill>
                <a:latin typeface="+mj-lt"/>
              </a:endParaRPr>
            </a:p>
          </p:txBody>
        </p:sp>
        <p:pic>
          <p:nvPicPr>
            <p:cNvPr id="143" name="Picture 8" descr="NuGet Gallery | Parquet.Net 4.23.3">
              <a:extLst>
                <a:ext uri="{FF2B5EF4-FFF2-40B4-BE49-F238E27FC236}">
                  <a16:creationId xmlns:a16="http://schemas.microsoft.com/office/drawing/2014/main" id="{1CA16402-7ABA-7B64-5822-CA83ACFFA44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29880" y="2440080"/>
              <a:ext cx="190180" cy="190180"/>
            </a:xfrm>
            <a:prstGeom prst="rect">
              <a:avLst/>
            </a:prstGeom>
            <a:noFill/>
            <a:extLst>
              <a:ext uri="{909E8E84-426E-40DD-AFC4-6F175D3DCCD1}">
                <a14:hiddenFill xmlns:a14="http://schemas.microsoft.com/office/drawing/2010/main">
                  <a:solidFill>
                    <a:srgbClr val="FFFFFF"/>
                  </a:solidFill>
                </a14:hiddenFill>
              </a:ext>
            </a:extLst>
          </p:spPr>
        </p:pic>
        <p:sp>
          <p:nvSpPr>
            <p:cNvPr id="144" name="TextBox 143">
              <a:extLst>
                <a:ext uri="{FF2B5EF4-FFF2-40B4-BE49-F238E27FC236}">
                  <a16:creationId xmlns:a16="http://schemas.microsoft.com/office/drawing/2014/main" id="{FBDC027F-9F3E-70CB-C897-D049A09CEC23}"/>
                </a:ext>
              </a:extLst>
            </p:cNvPr>
            <p:cNvSpPr txBox="1"/>
            <p:nvPr/>
          </p:nvSpPr>
          <p:spPr>
            <a:xfrm>
              <a:off x="9104179" y="2479206"/>
              <a:ext cx="1945519" cy="123111"/>
            </a:xfrm>
            <a:prstGeom prst="rect">
              <a:avLst/>
            </a:prstGeom>
            <a:noFill/>
          </p:spPr>
          <p:txBody>
            <a:bodyPr wrap="square" lIns="0" tIns="0" rIns="0" bIns="0" rtlCol="0">
              <a:spAutoFit/>
            </a:bodyPr>
            <a:lstStyle/>
            <a:p>
              <a:pPr algn="l"/>
              <a:r>
                <a:rPr lang="en-US" sz="800">
                  <a:solidFill>
                    <a:schemeClr val="bg1"/>
                  </a:solidFill>
                  <a:latin typeface="+mj-lt"/>
                </a:rPr>
                <a:t>part-000..parquet</a:t>
              </a:r>
              <a:endParaRPr lang="en-CA" sz="800" dirty="0" err="1">
                <a:solidFill>
                  <a:schemeClr val="bg1"/>
                </a:solidFill>
                <a:latin typeface="+mj-lt"/>
              </a:endParaRPr>
            </a:p>
          </p:txBody>
        </p:sp>
        <p:sp>
          <p:nvSpPr>
            <p:cNvPr id="145" name="Rectangle: Rounded Corners 144">
              <a:extLst>
                <a:ext uri="{FF2B5EF4-FFF2-40B4-BE49-F238E27FC236}">
                  <a16:creationId xmlns:a16="http://schemas.microsoft.com/office/drawing/2014/main" id="{D8D62E65-D960-67A3-1B38-A9DFC98CD915}"/>
                </a:ext>
              </a:extLst>
            </p:cNvPr>
            <p:cNvSpPr/>
            <p:nvPr/>
          </p:nvSpPr>
          <p:spPr bwMode="auto">
            <a:xfrm>
              <a:off x="6897264" y="3039808"/>
              <a:ext cx="1550879" cy="1384320"/>
            </a:xfrm>
            <a:prstGeom prst="roundRect">
              <a:avLst>
                <a:gd name="adj" fmla="val 2355"/>
              </a:avLst>
            </a:prstGeom>
            <a:solidFill>
              <a:srgbClr val="FFFFFF"/>
            </a:solidFill>
            <a:ln w="3175">
              <a:solidFill>
                <a:schemeClr val="tx1">
                  <a:lumMod val="7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46" name="Picture 18">
              <a:extLst>
                <a:ext uri="{FF2B5EF4-FFF2-40B4-BE49-F238E27FC236}">
                  <a16:creationId xmlns:a16="http://schemas.microsoft.com/office/drawing/2014/main" id="{F067D46E-137F-52D1-E17F-EA48C395C16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549411" y="2934889"/>
              <a:ext cx="246586" cy="246586"/>
            </a:xfrm>
            <a:prstGeom prst="rect">
              <a:avLst/>
            </a:prstGeom>
            <a:noFill/>
            <a:extLst>
              <a:ext uri="{909E8E84-426E-40DD-AFC4-6F175D3DCCD1}">
                <a14:hiddenFill xmlns:a14="http://schemas.microsoft.com/office/drawing/2010/main">
                  <a:solidFill>
                    <a:srgbClr val="FFFFFF"/>
                  </a:solidFill>
                </a14:hiddenFill>
              </a:ext>
            </a:extLst>
          </p:spPr>
        </p:pic>
        <p:sp>
          <p:nvSpPr>
            <p:cNvPr id="147" name="Arrow: Right 146">
              <a:extLst>
                <a:ext uri="{FF2B5EF4-FFF2-40B4-BE49-F238E27FC236}">
                  <a16:creationId xmlns:a16="http://schemas.microsoft.com/office/drawing/2014/main" id="{ED2F6D10-F819-E581-2299-26D55404481A}"/>
                </a:ext>
              </a:extLst>
            </p:cNvPr>
            <p:cNvSpPr/>
            <p:nvPr/>
          </p:nvSpPr>
          <p:spPr bwMode="auto">
            <a:xfrm>
              <a:off x="6614145" y="1812311"/>
              <a:ext cx="2151979" cy="407438"/>
            </a:xfrm>
            <a:prstGeom prst="rightArrow">
              <a:avLst/>
            </a:prstGeom>
            <a:solidFill>
              <a:srgbClr val="FFEB3B"/>
            </a:solidFill>
            <a:ln w="22225">
              <a:solidFill>
                <a:srgbClr val="F4433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48" name="Picture 20" descr="Earth, flash, hero, man, saver, super, superhero icon - Free download">
              <a:extLst>
                <a:ext uri="{FF2B5EF4-FFF2-40B4-BE49-F238E27FC236}">
                  <a16:creationId xmlns:a16="http://schemas.microsoft.com/office/drawing/2014/main" id="{77A3B5A9-4FCD-CEE1-2BD9-DCB227007A9B}"/>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458077" y="1774254"/>
              <a:ext cx="429256" cy="429256"/>
            </a:xfrm>
            <a:prstGeom prst="rect">
              <a:avLst/>
            </a:prstGeom>
            <a:noFill/>
            <a:extLst>
              <a:ext uri="{909E8E84-426E-40DD-AFC4-6F175D3DCCD1}">
                <a14:hiddenFill xmlns:a14="http://schemas.microsoft.com/office/drawing/2010/main">
                  <a:solidFill>
                    <a:srgbClr val="FFFFFF"/>
                  </a:solidFill>
                </a14:hiddenFill>
              </a:ext>
            </a:extLst>
          </p:spPr>
        </p:pic>
        <p:cxnSp>
          <p:nvCxnSpPr>
            <p:cNvPr id="150" name="Straight Arrow Connector 149">
              <a:extLst>
                <a:ext uri="{FF2B5EF4-FFF2-40B4-BE49-F238E27FC236}">
                  <a16:creationId xmlns:a16="http://schemas.microsoft.com/office/drawing/2014/main" id="{9CEEDAA8-06B5-BB87-47F1-A62BD680B790}"/>
                </a:ext>
              </a:extLst>
            </p:cNvPr>
            <p:cNvCxnSpPr/>
            <p:nvPr/>
          </p:nvCxnSpPr>
          <p:spPr>
            <a:xfrm flipV="1">
              <a:off x="7672704" y="2128029"/>
              <a:ext cx="0" cy="831326"/>
            </a:xfrm>
            <a:prstGeom prst="straightConnector1">
              <a:avLst/>
            </a:prstGeom>
            <a:ln w="38100">
              <a:solidFill>
                <a:srgbClr val="08544F"/>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51" name="TextBox 150">
              <a:extLst>
                <a:ext uri="{FF2B5EF4-FFF2-40B4-BE49-F238E27FC236}">
                  <a16:creationId xmlns:a16="http://schemas.microsoft.com/office/drawing/2014/main" id="{9DC369B8-F0A6-7769-EC2A-765FCEF048CA}"/>
                </a:ext>
              </a:extLst>
            </p:cNvPr>
            <p:cNvSpPr txBox="1"/>
            <p:nvPr/>
          </p:nvSpPr>
          <p:spPr>
            <a:xfrm>
              <a:off x="6914694" y="3374231"/>
              <a:ext cx="1550879" cy="707886"/>
            </a:xfrm>
            <a:prstGeom prst="rect">
              <a:avLst/>
            </a:prstGeom>
            <a:noFill/>
          </p:spPr>
          <p:txBody>
            <a:bodyPr wrap="square" lIns="0" tIns="0" rIns="0" bIns="0" rtlCol="0">
              <a:spAutoFit/>
            </a:bodyPr>
            <a:lstStyle/>
            <a:p>
              <a:pPr algn="ctr"/>
              <a:r>
                <a:rPr lang="en-CA" sz="1200" b="1">
                  <a:solidFill>
                    <a:srgbClr val="F44336"/>
                  </a:solidFill>
                  <a:latin typeface="+mj-lt"/>
                </a:rPr>
                <a:t>COMPUTE</a:t>
              </a:r>
            </a:p>
            <a:p>
              <a:pPr algn="ctr"/>
              <a:br>
                <a:rPr lang="en-CA" sz="1200">
                  <a:solidFill>
                    <a:schemeClr val="bg1"/>
                  </a:solidFill>
                  <a:latin typeface="+mj-lt"/>
                </a:rPr>
              </a:br>
              <a:r>
                <a:rPr lang="en-CA" sz="1050" b="1" i="1">
                  <a:solidFill>
                    <a:schemeClr val="bg1"/>
                  </a:solidFill>
                  <a:latin typeface="+mj-lt"/>
                </a:rPr>
                <a:t>Courtesy of </a:t>
              </a:r>
              <a:br>
                <a:rPr lang="en-CA" sz="1050" b="1" i="1">
                  <a:solidFill>
                    <a:schemeClr val="bg1"/>
                  </a:solidFill>
                  <a:latin typeface="+mj-lt"/>
                </a:rPr>
              </a:br>
              <a:r>
                <a:rPr lang="en-CA" sz="1050" b="1" i="1">
                  <a:solidFill>
                    <a:schemeClr val="bg1"/>
                  </a:solidFill>
                  <a:latin typeface="+mj-lt"/>
                </a:rPr>
                <a:t>Fabric</a:t>
              </a:r>
              <a:endParaRPr lang="en-CA" sz="1200" b="1" i="1" dirty="0" err="1">
                <a:solidFill>
                  <a:schemeClr val="bg1"/>
                </a:solidFill>
                <a:latin typeface="+mj-lt"/>
              </a:endParaRPr>
            </a:p>
          </p:txBody>
        </p:sp>
        <p:sp>
          <p:nvSpPr>
            <p:cNvPr id="152" name="Rectangle: Rounded Corners 151">
              <a:extLst>
                <a:ext uri="{FF2B5EF4-FFF2-40B4-BE49-F238E27FC236}">
                  <a16:creationId xmlns:a16="http://schemas.microsoft.com/office/drawing/2014/main" id="{8769CEC3-5D81-2428-89BF-343221968BA0}"/>
                </a:ext>
              </a:extLst>
            </p:cNvPr>
            <p:cNvSpPr/>
            <p:nvPr/>
          </p:nvSpPr>
          <p:spPr bwMode="auto">
            <a:xfrm>
              <a:off x="8837714" y="3023558"/>
              <a:ext cx="1550879" cy="1384320"/>
            </a:xfrm>
            <a:prstGeom prst="roundRect">
              <a:avLst>
                <a:gd name="adj" fmla="val 2355"/>
              </a:avLst>
            </a:prstGeom>
            <a:solidFill>
              <a:srgbClr val="FFFFFF"/>
            </a:solidFill>
            <a:ln w="3175">
              <a:solidFill>
                <a:schemeClr val="tx1">
                  <a:lumMod val="7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53" name="Picture 18">
              <a:extLst>
                <a:ext uri="{FF2B5EF4-FFF2-40B4-BE49-F238E27FC236}">
                  <a16:creationId xmlns:a16="http://schemas.microsoft.com/office/drawing/2014/main" id="{76717A17-5A3A-A463-CD91-C5C57DD4A1FF}"/>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489861" y="2918639"/>
              <a:ext cx="246586" cy="246586"/>
            </a:xfrm>
            <a:prstGeom prst="rect">
              <a:avLst/>
            </a:prstGeom>
            <a:noFill/>
            <a:extLst>
              <a:ext uri="{909E8E84-426E-40DD-AFC4-6F175D3DCCD1}">
                <a14:hiddenFill xmlns:a14="http://schemas.microsoft.com/office/drawing/2010/main">
                  <a:solidFill>
                    <a:srgbClr val="FFFFFF"/>
                  </a:solidFill>
                </a14:hiddenFill>
              </a:ext>
            </a:extLst>
          </p:spPr>
        </p:pic>
        <p:cxnSp>
          <p:nvCxnSpPr>
            <p:cNvPr id="154" name="Straight Arrow Connector 153">
              <a:extLst>
                <a:ext uri="{FF2B5EF4-FFF2-40B4-BE49-F238E27FC236}">
                  <a16:creationId xmlns:a16="http://schemas.microsoft.com/office/drawing/2014/main" id="{C1A39660-2F20-EFD8-72EE-8830481A2753}"/>
                </a:ext>
              </a:extLst>
            </p:cNvPr>
            <p:cNvCxnSpPr>
              <a:cxnSpLocks/>
            </p:cNvCxnSpPr>
            <p:nvPr/>
          </p:nvCxnSpPr>
          <p:spPr>
            <a:xfrm flipV="1">
              <a:off x="9613154" y="2630260"/>
              <a:ext cx="0" cy="312845"/>
            </a:xfrm>
            <a:prstGeom prst="straightConnector1">
              <a:avLst/>
            </a:prstGeom>
            <a:ln w="38100">
              <a:solidFill>
                <a:srgbClr val="08544F"/>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55" name="TextBox 154">
              <a:extLst>
                <a:ext uri="{FF2B5EF4-FFF2-40B4-BE49-F238E27FC236}">
                  <a16:creationId xmlns:a16="http://schemas.microsoft.com/office/drawing/2014/main" id="{F2351C12-3D4B-2BA2-1512-E235DDC0425D}"/>
                </a:ext>
              </a:extLst>
            </p:cNvPr>
            <p:cNvSpPr txBox="1"/>
            <p:nvPr/>
          </p:nvSpPr>
          <p:spPr>
            <a:xfrm>
              <a:off x="8936656" y="3298650"/>
              <a:ext cx="1387853" cy="1015663"/>
            </a:xfrm>
            <a:prstGeom prst="rect">
              <a:avLst/>
            </a:prstGeom>
            <a:noFill/>
          </p:spPr>
          <p:txBody>
            <a:bodyPr wrap="square" lIns="0" tIns="0" rIns="0" bIns="0" rtlCol="0">
              <a:spAutoFit/>
            </a:bodyPr>
            <a:lstStyle/>
            <a:p>
              <a:pPr algn="ctr"/>
              <a:r>
                <a:rPr lang="en-CA" sz="1200" b="1">
                  <a:solidFill>
                    <a:srgbClr val="F44336"/>
                  </a:solidFill>
                  <a:latin typeface="+mj-lt"/>
                </a:rPr>
                <a:t>STORAGE</a:t>
              </a:r>
            </a:p>
            <a:p>
              <a:pPr algn="ctr"/>
              <a:br>
                <a:rPr lang="en-CA" sz="1200">
                  <a:solidFill>
                    <a:schemeClr val="bg1"/>
                  </a:solidFill>
                  <a:latin typeface="+mj-lt"/>
                </a:rPr>
              </a:br>
              <a:r>
                <a:rPr lang="en-CA" sz="1050" b="1" i="1">
                  <a:solidFill>
                    <a:schemeClr val="bg1"/>
                  </a:solidFill>
                  <a:latin typeface="+mj-lt"/>
                </a:rPr>
                <a:t>Courtesy of </a:t>
              </a:r>
              <a:br>
                <a:rPr lang="en-CA" sz="1050" b="1" i="1">
                  <a:solidFill>
                    <a:schemeClr val="bg1"/>
                  </a:solidFill>
                  <a:latin typeface="+mj-lt"/>
                </a:rPr>
              </a:br>
              <a:r>
                <a:rPr lang="en-CA" sz="1050" b="1" i="1">
                  <a:solidFill>
                    <a:schemeClr val="bg1"/>
                  </a:solidFill>
                  <a:latin typeface="+mj-lt"/>
                </a:rPr>
                <a:t>OneLake (Up to F</a:t>
              </a:r>
              <a:r>
                <a:rPr lang="en-CA" sz="1050" b="1" i="1">
                  <a:solidFill>
                    <a:schemeClr val="accent3"/>
                  </a:solidFill>
                  <a:latin typeface="+mj-lt"/>
                </a:rPr>
                <a:t>X</a:t>
              </a:r>
              <a:r>
                <a:rPr lang="en-CA" sz="1050" b="1" i="1">
                  <a:solidFill>
                    <a:schemeClr val="bg1"/>
                  </a:solidFill>
                  <a:latin typeface="+mj-lt"/>
                </a:rPr>
                <a:t> Terabytes, then you pay)</a:t>
              </a:r>
              <a:endParaRPr lang="en-CA" sz="1200" b="1" i="1" dirty="0" err="1">
                <a:solidFill>
                  <a:schemeClr val="bg1"/>
                </a:solidFill>
                <a:latin typeface="+mj-lt"/>
              </a:endParaRPr>
            </a:p>
          </p:txBody>
        </p:sp>
        <p:sp>
          <p:nvSpPr>
            <p:cNvPr id="157" name="Arrow: Right 156">
              <a:extLst>
                <a:ext uri="{FF2B5EF4-FFF2-40B4-BE49-F238E27FC236}">
                  <a16:creationId xmlns:a16="http://schemas.microsoft.com/office/drawing/2014/main" id="{CE08F45B-6EC8-EED3-2C0E-0689149E55E9}"/>
                </a:ext>
              </a:extLst>
            </p:cNvPr>
            <p:cNvSpPr/>
            <p:nvPr/>
          </p:nvSpPr>
          <p:spPr bwMode="auto">
            <a:xfrm>
              <a:off x="2849412" y="2194280"/>
              <a:ext cx="1515719" cy="407438"/>
            </a:xfrm>
            <a:prstGeom prst="rightArrow">
              <a:avLst/>
            </a:prstGeom>
            <a:solidFill>
              <a:schemeClr val="tx1">
                <a:lumMod val="95000"/>
              </a:schemeClr>
            </a:solidFill>
            <a:ln w="22225">
              <a:solidFill>
                <a:schemeClr val="tx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58" name="Picture 8" descr="NuGet Gallery | Parquet.Net 4.23.3">
              <a:extLst>
                <a:ext uri="{FF2B5EF4-FFF2-40B4-BE49-F238E27FC236}">
                  <a16:creationId xmlns:a16="http://schemas.microsoft.com/office/drawing/2014/main" id="{FE6925DE-3BFD-55A6-0C69-CEC51B73D14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65208" y="2141656"/>
              <a:ext cx="457853" cy="457853"/>
            </a:xfrm>
            <a:prstGeom prst="rect">
              <a:avLst/>
            </a:prstGeom>
            <a:noFill/>
            <a:extLst>
              <a:ext uri="{909E8E84-426E-40DD-AFC4-6F175D3DCCD1}">
                <a14:hiddenFill xmlns:a14="http://schemas.microsoft.com/office/drawing/2010/main">
                  <a:solidFill>
                    <a:srgbClr val="FFFFFF"/>
                  </a:solidFill>
                </a14:hiddenFill>
              </a:ext>
            </a:extLst>
          </p:spPr>
        </p:pic>
        <p:sp>
          <p:nvSpPr>
            <p:cNvPr id="161" name="Oval 160">
              <a:extLst>
                <a:ext uri="{FF2B5EF4-FFF2-40B4-BE49-F238E27FC236}">
                  <a16:creationId xmlns:a16="http://schemas.microsoft.com/office/drawing/2014/main" id="{F1AAA75A-2879-2ED0-CD2A-1A62D7843B36}"/>
                </a:ext>
              </a:extLst>
            </p:cNvPr>
            <p:cNvSpPr/>
            <p:nvPr/>
          </p:nvSpPr>
          <p:spPr bwMode="auto">
            <a:xfrm>
              <a:off x="1711810" y="2475084"/>
              <a:ext cx="164558" cy="164558"/>
            </a:xfrm>
            <a:prstGeom prst="ellipse">
              <a:avLst/>
            </a:prstGeom>
            <a:solidFill>
              <a:schemeClr val="tx1"/>
            </a:solidFill>
            <a:ln w="22225">
              <a:solidFill>
                <a:srgbClr val="4DA195"/>
              </a:solidFill>
              <a:headEnd type="none" w="med" len="med"/>
              <a:tailEnd type="none" w="med" len="med"/>
            </a:ln>
            <a:effectLst>
              <a:glow rad="63500">
                <a:srgbClr val="50E6FF">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a:ln>
                    <a:noFill/>
                  </a:ln>
                  <a:solidFill>
                    <a:srgbClr val="4DA195"/>
                  </a:solidFill>
                  <a:effectLst/>
                  <a:uLnTx/>
                  <a:uFillTx/>
                  <a:latin typeface="Segoe UI"/>
                  <a:ea typeface="Segoe UI" pitchFamily="34" charset="0"/>
                  <a:cs typeface="Segoe UI" pitchFamily="34" charset="0"/>
                </a:rPr>
                <a:t>1</a:t>
              </a:r>
              <a:endParaRPr kumimoji="0" lang="en-CA" sz="800" b="1" i="0" u="none" strike="noStrike" kern="1200" cap="none" spc="0" normalizeH="0" baseline="0" noProof="0" dirty="0">
                <a:ln>
                  <a:noFill/>
                </a:ln>
                <a:solidFill>
                  <a:srgbClr val="4DA195"/>
                </a:solidFill>
                <a:effectLst/>
                <a:uLnTx/>
                <a:uFillTx/>
                <a:latin typeface="Segoe UI"/>
                <a:ea typeface="Segoe UI" pitchFamily="34" charset="0"/>
                <a:cs typeface="Segoe UI" pitchFamily="34" charset="0"/>
              </a:endParaRPr>
            </a:p>
          </p:txBody>
        </p:sp>
        <p:sp>
          <p:nvSpPr>
            <p:cNvPr id="162" name="Oval 161">
              <a:extLst>
                <a:ext uri="{FF2B5EF4-FFF2-40B4-BE49-F238E27FC236}">
                  <a16:creationId xmlns:a16="http://schemas.microsoft.com/office/drawing/2014/main" id="{80896B17-5817-5912-C1CE-19CBC94CB1EF}"/>
                </a:ext>
              </a:extLst>
            </p:cNvPr>
            <p:cNvSpPr/>
            <p:nvPr/>
          </p:nvSpPr>
          <p:spPr bwMode="auto">
            <a:xfrm>
              <a:off x="3481532" y="1987502"/>
              <a:ext cx="164558" cy="164558"/>
            </a:xfrm>
            <a:prstGeom prst="ellipse">
              <a:avLst/>
            </a:prstGeom>
            <a:solidFill>
              <a:schemeClr val="tx1"/>
            </a:solidFill>
            <a:ln w="22225">
              <a:solidFill>
                <a:srgbClr val="4DA195"/>
              </a:solidFill>
              <a:headEnd type="none" w="med" len="med"/>
              <a:tailEnd type="none" w="med" len="med"/>
            </a:ln>
            <a:effectLst>
              <a:glow rad="63500">
                <a:srgbClr val="50E6FF">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a:ln>
                    <a:noFill/>
                  </a:ln>
                  <a:solidFill>
                    <a:srgbClr val="4DA195"/>
                  </a:solidFill>
                  <a:effectLst/>
                  <a:uLnTx/>
                  <a:uFillTx/>
                  <a:latin typeface="Segoe UI"/>
                  <a:ea typeface="Segoe UI" pitchFamily="34" charset="0"/>
                  <a:cs typeface="Segoe UI" pitchFamily="34" charset="0"/>
                </a:rPr>
                <a:t>2</a:t>
              </a:r>
              <a:endParaRPr kumimoji="0" lang="en-CA" sz="800" b="1" i="0" u="none" strike="noStrike" kern="1200" cap="none" spc="0" normalizeH="0" baseline="0" noProof="0" dirty="0">
                <a:ln>
                  <a:noFill/>
                </a:ln>
                <a:solidFill>
                  <a:srgbClr val="4DA195"/>
                </a:solidFill>
                <a:effectLst/>
                <a:uLnTx/>
                <a:uFillTx/>
                <a:latin typeface="Segoe UI"/>
                <a:ea typeface="Segoe UI" pitchFamily="34" charset="0"/>
                <a:cs typeface="Segoe UI" pitchFamily="34" charset="0"/>
              </a:endParaRPr>
            </a:p>
          </p:txBody>
        </p:sp>
        <p:sp>
          <p:nvSpPr>
            <p:cNvPr id="163" name="Oval 162">
              <a:extLst>
                <a:ext uri="{FF2B5EF4-FFF2-40B4-BE49-F238E27FC236}">
                  <a16:creationId xmlns:a16="http://schemas.microsoft.com/office/drawing/2014/main" id="{8CBB3B0D-8810-E752-25DC-3B03D0975B06}"/>
                </a:ext>
              </a:extLst>
            </p:cNvPr>
            <p:cNvSpPr/>
            <p:nvPr/>
          </p:nvSpPr>
          <p:spPr bwMode="auto">
            <a:xfrm>
              <a:off x="7581234" y="1560774"/>
              <a:ext cx="164558" cy="164558"/>
            </a:xfrm>
            <a:prstGeom prst="ellipse">
              <a:avLst/>
            </a:prstGeom>
            <a:solidFill>
              <a:schemeClr val="tx1"/>
            </a:solidFill>
            <a:ln w="22225">
              <a:solidFill>
                <a:srgbClr val="4DA195"/>
              </a:solidFill>
              <a:headEnd type="none" w="med" len="med"/>
              <a:tailEnd type="none" w="med" len="med"/>
            </a:ln>
            <a:effectLst>
              <a:glow rad="63500">
                <a:srgbClr val="50E6FF">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a:ln>
                    <a:noFill/>
                  </a:ln>
                  <a:solidFill>
                    <a:srgbClr val="4DA195"/>
                  </a:solidFill>
                  <a:effectLst/>
                  <a:uLnTx/>
                  <a:uFillTx/>
                  <a:latin typeface="Segoe UI"/>
                  <a:ea typeface="Segoe UI" pitchFamily="34" charset="0"/>
                  <a:cs typeface="Segoe UI" pitchFamily="34" charset="0"/>
                </a:rPr>
                <a:t>3</a:t>
              </a:r>
              <a:endParaRPr kumimoji="0" lang="en-CA" sz="800" b="1" i="0" u="none" strike="noStrike" kern="1200" cap="none" spc="0" normalizeH="0" baseline="0" noProof="0" dirty="0">
                <a:ln>
                  <a:noFill/>
                </a:ln>
                <a:solidFill>
                  <a:srgbClr val="4DA195"/>
                </a:solidFill>
                <a:effectLst/>
                <a:uLnTx/>
                <a:uFillTx/>
                <a:latin typeface="Segoe UI"/>
                <a:ea typeface="Segoe UI" pitchFamily="34" charset="0"/>
                <a:cs typeface="Segoe UI" pitchFamily="34" charset="0"/>
              </a:endParaRPr>
            </a:p>
          </p:txBody>
        </p:sp>
        <p:pic>
          <p:nvPicPr>
            <p:cNvPr id="1046" name="Picture 22" descr="All Microsoft Fabric icons for diagramming - Sam Debruyn">
              <a:extLst>
                <a:ext uri="{FF2B5EF4-FFF2-40B4-BE49-F238E27FC236}">
                  <a16:creationId xmlns:a16="http://schemas.microsoft.com/office/drawing/2014/main" id="{C138AEFF-F903-46C5-D4FD-A47E77DD4A12}"/>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092572" y="722447"/>
              <a:ext cx="725510" cy="725510"/>
            </a:xfrm>
            <a:prstGeom prst="rect">
              <a:avLst/>
            </a:prstGeom>
            <a:noFill/>
            <a:extLst>
              <a:ext uri="{909E8E84-426E-40DD-AFC4-6F175D3DCCD1}">
                <a14:hiddenFill xmlns:a14="http://schemas.microsoft.com/office/drawing/2010/main">
                  <a:solidFill>
                    <a:srgbClr val="FFFFFF"/>
                  </a:solidFill>
                </a14:hiddenFill>
              </a:ext>
            </a:extLst>
          </p:spPr>
        </p:pic>
        <p:sp>
          <p:nvSpPr>
            <p:cNvPr id="164" name="Oval 163">
              <a:extLst>
                <a:ext uri="{FF2B5EF4-FFF2-40B4-BE49-F238E27FC236}">
                  <a16:creationId xmlns:a16="http://schemas.microsoft.com/office/drawing/2014/main" id="{2C7A3397-64F4-4448-05CE-0522070A1E9E}"/>
                </a:ext>
              </a:extLst>
            </p:cNvPr>
            <p:cNvSpPr/>
            <p:nvPr/>
          </p:nvSpPr>
          <p:spPr bwMode="auto">
            <a:xfrm>
              <a:off x="9660648" y="1018968"/>
              <a:ext cx="164558" cy="164558"/>
            </a:xfrm>
            <a:prstGeom prst="ellipse">
              <a:avLst/>
            </a:prstGeom>
            <a:solidFill>
              <a:schemeClr val="tx1"/>
            </a:solidFill>
            <a:ln w="22225">
              <a:solidFill>
                <a:srgbClr val="4DA195"/>
              </a:solidFill>
              <a:headEnd type="none" w="med" len="med"/>
              <a:tailEnd type="none" w="med" len="med"/>
            </a:ln>
            <a:effectLst>
              <a:glow rad="63500">
                <a:srgbClr val="50E6FF">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a:ln>
                    <a:noFill/>
                  </a:ln>
                  <a:solidFill>
                    <a:srgbClr val="4DA195"/>
                  </a:solidFill>
                  <a:effectLst/>
                  <a:uLnTx/>
                  <a:uFillTx/>
                  <a:latin typeface="Segoe UI"/>
                  <a:ea typeface="Segoe UI" pitchFamily="34" charset="0"/>
                  <a:cs typeface="Segoe UI" pitchFamily="34" charset="0"/>
                </a:rPr>
                <a:t>4</a:t>
              </a:r>
              <a:endParaRPr kumimoji="0" lang="en-CA" sz="800" b="1" i="0" u="none" strike="noStrike" kern="1200" cap="none" spc="0" normalizeH="0" baseline="0" noProof="0" dirty="0">
                <a:ln>
                  <a:noFill/>
                </a:ln>
                <a:solidFill>
                  <a:srgbClr val="4DA195"/>
                </a:soli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4275889134"/>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34014FA3-AE91-49B6-71F8-1263126D90FB}"/>
            </a:ext>
          </a:extLst>
        </p:cNvPr>
        <p:cNvGrpSpPr/>
        <p:nvPr/>
      </p:nvGrpSpPr>
      <p:grpSpPr>
        <a:xfrm>
          <a:off x="0" y="0"/>
          <a:ext cx="0" cy="0"/>
          <a:chOff x="0" y="0"/>
          <a:chExt cx="0" cy="0"/>
        </a:xfrm>
      </p:grpSpPr>
      <p:grpSp>
        <p:nvGrpSpPr>
          <p:cNvPr id="238" name="Group 237">
            <a:extLst>
              <a:ext uri="{FF2B5EF4-FFF2-40B4-BE49-F238E27FC236}">
                <a16:creationId xmlns:a16="http://schemas.microsoft.com/office/drawing/2014/main" id="{797A470A-6595-DD2C-70FF-6686AE875CBA}"/>
              </a:ext>
            </a:extLst>
          </p:cNvPr>
          <p:cNvGrpSpPr/>
          <p:nvPr/>
        </p:nvGrpSpPr>
        <p:grpSpPr>
          <a:xfrm>
            <a:off x="2471420" y="1206554"/>
            <a:ext cx="6581520" cy="3536186"/>
            <a:chOff x="2471420" y="1206554"/>
            <a:chExt cx="6581520" cy="3536186"/>
          </a:xfrm>
        </p:grpSpPr>
        <p:grpSp>
          <p:nvGrpSpPr>
            <p:cNvPr id="222" name="Group 221">
              <a:extLst>
                <a:ext uri="{FF2B5EF4-FFF2-40B4-BE49-F238E27FC236}">
                  <a16:creationId xmlns:a16="http://schemas.microsoft.com/office/drawing/2014/main" id="{D4355FF0-D317-0906-8706-21AF1B592222}"/>
                </a:ext>
              </a:extLst>
            </p:cNvPr>
            <p:cNvGrpSpPr/>
            <p:nvPr/>
          </p:nvGrpSpPr>
          <p:grpSpPr>
            <a:xfrm>
              <a:off x="2471420" y="1206554"/>
              <a:ext cx="6581520" cy="3536186"/>
              <a:chOff x="2471420" y="1206554"/>
              <a:chExt cx="6581520" cy="3536186"/>
            </a:xfrm>
          </p:grpSpPr>
          <p:sp>
            <p:nvSpPr>
              <p:cNvPr id="149" name="Rectangle 148">
                <a:extLst>
                  <a:ext uri="{FF2B5EF4-FFF2-40B4-BE49-F238E27FC236}">
                    <a16:creationId xmlns:a16="http://schemas.microsoft.com/office/drawing/2014/main" id="{257B0C3B-0382-13C2-A0DA-4AC60C79D0B9}"/>
                  </a:ext>
                </a:extLst>
              </p:cNvPr>
              <p:cNvSpPr/>
              <p:nvPr/>
            </p:nvSpPr>
            <p:spPr bwMode="auto">
              <a:xfrm>
                <a:off x="2471420" y="1206554"/>
                <a:ext cx="6581520" cy="3536186"/>
              </a:xfrm>
              <a:prstGeom prst="rect">
                <a:avLst/>
              </a:prstGeom>
              <a:gradFill>
                <a:gsLst>
                  <a:gs pos="0">
                    <a:srgbClr val="F7FDFD"/>
                  </a:gs>
                  <a:gs pos="100000">
                    <a:srgbClr val="EEEEF5"/>
                  </a:gs>
                </a:gsLst>
                <a:lin ang="189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221" name="Group 220">
                <a:extLst>
                  <a:ext uri="{FF2B5EF4-FFF2-40B4-BE49-F238E27FC236}">
                    <a16:creationId xmlns:a16="http://schemas.microsoft.com/office/drawing/2014/main" id="{D4CCAB4B-50CD-755D-CF5A-723DF67A62A6}"/>
                  </a:ext>
                </a:extLst>
              </p:cNvPr>
              <p:cNvGrpSpPr/>
              <p:nvPr/>
            </p:nvGrpSpPr>
            <p:grpSpPr>
              <a:xfrm>
                <a:off x="2551920" y="1708216"/>
                <a:ext cx="5974669" cy="2727510"/>
                <a:chOff x="2551920" y="1708216"/>
                <a:chExt cx="5974669" cy="2727510"/>
              </a:xfrm>
            </p:grpSpPr>
            <p:sp>
              <p:nvSpPr>
                <p:cNvPr id="2" name="Rectangle: Rounded Corners 1">
                  <a:extLst>
                    <a:ext uri="{FF2B5EF4-FFF2-40B4-BE49-F238E27FC236}">
                      <a16:creationId xmlns:a16="http://schemas.microsoft.com/office/drawing/2014/main" id="{EFC8E770-293B-E7D6-7DC1-9C79BE11DDF0}"/>
                    </a:ext>
                  </a:extLst>
                </p:cNvPr>
                <p:cNvSpPr/>
                <p:nvPr/>
              </p:nvSpPr>
              <p:spPr bwMode="auto">
                <a:xfrm>
                  <a:off x="4212905" y="1708216"/>
                  <a:ext cx="2788837" cy="2727510"/>
                </a:xfrm>
                <a:prstGeom prst="roundRect">
                  <a:avLst>
                    <a:gd name="adj" fmla="val 1988"/>
                  </a:avLst>
                </a:prstGeom>
                <a:solidFill>
                  <a:srgbClr val="E1ECEA"/>
                </a:solidFill>
                <a:ln w="4445">
                  <a:solidFill>
                    <a:srgbClr val="CAE4E1"/>
                  </a:solidFill>
                  <a:headEnd type="none" w="med" len="med"/>
                  <a:tailEnd type="none" w="med" len="med"/>
                </a:ln>
                <a:effectLst>
                  <a:outerShdw blurRad="50800" dist="38100" dir="5400000" algn="t" rotWithShape="0">
                    <a:prstClr val="black">
                      <a:alpha val="7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6" descr="Microsoft Fabric | Logopedia | Fandom">
                  <a:extLst>
                    <a:ext uri="{FF2B5EF4-FFF2-40B4-BE49-F238E27FC236}">
                      <a16:creationId xmlns:a16="http://schemas.microsoft.com/office/drawing/2014/main" id="{9B4D29BB-D393-8273-49DA-F1B48E58A0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85411" y="1778943"/>
                  <a:ext cx="184481" cy="18448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6" descr="Docker Icon SVG Vector &amp; PNG Free Download | UXWing">
                  <a:extLst>
                    <a:ext uri="{FF2B5EF4-FFF2-40B4-BE49-F238E27FC236}">
                      <a16:creationId xmlns:a16="http://schemas.microsoft.com/office/drawing/2014/main" id="{86D3A77B-AEBA-57B7-37A3-7054E05F561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89528" y="1744367"/>
                  <a:ext cx="241917" cy="241917"/>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Rounded Corners 4">
                  <a:extLst>
                    <a:ext uri="{FF2B5EF4-FFF2-40B4-BE49-F238E27FC236}">
                      <a16:creationId xmlns:a16="http://schemas.microsoft.com/office/drawing/2014/main" id="{4796C6CD-5B64-BBBD-2F3E-39A061845F2C}"/>
                    </a:ext>
                  </a:extLst>
                </p:cNvPr>
                <p:cNvSpPr/>
                <p:nvPr/>
              </p:nvSpPr>
              <p:spPr bwMode="auto">
                <a:xfrm>
                  <a:off x="4281519" y="2040929"/>
                  <a:ext cx="2628870" cy="1112169"/>
                </a:xfrm>
                <a:prstGeom prst="roundRect">
                  <a:avLst>
                    <a:gd name="adj" fmla="val 1988"/>
                  </a:avLst>
                </a:prstGeom>
                <a:solidFill>
                  <a:srgbClr val="EBEBEB"/>
                </a:solidFill>
                <a:ln w="4445">
                  <a:solidFill>
                    <a:schemeClr val="tx1">
                      <a:lumMod val="75000"/>
                    </a:schemeClr>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Rounded Corners 7">
                  <a:extLst>
                    <a:ext uri="{FF2B5EF4-FFF2-40B4-BE49-F238E27FC236}">
                      <a16:creationId xmlns:a16="http://schemas.microsoft.com/office/drawing/2014/main" id="{AA406303-B1FE-FB48-6D78-FBDFC1FB5BC0}"/>
                    </a:ext>
                  </a:extLst>
                </p:cNvPr>
                <p:cNvSpPr/>
                <p:nvPr/>
              </p:nvSpPr>
              <p:spPr bwMode="auto">
                <a:xfrm>
                  <a:off x="4343564" y="2302236"/>
                  <a:ext cx="1243228" cy="777828"/>
                </a:xfrm>
                <a:prstGeom prst="roundRect">
                  <a:avLst>
                    <a:gd name="adj" fmla="val 11561"/>
                  </a:avLst>
                </a:prstGeom>
                <a:solidFill>
                  <a:srgbClr val="FFFFFF"/>
                </a:solidFill>
                <a:ln w="3175">
                  <a:solidFill>
                    <a:schemeClr val="tx1">
                      <a:lumMod val="7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9" name="Straight Connector 8">
                  <a:extLst>
                    <a:ext uri="{FF2B5EF4-FFF2-40B4-BE49-F238E27FC236}">
                      <a16:creationId xmlns:a16="http://schemas.microsoft.com/office/drawing/2014/main" id="{11CA4F9B-B213-CFAE-EC95-3677EEF40C37}"/>
                    </a:ext>
                  </a:extLst>
                </p:cNvPr>
                <p:cNvCxnSpPr>
                  <a:cxnSpLocks/>
                </p:cNvCxnSpPr>
                <p:nvPr/>
              </p:nvCxnSpPr>
              <p:spPr>
                <a:xfrm>
                  <a:off x="4402005" y="2533666"/>
                  <a:ext cx="1093166" cy="0"/>
                </a:xfrm>
                <a:prstGeom prst="line">
                  <a:avLst/>
                </a:prstGeom>
                <a:ln w="3175">
                  <a:solidFill>
                    <a:schemeClr val="tx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10" name="Graphic 9">
                  <a:extLst>
                    <a:ext uri="{FF2B5EF4-FFF2-40B4-BE49-F238E27FC236}">
                      <a16:creationId xmlns:a16="http://schemas.microsoft.com/office/drawing/2014/main" id="{896DBAE4-8DD3-D0EB-DC6A-40562144EDF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351095" y="2100370"/>
                  <a:ext cx="168524" cy="168524"/>
                </a:xfrm>
                <a:prstGeom prst="rect">
                  <a:avLst/>
                </a:prstGeom>
              </p:spPr>
            </p:pic>
            <p:sp>
              <p:nvSpPr>
                <p:cNvPr id="11" name="TextBox 10">
                  <a:extLst>
                    <a:ext uri="{FF2B5EF4-FFF2-40B4-BE49-F238E27FC236}">
                      <a16:creationId xmlns:a16="http://schemas.microsoft.com/office/drawing/2014/main" id="{E9728BB8-4974-83BF-1B2D-BCD8E36C8C28}"/>
                    </a:ext>
                  </a:extLst>
                </p:cNvPr>
                <p:cNvSpPr txBox="1"/>
                <p:nvPr/>
              </p:nvSpPr>
              <p:spPr>
                <a:xfrm>
                  <a:off x="4578682" y="2110027"/>
                  <a:ext cx="792429" cy="123111"/>
                </a:xfrm>
                <a:prstGeom prst="rect">
                  <a:avLst/>
                </a:prstGeom>
                <a:noFill/>
              </p:spPr>
              <p:txBody>
                <a:bodyPr wrap="square" lIns="0" tIns="0" rIns="0" bIns="0" rtlCol="0">
                  <a:spAutoFit/>
                </a:bodyPr>
                <a:lstStyle/>
                <a:p>
                  <a:pPr algn="l"/>
                  <a:r>
                    <a:rPr lang="en-CA" sz="800">
                      <a:solidFill>
                        <a:schemeClr val="bg1"/>
                      </a:solidFill>
                      <a:latin typeface="+mj-lt"/>
                    </a:rPr>
                    <a:t>Driver Process</a:t>
                  </a:r>
                  <a:endParaRPr lang="en-CA" sz="800" dirty="0" err="1">
                    <a:solidFill>
                      <a:schemeClr val="bg1"/>
                    </a:solidFill>
                    <a:latin typeface="+mj-lt"/>
                  </a:endParaRPr>
                </a:p>
              </p:txBody>
            </p:sp>
            <p:sp>
              <p:nvSpPr>
                <p:cNvPr id="14" name="Rectangle 13">
                  <a:extLst>
                    <a:ext uri="{FF2B5EF4-FFF2-40B4-BE49-F238E27FC236}">
                      <a16:creationId xmlns:a16="http://schemas.microsoft.com/office/drawing/2014/main" id="{F9B0AC9A-C2B4-75CC-5663-7C43821E6CC8}"/>
                    </a:ext>
                  </a:extLst>
                </p:cNvPr>
                <p:cNvSpPr/>
                <p:nvPr/>
              </p:nvSpPr>
              <p:spPr bwMode="auto">
                <a:xfrm>
                  <a:off x="2551920" y="2646270"/>
                  <a:ext cx="1705038" cy="31157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algn="r" defTabSz="807757" fontAlgn="base">
                    <a:spcBef>
                      <a:spcPct val="0"/>
                    </a:spcBef>
                    <a:spcAft>
                      <a:spcPct val="0"/>
                    </a:spcAft>
                    <a:defRPr/>
                  </a:pPr>
                  <a:r>
                    <a:rPr lang="en-US" sz="500" kern="0">
                      <a:solidFill>
                        <a:schemeClr val="bg1"/>
                      </a:solidFill>
                      <a:latin typeface="Cascadia Code" panose="020B0609020000020004" pitchFamily="49" charset="0"/>
                      <a:ea typeface="Segoe UI" pitchFamily="34" charset="0"/>
                      <a:cs typeface="Cascadia Code" panose="020B0609020000020004" pitchFamily="49" charset="0"/>
                    </a:rPr>
                    <a:t>spark-submit</a:t>
                  </a:r>
                </a:p>
                <a:p>
                  <a:pPr defTabSz="807757" fontAlgn="base">
                    <a:spcBef>
                      <a:spcPct val="0"/>
                    </a:spcBef>
                    <a:spcAft>
                      <a:spcPct val="0"/>
                    </a:spcAft>
                    <a:defRPr/>
                  </a:pPr>
                  <a:r>
                    <a:rPr lang="en-US" sz="500" kern="0">
                      <a:solidFill>
                        <a:schemeClr val="bg1">
                          <a:lumMod val="65000"/>
                          <a:lumOff val="35000"/>
                        </a:schemeClr>
                      </a:solidFill>
                      <a:latin typeface="Cascadia Code" panose="020B0609020000020004" pitchFamily="49" charset="0"/>
                      <a:ea typeface="Segoe UI" pitchFamily="34" charset="0"/>
                      <a:cs typeface="Cascadia Code" panose="020B0609020000020004" pitchFamily="49" charset="0"/>
                    </a:rPr>
                    <a:t>--conf spark.plugins=your.plugin.class </a:t>
                  </a:r>
                </a:p>
                <a:p>
                  <a:pPr defTabSz="807757" fontAlgn="base">
                    <a:spcBef>
                      <a:spcPct val="0"/>
                    </a:spcBef>
                    <a:spcAft>
                      <a:spcPct val="0"/>
                    </a:spcAft>
                    <a:defRPr/>
                  </a:pPr>
                  <a:r>
                    <a:rPr lang="en-US" sz="500" kern="0">
                      <a:solidFill>
                        <a:schemeClr val="bg1">
                          <a:lumMod val="65000"/>
                          <a:lumOff val="35000"/>
                        </a:schemeClr>
                      </a:solidFill>
                      <a:latin typeface="Cascadia Code" panose="020B0609020000020004" pitchFamily="49" charset="0"/>
                      <a:ea typeface="Segoe UI" pitchFamily="34" charset="0"/>
                      <a:cs typeface="Cascadia Code" panose="020B0609020000020004" pitchFamily="49" charset="0"/>
                    </a:rPr>
                    <a:t>--class your.main.class</a:t>
                  </a:r>
                </a:p>
                <a:p>
                  <a:pPr defTabSz="807757" fontAlgn="base">
                    <a:spcBef>
                      <a:spcPct val="0"/>
                    </a:spcBef>
                    <a:spcAft>
                      <a:spcPct val="0"/>
                    </a:spcAft>
                    <a:defRPr/>
                  </a:pPr>
                  <a:endParaRPr lang="en-US" sz="500" kern="0" dirty="0">
                    <a:solidFill>
                      <a:schemeClr val="bg1">
                        <a:lumMod val="65000"/>
                        <a:lumOff val="35000"/>
                      </a:schemeClr>
                    </a:solidFill>
                    <a:latin typeface="Cascadia Code" panose="020B0609020000020004" pitchFamily="49" charset="0"/>
                    <a:ea typeface="Segoe UI" pitchFamily="34" charset="0"/>
                    <a:cs typeface="Cascadia Code" panose="020B0609020000020004" pitchFamily="49" charset="0"/>
                  </a:endParaRPr>
                </a:p>
              </p:txBody>
            </p:sp>
            <p:pic>
              <p:nvPicPr>
                <p:cNvPr id="16" name="Graphic 15">
                  <a:extLst>
                    <a:ext uri="{FF2B5EF4-FFF2-40B4-BE49-F238E27FC236}">
                      <a16:creationId xmlns:a16="http://schemas.microsoft.com/office/drawing/2014/main" id="{0BD29ABD-6F91-8EF9-83D4-7DFF14BE82C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885273" y="2458875"/>
                  <a:ext cx="190500" cy="190500"/>
                </a:xfrm>
                <a:prstGeom prst="rect">
                  <a:avLst/>
                </a:prstGeom>
              </p:spPr>
            </p:pic>
            <p:sp>
              <p:nvSpPr>
                <p:cNvPr id="17" name="TextBox 16">
                  <a:extLst>
                    <a:ext uri="{FF2B5EF4-FFF2-40B4-BE49-F238E27FC236}">
                      <a16:creationId xmlns:a16="http://schemas.microsoft.com/office/drawing/2014/main" id="{E550E48F-E360-9187-7339-1DF12965A5BB}"/>
                    </a:ext>
                  </a:extLst>
                </p:cNvPr>
                <p:cNvSpPr txBox="1"/>
                <p:nvPr/>
              </p:nvSpPr>
              <p:spPr>
                <a:xfrm>
                  <a:off x="4765048" y="1755007"/>
                  <a:ext cx="1361114" cy="123111"/>
                </a:xfrm>
                <a:prstGeom prst="rect">
                  <a:avLst/>
                </a:prstGeom>
                <a:noFill/>
              </p:spPr>
              <p:txBody>
                <a:bodyPr wrap="square" lIns="0" tIns="0" rIns="0" bIns="0" rtlCol="0">
                  <a:spAutoFit/>
                </a:bodyPr>
                <a:lstStyle/>
                <a:p>
                  <a:pPr algn="l"/>
                  <a:r>
                    <a:rPr lang="en-CA" sz="800">
                      <a:solidFill>
                        <a:schemeClr val="bg1"/>
                      </a:solidFill>
                      <a:latin typeface="+mj-lt"/>
                    </a:rPr>
                    <a:t>Any Spark Session Provider</a:t>
                  </a:r>
                  <a:endParaRPr lang="en-CA" sz="800" dirty="0" err="1">
                    <a:solidFill>
                      <a:schemeClr val="bg1"/>
                    </a:solidFill>
                    <a:latin typeface="+mj-lt"/>
                  </a:endParaRPr>
                </a:p>
              </p:txBody>
            </p:sp>
            <p:sp>
              <p:nvSpPr>
                <p:cNvPr id="18" name="TextBox 17">
                  <a:extLst>
                    <a:ext uri="{FF2B5EF4-FFF2-40B4-BE49-F238E27FC236}">
                      <a16:creationId xmlns:a16="http://schemas.microsoft.com/office/drawing/2014/main" id="{19A8C1A3-4326-9323-E59D-94EABE088DA6}"/>
                    </a:ext>
                  </a:extLst>
                </p:cNvPr>
                <p:cNvSpPr txBox="1"/>
                <p:nvPr/>
              </p:nvSpPr>
              <p:spPr>
                <a:xfrm>
                  <a:off x="4765048" y="1866867"/>
                  <a:ext cx="1361114" cy="92333"/>
                </a:xfrm>
                <a:prstGeom prst="rect">
                  <a:avLst/>
                </a:prstGeom>
                <a:noFill/>
              </p:spPr>
              <p:txBody>
                <a:bodyPr wrap="square" lIns="0" tIns="0" rIns="0" bIns="0" rtlCol="0">
                  <a:spAutoFit/>
                </a:bodyPr>
                <a:lstStyle/>
                <a:p>
                  <a:pPr algn="l"/>
                  <a:r>
                    <a:rPr lang="en-CA" sz="600">
                      <a:solidFill>
                        <a:schemeClr val="bg1"/>
                      </a:solidFill>
                    </a:rPr>
                    <a:t>Including docker on your laptop</a:t>
                  </a:r>
                  <a:endParaRPr lang="en-CA" sz="600" dirty="0" err="1">
                    <a:solidFill>
                      <a:schemeClr val="bg1"/>
                    </a:solidFill>
                  </a:endParaRPr>
                </a:p>
              </p:txBody>
            </p:sp>
            <p:pic>
              <p:nvPicPr>
                <p:cNvPr id="13" name="Graphic 12">
                  <a:extLst>
                    <a:ext uri="{FF2B5EF4-FFF2-40B4-BE49-F238E27FC236}">
                      <a16:creationId xmlns:a16="http://schemas.microsoft.com/office/drawing/2014/main" id="{F7C6DB74-0458-7E39-BAAF-955C266FCD9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514281" y="2627109"/>
                  <a:ext cx="213124" cy="213124"/>
                </a:xfrm>
                <a:prstGeom prst="rect">
                  <a:avLst/>
                </a:prstGeom>
              </p:spPr>
            </p:pic>
            <p:cxnSp>
              <p:nvCxnSpPr>
                <p:cNvPr id="15" name="Straight Arrow Connector 14">
                  <a:extLst>
                    <a:ext uri="{FF2B5EF4-FFF2-40B4-BE49-F238E27FC236}">
                      <a16:creationId xmlns:a16="http://schemas.microsoft.com/office/drawing/2014/main" id="{CB1BC132-7C55-7F6A-C9CD-E5ECA1393AD3}"/>
                    </a:ext>
                  </a:extLst>
                </p:cNvPr>
                <p:cNvCxnSpPr>
                  <a:cxnSpLocks/>
                </p:cNvCxnSpPr>
                <p:nvPr/>
              </p:nvCxnSpPr>
              <p:spPr>
                <a:xfrm>
                  <a:off x="4159291" y="2706306"/>
                  <a:ext cx="330237" cy="0"/>
                </a:xfrm>
                <a:prstGeom prst="straightConnector1">
                  <a:avLst/>
                </a:prstGeom>
                <a:noFill/>
                <a:ln w="9525" cap="flat" cmpd="sng" algn="ctr">
                  <a:solidFill>
                    <a:schemeClr val="bg1">
                      <a:lumMod val="75000"/>
                      <a:lumOff val="25000"/>
                    </a:schemeClr>
                  </a:solidFill>
                  <a:prstDash val="solid"/>
                  <a:headEnd type="none" w="sm" len="sm"/>
                  <a:tailEnd type="triangle" w="sm" len="sm"/>
                </a:ln>
                <a:effectLst>
                  <a:outerShdw blurRad="50800" dist="38100" dir="2700000" algn="tl" rotWithShape="0">
                    <a:prstClr val="black">
                      <a:alpha val="15000"/>
                    </a:prstClr>
                  </a:outerShdw>
                </a:effectLst>
              </p:spPr>
            </p:cxnSp>
            <p:pic>
              <p:nvPicPr>
                <p:cNvPr id="19" name="Picture 10" descr="Directed Acyclic Graph Icons - Free SVG &amp; PNG Directed Acyclic Graph Images  - Noun Project">
                  <a:extLst>
                    <a:ext uri="{FF2B5EF4-FFF2-40B4-BE49-F238E27FC236}">
                      <a16:creationId xmlns:a16="http://schemas.microsoft.com/office/drawing/2014/main" id="{28FB5D76-B0E3-F521-EAB5-972D181CAA4B}"/>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910083" y="2431804"/>
                  <a:ext cx="585088" cy="585088"/>
                </a:xfrm>
                <a:prstGeom prst="rect">
                  <a:avLst/>
                </a:prstGeom>
                <a:noFill/>
                <a:extLst>
                  <a:ext uri="{909E8E84-426E-40DD-AFC4-6F175D3DCCD1}">
                    <a14:hiddenFill xmlns:a14="http://schemas.microsoft.com/office/drawing/2010/main">
                      <a:solidFill>
                        <a:srgbClr val="FFFFFF"/>
                      </a:solidFill>
                    </a14:hiddenFill>
                  </a:ext>
                </a:extLst>
              </p:spPr>
            </p:pic>
            <p:cxnSp>
              <p:nvCxnSpPr>
                <p:cNvPr id="20" name="Straight Arrow Connector 19">
                  <a:extLst>
                    <a:ext uri="{FF2B5EF4-FFF2-40B4-BE49-F238E27FC236}">
                      <a16:creationId xmlns:a16="http://schemas.microsoft.com/office/drawing/2014/main" id="{68BA2268-9369-7562-EE82-B8DD7EE79CD5}"/>
                    </a:ext>
                  </a:extLst>
                </p:cNvPr>
                <p:cNvCxnSpPr>
                  <a:cxnSpLocks/>
                </p:cNvCxnSpPr>
                <p:nvPr/>
              </p:nvCxnSpPr>
              <p:spPr>
                <a:xfrm>
                  <a:off x="4733862" y="2706306"/>
                  <a:ext cx="162056" cy="0"/>
                </a:xfrm>
                <a:prstGeom prst="straightConnector1">
                  <a:avLst/>
                </a:prstGeom>
                <a:noFill/>
                <a:ln w="9525" cap="flat" cmpd="sng" algn="ctr">
                  <a:solidFill>
                    <a:schemeClr val="bg1">
                      <a:lumMod val="75000"/>
                      <a:lumOff val="25000"/>
                    </a:schemeClr>
                  </a:solidFill>
                  <a:prstDash val="solid"/>
                  <a:headEnd type="none" w="sm" len="sm"/>
                  <a:tailEnd type="triangle" w="sm" len="sm"/>
                </a:ln>
                <a:effectLst>
                  <a:outerShdw blurRad="50800" dist="38100" dir="2700000" algn="tl" rotWithShape="0">
                    <a:prstClr val="black">
                      <a:alpha val="15000"/>
                    </a:prstClr>
                  </a:outerShdw>
                </a:effectLst>
              </p:spPr>
            </p:cxnSp>
            <p:sp>
              <p:nvSpPr>
                <p:cNvPr id="21" name="Rectangle 20">
                  <a:extLst>
                    <a:ext uri="{FF2B5EF4-FFF2-40B4-BE49-F238E27FC236}">
                      <a16:creationId xmlns:a16="http://schemas.microsoft.com/office/drawing/2014/main" id="{A94B1AFE-16E0-CE0D-6F30-0A5383FE2EDE}"/>
                    </a:ext>
                  </a:extLst>
                </p:cNvPr>
                <p:cNvSpPr/>
                <p:nvPr/>
              </p:nvSpPr>
              <p:spPr bwMode="auto">
                <a:xfrm>
                  <a:off x="4796359" y="2803035"/>
                  <a:ext cx="727781" cy="31157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algn="r" defTabSz="807757" fontAlgn="base">
                    <a:spcBef>
                      <a:spcPct val="0"/>
                    </a:spcBef>
                    <a:spcAft>
                      <a:spcPct val="0"/>
                    </a:spcAft>
                    <a:defRPr/>
                  </a:pPr>
                  <a:r>
                    <a:rPr lang="en-US" sz="700" kern="0">
                      <a:solidFill>
                        <a:schemeClr val="bg1"/>
                      </a:solidFill>
                      <a:latin typeface="Cascadia Code" panose="020B0609020000020004" pitchFamily="49" charset="0"/>
                      <a:ea typeface="Segoe UI" pitchFamily="34" charset="0"/>
                      <a:cs typeface="Cascadia Code" panose="020B0609020000020004" pitchFamily="49" charset="0"/>
                    </a:rPr>
                    <a:t>ETL DAG</a:t>
                  </a:r>
                  <a:endParaRPr lang="en-US" sz="700" kern="0" dirty="0">
                    <a:solidFill>
                      <a:schemeClr val="bg1">
                        <a:lumMod val="65000"/>
                        <a:lumOff val="35000"/>
                      </a:schemeClr>
                    </a:solidFill>
                    <a:latin typeface="Cascadia Code" panose="020B0609020000020004" pitchFamily="49" charset="0"/>
                    <a:ea typeface="Segoe UI" pitchFamily="34" charset="0"/>
                    <a:cs typeface="Cascadia Code" panose="020B0609020000020004" pitchFamily="49" charset="0"/>
                  </a:endParaRPr>
                </a:p>
              </p:txBody>
            </p:sp>
            <p:sp>
              <p:nvSpPr>
                <p:cNvPr id="25" name="TextBox 24">
                  <a:extLst>
                    <a:ext uri="{FF2B5EF4-FFF2-40B4-BE49-F238E27FC236}">
                      <a16:creationId xmlns:a16="http://schemas.microsoft.com/office/drawing/2014/main" id="{C170290F-02DF-1092-0431-12DA56BF276B}"/>
                    </a:ext>
                  </a:extLst>
                </p:cNvPr>
                <p:cNvSpPr txBox="1"/>
                <p:nvPr/>
              </p:nvSpPr>
              <p:spPr>
                <a:xfrm>
                  <a:off x="4432281" y="2365491"/>
                  <a:ext cx="463637" cy="124158"/>
                </a:xfrm>
                <a:prstGeom prst="rect">
                  <a:avLst/>
                </a:prstGeom>
                <a:noFill/>
              </p:spPr>
              <p:txBody>
                <a:bodyPr wrap="square" lIns="0" tIns="0" rIns="0" bIns="0" rtlCol="0">
                  <a:spAutoFit/>
                </a:bodyPr>
                <a:lstStyle/>
                <a:p>
                  <a:pPr algn="l"/>
                  <a:r>
                    <a:rPr lang="en-CA" sz="800">
                      <a:solidFill>
                        <a:schemeClr val="bg1"/>
                      </a:solidFill>
                      <a:latin typeface="+mj-lt"/>
                    </a:rPr>
                    <a:t>Main App</a:t>
                  </a:r>
                  <a:endParaRPr lang="en-CA" sz="800" dirty="0" err="1">
                    <a:solidFill>
                      <a:schemeClr val="bg1"/>
                    </a:solidFill>
                    <a:latin typeface="+mj-lt"/>
                  </a:endParaRPr>
                </a:p>
              </p:txBody>
            </p:sp>
            <p:sp>
              <p:nvSpPr>
                <p:cNvPr id="27" name="Rectangle: Rounded Corners 26">
                  <a:extLst>
                    <a:ext uri="{FF2B5EF4-FFF2-40B4-BE49-F238E27FC236}">
                      <a16:creationId xmlns:a16="http://schemas.microsoft.com/office/drawing/2014/main" id="{204E7CDD-F250-92B2-7A9F-5A3504AA415F}"/>
                    </a:ext>
                  </a:extLst>
                </p:cNvPr>
                <p:cNvSpPr/>
                <p:nvPr/>
              </p:nvSpPr>
              <p:spPr bwMode="auto">
                <a:xfrm>
                  <a:off x="5644588" y="2289651"/>
                  <a:ext cx="1208406" cy="789942"/>
                </a:xfrm>
                <a:prstGeom prst="roundRect">
                  <a:avLst>
                    <a:gd name="adj" fmla="val 11561"/>
                  </a:avLst>
                </a:prstGeom>
                <a:solidFill>
                  <a:srgbClr val="FFF5DD"/>
                </a:solidFill>
                <a:ln w="3175">
                  <a:solidFill>
                    <a:schemeClr val="tx1">
                      <a:lumMod val="7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28" name="Straight Connector 27">
                  <a:extLst>
                    <a:ext uri="{FF2B5EF4-FFF2-40B4-BE49-F238E27FC236}">
                      <a16:creationId xmlns:a16="http://schemas.microsoft.com/office/drawing/2014/main" id="{83CF095D-D574-5E47-FB33-D43CF9AB9B20}"/>
                    </a:ext>
                  </a:extLst>
                </p:cNvPr>
                <p:cNvCxnSpPr>
                  <a:cxnSpLocks/>
                </p:cNvCxnSpPr>
                <p:nvPr/>
              </p:nvCxnSpPr>
              <p:spPr>
                <a:xfrm>
                  <a:off x="5680373" y="2541805"/>
                  <a:ext cx="1148104" cy="0"/>
                </a:xfrm>
                <a:prstGeom prst="line">
                  <a:avLst/>
                </a:prstGeom>
                <a:ln w="3175">
                  <a:solidFill>
                    <a:schemeClr val="tx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5CB4325B-C1ED-A3C9-3675-A1159CA35E06}"/>
                    </a:ext>
                  </a:extLst>
                </p:cNvPr>
                <p:cNvSpPr txBox="1"/>
                <p:nvPr/>
              </p:nvSpPr>
              <p:spPr>
                <a:xfrm>
                  <a:off x="5717367" y="2380392"/>
                  <a:ext cx="795646" cy="123111"/>
                </a:xfrm>
                <a:prstGeom prst="rect">
                  <a:avLst/>
                </a:prstGeom>
                <a:noFill/>
              </p:spPr>
              <p:txBody>
                <a:bodyPr wrap="square" lIns="0" tIns="0" rIns="0" bIns="0" rtlCol="0">
                  <a:spAutoFit/>
                </a:bodyPr>
                <a:lstStyle/>
                <a:p>
                  <a:pPr algn="l"/>
                  <a:r>
                    <a:rPr lang="en-CA" sz="800">
                      <a:solidFill>
                        <a:schemeClr val="bg1"/>
                      </a:solidFill>
                      <a:latin typeface="+mj-lt"/>
                    </a:rPr>
                    <a:t>Driver Plugin</a:t>
                  </a:r>
                  <a:endParaRPr lang="en-CA" sz="800" dirty="0" err="1">
                    <a:solidFill>
                      <a:schemeClr val="bg1"/>
                    </a:solidFill>
                    <a:latin typeface="+mj-lt"/>
                  </a:endParaRPr>
                </a:p>
              </p:txBody>
            </p:sp>
            <p:grpSp>
              <p:nvGrpSpPr>
                <p:cNvPr id="34" name="Group 33">
                  <a:extLst>
                    <a:ext uri="{FF2B5EF4-FFF2-40B4-BE49-F238E27FC236}">
                      <a16:creationId xmlns:a16="http://schemas.microsoft.com/office/drawing/2014/main" id="{2BB3D897-0FF0-90A2-33E5-7CAF1B529E2B}"/>
                    </a:ext>
                  </a:extLst>
                </p:cNvPr>
                <p:cNvGrpSpPr/>
                <p:nvPr/>
              </p:nvGrpSpPr>
              <p:grpSpPr>
                <a:xfrm>
                  <a:off x="5713810" y="2598044"/>
                  <a:ext cx="358116" cy="365592"/>
                  <a:chOff x="14926800" y="2779031"/>
                  <a:chExt cx="358116" cy="365592"/>
                </a:xfrm>
              </p:grpSpPr>
              <p:pic>
                <p:nvPicPr>
                  <p:cNvPr id="32" name="Graphic 31">
                    <a:extLst>
                      <a:ext uri="{FF2B5EF4-FFF2-40B4-BE49-F238E27FC236}">
                        <a16:creationId xmlns:a16="http://schemas.microsoft.com/office/drawing/2014/main" id="{FA0F6802-0602-B1D3-E0E7-162E50DE1BE8}"/>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4998905" y="2779031"/>
                    <a:ext cx="211656" cy="211656"/>
                  </a:xfrm>
                  <a:prstGeom prst="rect">
                    <a:avLst/>
                  </a:prstGeom>
                </p:spPr>
              </p:pic>
              <p:sp>
                <p:nvSpPr>
                  <p:cNvPr id="33" name="TextBox 32">
                    <a:extLst>
                      <a:ext uri="{FF2B5EF4-FFF2-40B4-BE49-F238E27FC236}">
                        <a16:creationId xmlns:a16="http://schemas.microsoft.com/office/drawing/2014/main" id="{74AEFEC8-AE26-3257-4CBB-A2D78D81E71B}"/>
                      </a:ext>
                    </a:extLst>
                  </p:cNvPr>
                  <p:cNvSpPr txBox="1"/>
                  <p:nvPr/>
                </p:nvSpPr>
                <p:spPr>
                  <a:xfrm>
                    <a:off x="14926800" y="2990735"/>
                    <a:ext cx="358116" cy="153888"/>
                  </a:xfrm>
                  <a:prstGeom prst="rect">
                    <a:avLst/>
                  </a:prstGeom>
                  <a:noFill/>
                </p:spPr>
                <p:txBody>
                  <a:bodyPr wrap="square" lIns="0" tIns="0" rIns="0" bIns="0" rtlCol="0">
                    <a:spAutoFit/>
                  </a:bodyPr>
                  <a:lstStyle/>
                  <a:p>
                    <a:pPr algn="ctr"/>
                    <a:r>
                      <a:rPr lang="en-CA" sz="500">
                        <a:solidFill>
                          <a:schemeClr val="bg1"/>
                        </a:solidFill>
                        <a:latin typeface="+mj-lt"/>
                      </a:rPr>
                      <a:t>HTTP</a:t>
                    </a:r>
                    <a:br>
                      <a:rPr lang="en-CA" sz="500">
                        <a:solidFill>
                          <a:schemeClr val="bg1"/>
                        </a:solidFill>
                        <a:latin typeface="+mj-lt"/>
                      </a:rPr>
                    </a:br>
                    <a:r>
                      <a:rPr lang="en-CA" sz="500">
                        <a:solidFill>
                          <a:schemeClr val="bg1"/>
                        </a:solidFill>
                        <a:latin typeface="+mj-lt"/>
                      </a:rPr>
                      <a:t>/flush</a:t>
                    </a:r>
                    <a:endParaRPr lang="en-CA" sz="500" dirty="0" err="1">
                      <a:solidFill>
                        <a:schemeClr val="bg1"/>
                      </a:solidFill>
                      <a:latin typeface="+mj-lt"/>
                    </a:endParaRPr>
                  </a:p>
                </p:txBody>
              </p:sp>
            </p:grpSp>
            <p:pic>
              <p:nvPicPr>
                <p:cNvPr id="36" name="Graphic 35">
                  <a:extLst>
                    <a:ext uri="{FF2B5EF4-FFF2-40B4-BE49-F238E27FC236}">
                      <a16:creationId xmlns:a16="http://schemas.microsoft.com/office/drawing/2014/main" id="{CCDFC819-63F3-C69B-9C6F-289DCC5556BB}"/>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6164352" y="2596445"/>
                  <a:ext cx="225122" cy="225122"/>
                </a:xfrm>
                <a:prstGeom prst="rect">
                  <a:avLst/>
                </a:prstGeom>
              </p:spPr>
            </p:pic>
            <p:cxnSp>
              <p:nvCxnSpPr>
                <p:cNvPr id="37" name="Straight Arrow Connector 36">
                  <a:extLst>
                    <a:ext uri="{FF2B5EF4-FFF2-40B4-BE49-F238E27FC236}">
                      <a16:creationId xmlns:a16="http://schemas.microsoft.com/office/drawing/2014/main" id="{57181BC5-12F9-72CF-9E39-A8730FAE66B0}"/>
                    </a:ext>
                  </a:extLst>
                </p:cNvPr>
                <p:cNvCxnSpPr>
                  <a:cxnSpLocks/>
                </p:cNvCxnSpPr>
                <p:nvPr/>
              </p:nvCxnSpPr>
              <p:spPr>
                <a:xfrm flipH="1">
                  <a:off x="6389474" y="2721706"/>
                  <a:ext cx="246015" cy="0"/>
                </a:xfrm>
                <a:prstGeom prst="straightConnector1">
                  <a:avLst/>
                </a:prstGeom>
                <a:noFill/>
                <a:ln w="9525" cap="flat" cmpd="sng" algn="ctr">
                  <a:solidFill>
                    <a:srgbClr val="4DA195"/>
                  </a:solidFill>
                  <a:prstDash val="solid"/>
                  <a:headEnd type="none" w="sm" len="sm"/>
                  <a:tailEnd type="triangle" w="sm" len="sm"/>
                </a:ln>
                <a:effectLst>
                  <a:outerShdw blurRad="50800" dist="38100" dir="2700000" algn="tl" rotWithShape="0">
                    <a:prstClr val="black">
                      <a:alpha val="15000"/>
                    </a:prstClr>
                  </a:outerShdw>
                </a:effectLst>
              </p:spPr>
            </p:cxnSp>
            <p:sp>
              <p:nvSpPr>
                <p:cNvPr id="40" name="TextBox 39">
                  <a:extLst>
                    <a:ext uri="{FF2B5EF4-FFF2-40B4-BE49-F238E27FC236}">
                      <a16:creationId xmlns:a16="http://schemas.microsoft.com/office/drawing/2014/main" id="{9553BF42-FAB8-1D80-0B8C-C200F68B71C3}"/>
                    </a:ext>
                  </a:extLst>
                </p:cNvPr>
                <p:cNvSpPr txBox="1"/>
                <p:nvPr/>
              </p:nvSpPr>
              <p:spPr>
                <a:xfrm>
                  <a:off x="6105426" y="2833048"/>
                  <a:ext cx="358116" cy="76944"/>
                </a:xfrm>
                <a:prstGeom prst="rect">
                  <a:avLst/>
                </a:prstGeom>
                <a:noFill/>
              </p:spPr>
              <p:txBody>
                <a:bodyPr wrap="square" lIns="0" tIns="0" rIns="0" bIns="0" rtlCol="0">
                  <a:spAutoFit/>
                </a:bodyPr>
                <a:lstStyle/>
                <a:p>
                  <a:pPr algn="ctr"/>
                  <a:r>
                    <a:rPr lang="en-CA" sz="500">
                      <a:solidFill>
                        <a:schemeClr val="bg1"/>
                      </a:solidFill>
                      <a:latin typeface="+mj-lt"/>
                    </a:rPr>
                    <a:t>Buffer</a:t>
                  </a:r>
                  <a:endParaRPr lang="en-CA" sz="500" dirty="0" err="1">
                    <a:solidFill>
                      <a:schemeClr val="bg1"/>
                    </a:solidFill>
                    <a:latin typeface="+mj-lt"/>
                  </a:endParaRPr>
                </a:p>
              </p:txBody>
            </p:sp>
            <p:cxnSp>
              <p:nvCxnSpPr>
                <p:cNvPr id="41" name="Straight Arrow Connector 40">
                  <a:extLst>
                    <a:ext uri="{FF2B5EF4-FFF2-40B4-BE49-F238E27FC236}">
                      <a16:creationId xmlns:a16="http://schemas.microsoft.com/office/drawing/2014/main" id="{B763E5C1-E299-8632-53E2-58121C30B4E0}"/>
                    </a:ext>
                  </a:extLst>
                </p:cNvPr>
                <p:cNvCxnSpPr>
                  <a:cxnSpLocks/>
                </p:cNvCxnSpPr>
                <p:nvPr/>
              </p:nvCxnSpPr>
              <p:spPr>
                <a:xfrm>
                  <a:off x="6000749" y="2721838"/>
                  <a:ext cx="174626" cy="0"/>
                </a:xfrm>
                <a:prstGeom prst="straightConnector1">
                  <a:avLst/>
                </a:prstGeom>
                <a:noFill/>
                <a:ln w="9525" cap="flat" cmpd="sng" algn="ctr">
                  <a:solidFill>
                    <a:schemeClr val="bg1">
                      <a:lumMod val="75000"/>
                      <a:lumOff val="25000"/>
                    </a:schemeClr>
                  </a:solidFill>
                  <a:prstDash val="solid"/>
                  <a:headEnd type="none" w="sm" len="sm"/>
                  <a:tailEnd type="triangle" w="sm" len="sm"/>
                </a:ln>
                <a:effectLst>
                  <a:outerShdw blurRad="50800" dist="38100" dir="2700000" algn="tl" rotWithShape="0">
                    <a:prstClr val="black">
                      <a:alpha val="40000"/>
                    </a:prstClr>
                  </a:outerShdw>
                </a:effectLst>
              </p:spPr>
            </p:cxnSp>
            <p:cxnSp>
              <p:nvCxnSpPr>
                <p:cNvPr id="44" name="Straight Arrow Connector 43">
                  <a:extLst>
                    <a:ext uri="{FF2B5EF4-FFF2-40B4-BE49-F238E27FC236}">
                      <a16:creationId xmlns:a16="http://schemas.microsoft.com/office/drawing/2014/main" id="{5B0D472C-39EB-71F9-9177-C522BE08218D}"/>
                    </a:ext>
                  </a:extLst>
                </p:cNvPr>
                <p:cNvCxnSpPr>
                  <a:cxnSpLocks/>
                </p:cNvCxnSpPr>
                <p:nvPr/>
              </p:nvCxnSpPr>
              <p:spPr>
                <a:xfrm>
                  <a:off x="5467818" y="2726027"/>
                  <a:ext cx="307507" cy="0"/>
                </a:xfrm>
                <a:prstGeom prst="straightConnector1">
                  <a:avLst/>
                </a:prstGeom>
                <a:noFill/>
                <a:ln w="9525" cap="flat" cmpd="sng" algn="ctr">
                  <a:solidFill>
                    <a:schemeClr val="bg1">
                      <a:lumMod val="75000"/>
                      <a:lumOff val="25000"/>
                    </a:schemeClr>
                  </a:solidFill>
                  <a:prstDash val="solid"/>
                  <a:headEnd type="none" w="sm" len="sm"/>
                  <a:tailEnd type="triangle" w="sm" len="sm"/>
                </a:ln>
                <a:effectLst>
                  <a:outerShdw blurRad="50800" dist="38100" dir="2700000" algn="tl" rotWithShape="0">
                    <a:prstClr val="black">
                      <a:alpha val="40000"/>
                    </a:prstClr>
                  </a:outerShdw>
                </a:effectLst>
              </p:spPr>
            </p:cxnSp>
            <p:sp>
              <p:nvSpPr>
                <p:cNvPr id="46" name="Rectangle 45">
                  <a:extLst>
                    <a:ext uri="{FF2B5EF4-FFF2-40B4-BE49-F238E27FC236}">
                      <a16:creationId xmlns:a16="http://schemas.microsoft.com/office/drawing/2014/main" id="{E6205D0A-5F07-F5CB-018C-370000B33076}"/>
                    </a:ext>
                  </a:extLst>
                </p:cNvPr>
                <p:cNvSpPr/>
                <p:nvPr/>
              </p:nvSpPr>
              <p:spPr bwMode="auto">
                <a:xfrm>
                  <a:off x="5120113" y="2490485"/>
                  <a:ext cx="727781" cy="31157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algn="r" defTabSz="807757" fontAlgn="base">
                    <a:spcBef>
                      <a:spcPct val="0"/>
                    </a:spcBef>
                    <a:spcAft>
                      <a:spcPct val="0"/>
                    </a:spcAft>
                    <a:defRPr/>
                  </a:pPr>
                  <a:r>
                    <a:rPr lang="en-US" sz="700" kern="0">
                      <a:solidFill>
                        <a:schemeClr val="bg1"/>
                      </a:solidFill>
                      <a:latin typeface="Cascadia Code" panose="020B0609020000020004" pitchFamily="49" charset="0"/>
                      <a:ea typeface="Segoe UI" pitchFamily="34" charset="0"/>
                      <a:cs typeface="Cascadia Code" panose="020B0609020000020004" pitchFamily="49" charset="0"/>
                    </a:rPr>
                    <a:t>END</a:t>
                  </a:r>
                  <a:endParaRPr lang="en-US" sz="700" kern="0" dirty="0">
                    <a:solidFill>
                      <a:schemeClr val="bg1">
                        <a:lumMod val="65000"/>
                        <a:lumOff val="35000"/>
                      </a:schemeClr>
                    </a:solidFill>
                    <a:latin typeface="Cascadia Code" panose="020B0609020000020004" pitchFamily="49" charset="0"/>
                    <a:ea typeface="Segoe UI" pitchFamily="34" charset="0"/>
                    <a:cs typeface="Cascadia Code" panose="020B0609020000020004" pitchFamily="49" charset="0"/>
                  </a:endParaRPr>
                </a:p>
              </p:txBody>
            </p:sp>
            <p:pic>
              <p:nvPicPr>
                <p:cNvPr id="48" name="Graphic 47">
                  <a:extLst>
                    <a:ext uri="{FF2B5EF4-FFF2-40B4-BE49-F238E27FC236}">
                      <a16:creationId xmlns:a16="http://schemas.microsoft.com/office/drawing/2014/main" id="{9E366528-0A4E-B3AC-6025-BA5E8AB2E09F}"/>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6567925" y="2602535"/>
                  <a:ext cx="228600" cy="228600"/>
                </a:xfrm>
                <a:prstGeom prst="rect">
                  <a:avLst/>
                </a:prstGeom>
              </p:spPr>
            </p:pic>
            <p:sp>
              <p:nvSpPr>
                <p:cNvPr id="49" name="TextBox 48">
                  <a:extLst>
                    <a:ext uri="{FF2B5EF4-FFF2-40B4-BE49-F238E27FC236}">
                      <a16:creationId xmlns:a16="http://schemas.microsoft.com/office/drawing/2014/main" id="{68284E3F-2DA7-D250-B3F3-2EDDB5763D84}"/>
                    </a:ext>
                  </a:extLst>
                </p:cNvPr>
                <p:cNvSpPr txBox="1"/>
                <p:nvPr/>
              </p:nvSpPr>
              <p:spPr>
                <a:xfrm>
                  <a:off x="6510156" y="2831288"/>
                  <a:ext cx="358116" cy="153888"/>
                </a:xfrm>
                <a:prstGeom prst="rect">
                  <a:avLst/>
                </a:prstGeom>
                <a:noFill/>
              </p:spPr>
              <p:txBody>
                <a:bodyPr wrap="square" lIns="0" tIns="0" rIns="0" bIns="0" rtlCol="0">
                  <a:spAutoFit/>
                </a:bodyPr>
                <a:lstStyle/>
                <a:p>
                  <a:pPr algn="ctr"/>
                  <a:r>
                    <a:rPr lang="en-CA" sz="500">
                      <a:solidFill>
                        <a:schemeClr val="bg1"/>
                      </a:solidFill>
                      <a:latin typeface="+mj-lt"/>
                    </a:rPr>
                    <a:t>RPC </a:t>
                  </a:r>
                  <a:br>
                    <a:rPr lang="en-CA" sz="500">
                      <a:solidFill>
                        <a:schemeClr val="bg1"/>
                      </a:solidFill>
                      <a:latin typeface="+mj-lt"/>
                    </a:rPr>
                  </a:br>
                  <a:r>
                    <a:rPr lang="en-CA" sz="500">
                      <a:solidFill>
                        <a:schemeClr val="bg1"/>
                      </a:solidFill>
                      <a:latin typeface="+mj-lt"/>
                    </a:rPr>
                    <a:t>Receiver</a:t>
                  </a:r>
                  <a:endParaRPr lang="en-CA" sz="500" dirty="0" err="1">
                    <a:solidFill>
                      <a:schemeClr val="bg1"/>
                    </a:solidFill>
                    <a:latin typeface="+mj-lt"/>
                  </a:endParaRPr>
                </a:p>
              </p:txBody>
            </p:sp>
            <p:sp>
              <p:nvSpPr>
                <p:cNvPr id="103" name="Rectangle: Rounded Corners 102">
                  <a:extLst>
                    <a:ext uri="{FF2B5EF4-FFF2-40B4-BE49-F238E27FC236}">
                      <a16:creationId xmlns:a16="http://schemas.microsoft.com/office/drawing/2014/main" id="{4D1AC5F4-765A-DB61-8C72-FF0885BE7C43}"/>
                    </a:ext>
                  </a:extLst>
                </p:cNvPr>
                <p:cNvSpPr/>
                <p:nvPr/>
              </p:nvSpPr>
              <p:spPr bwMode="auto">
                <a:xfrm>
                  <a:off x="7088498" y="2196366"/>
                  <a:ext cx="1416347" cy="516446"/>
                </a:xfrm>
                <a:prstGeom prst="roundRect">
                  <a:avLst>
                    <a:gd name="adj" fmla="val 1988"/>
                  </a:avLst>
                </a:prstGeom>
                <a:solidFill>
                  <a:srgbClr val="EBEBEB"/>
                </a:solidFill>
                <a:ln w="4445">
                  <a:solidFill>
                    <a:schemeClr val="tx1">
                      <a:lumMod val="75000"/>
                    </a:schemeClr>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4" name="Rectangle: Rounded Corners 103">
                  <a:extLst>
                    <a:ext uri="{FF2B5EF4-FFF2-40B4-BE49-F238E27FC236}">
                      <a16:creationId xmlns:a16="http://schemas.microsoft.com/office/drawing/2014/main" id="{04BE098E-61D8-6DAE-7B9B-B3AEB4DF0069}"/>
                    </a:ext>
                  </a:extLst>
                </p:cNvPr>
                <p:cNvSpPr/>
                <p:nvPr/>
              </p:nvSpPr>
              <p:spPr bwMode="auto">
                <a:xfrm>
                  <a:off x="7162287" y="2268894"/>
                  <a:ext cx="1297721" cy="390442"/>
                </a:xfrm>
                <a:prstGeom prst="roundRect">
                  <a:avLst>
                    <a:gd name="adj" fmla="val 11561"/>
                  </a:avLst>
                </a:prstGeom>
                <a:solidFill>
                  <a:srgbClr val="FFFFFF"/>
                </a:solidFill>
                <a:ln w="3175">
                  <a:solidFill>
                    <a:schemeClr val="tx1">
                      <a:lumMod val="7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05" name="Picture 22" descr="Microsoft OneLake – the foundation of Fabric | Comset ...">
                  <a:extLst>
                    <a:ext uri="{FF2B5EF4-FFF2-40B4-BE49-F238E27FC236}">
                      <a16:creationId xmlns:a16="http://schemas.microsoft.com/office/drawing/2014/main" id="{0F74C609-F6CE-B5C4-7EC0-513A8CCAFB8E}"/>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087580" y="1875474"/>
                  <a:ext cx="261234" cy="267571"/>
                </a:xfrm>
                <a:prstGeom prst="rect">
                  <a:avLst/>
                </a:prstGeom>
                <a:noFill/>
                <a:extLst>
                  <a:ext uri="{909E8E84-426E-40DD-AFC4-6F175D3DCCD1}">
                    <a14:hiddenFill xmlns:a14="http://schemas.microsoft.com/office/drawing/2010/main">
                      <a:solidFill>
                        <a:srgbClr val="FFFFFF"/>
                      </a:solidFill>
                    </a14:hiddenFill>
                  </a:ext>
                </a:extLst>
              </p:spPr>
            </p:pic>
            <p:sp>
              <p:nvSpPr>
                <p:cNvPr id="106" name="TextBox 105">
                  <a:extLst>
                    <a:ext uri="{FF2B5EF4-FFF2-40B4-BE49-F238E27FC236}">
                      <a16:creationId xmlns:a16="http://schemas.microsoft.com/office/drawing/2014/main" id="{09AE4F7F-5F5F-4211-68BB-087FF022CE3D}"/>
                    </a:ext>
                  </a:extLst>
                </p:cNvPr>
                <p:cNvSpPr txBox="1"/>
                <p:nvPr/>
              </p:nvSpPr>
              <p:spPr>
                <a:xfrm>
                  <a:off x="7398093" y="1873718"/>
                  <a:ext cx="1106752" cy="123111"/>
                </a:xfrm>
                <a:prstGeom prst="rect">
                  <a:avLst/>
                </a:prstGeom>
                <a:noFill/>
              </p:spPr>
              <p:txBody>
                <a:bodyPr wrap="square" lIns="0" tIns="0" rIns="0" bIns="0" rtlCol="0">
                  <a:spAutoFit/>
                </a:bodyPr>
                <a:lstStyle/>
                <a:p>
                  <a:pPr algn="l"/>
                  <a:r>
                    <a:rPr lang="en-CA" sz="800">
                      <a:solidFill>
                        <a:schemeClr val="bg1"/>
                      </a:solidFill>
                      <a:latin typeface="+mj-lt"/>
                    </a:rPr>
                    <a:t>OneLake</a:t>
                  </a:r>
                  <a:endParaRPr lang="en-CA" sz="800" dirty="0" err="1">
                    <a:solidFill>
                      <a:schemeClr val="bg1"/>
                    </a:solidFill>
                    <a:latin typeface="+mj-lt"/>
                  </a:endParaRPr>
                </a:p>
              </p:txBody>
            </p:sp>
            <p:pic>
              <p:nvPicPr>
                <p:cNvPr id="107" name="Picture 24" descr="Index of /images">
                  <a:extLst>
                    <a:ext uri="{FF2B5EF4-FFF2-40B4-BE49-F238E27FC236}">
                      <a16:creationId xmlns:a16="http://schemas.microsoft.com/office/drawing/2014/main" id="{A4A83C82-3B45-BF81-90A5-413B2DC280EF}"/>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7210987" y="2146713"/>
                  <a:ext cx="1141434" cy="618850"/>
                </a:xfrm>
                <a:prstGeom prst="rect">
                  <a:avLst/>
                </a:prstGeom>
                <a:noFill/>
                <a:extLst>
                  <a:ext uri="{909E8E84-426E-40DD-AFC4-6F175D3DCCD1}">
                    <a14:hiddenFill xmlns:a14="http://schemas.microsoft.com/office/drawing/2010/main">
                      <a:solidFill>
                        <a:srgbClr val="FFFFFF"/>
                      </a:solidFill>
                    </a14:hiddenFill>
                  </a:ext>
                </a:extLst>
              </p:spPr>
            </p:pic>
            <p:cxnSp>
              <p:nvCxnSpPr>
                <p:cNvPr id="108" name="Connector: Elbow 107">
                  <a:extLst>
                    <a:ext uri="{FF2B5EF4-FFF2-40B4-BE49-F238E27FC236}">
                      <a16:creationId xmlns:a16="http://schemas.microsoft.com/office/drawing/2014/main" id="{12935A7C-3A2F-B613-C877-D40E4E18E258}"/>
                    </a:ext>
                  </a:extLst>
                </p:cNvPr>
                <p:cNvCxnSpPr>
                  <a:cxnSpLocks/>
                  <a:stCxn id="36" idx="0"/>
                  <a:endCxn id="104" idx="1"/>
                </p:cNvCxnSpPr>
                <p:nvPr/>
              </p:nvCxnSpPr>
              <p:spPr>
                <a:xfrm rot="5400000" flipH="1" flipV="1">
                  <a:off x="6653435" y="2087593"/>
                  <a:ext cx="132330" cy="885374"/>
                </a:xfrm>
                <a:prstGeom prst="bentConnector2">
                  <a:avLst/>
                </a:prstGeom>
                <a:ln>
                  <a:solidFill>
                    <a:srgbClr val="4DA195"/>
                  </a:solidFill>
                  <a:headEnd type="none" w="lg" len="med"/>
                  <a:tailEnd type="triangle" w="sm" len="sm"/>
                </a:ln>
                <a:effectLst>
                  <a:outerShdw blurRad="50800" dist="38100" dir="2700000" algn="tl" rotWithShape="0">
                    <a:prstClr val="black">
                      <a:alpha val="15000"/>
                    </a:prstClr>
                  </a:outerShdw>
                </a:effectLst>
              </p:spPr>
              <p:style>
                <a:lnRef idx="1">
                  <a:schemeClr val="accent1"/>
                </a:lnRef>
                <a:fillRef idx="0">
                  <a:schemeClr val="accent1"/>
                </a:fillRef>
                <a:effectRef idx="0">
                  <a:schemeClr val="accent1"/>
                </a:effectRef>
                <a:fontRef idx="minor">
                  <a:schemeClr val="tx1"/>
                </a:fontRef>
              </p:style>
            </p:cxnSp>
            <p:grpSp>
              <p:nvGrpSpPr>
                <p:cNvPr id="116" name="Group 115">
                  <a:extLst>
                    <a:ext uri="{FF2B5EF4-FFF2-40B4-BE49-F238E27FC236}">
                      <a16:creationId xmlns:a16="http://schemas.microsoft.com/office/drawing/2014/main" id="{7765574E-3F85-3662-B7FA-6D7001B5F01A}"/>
                    </a:ext>
                  </a:extLst>
                </p:cNvPr>
                <p:cNvGrpSpPr/>
                <p:nvPr/>
              </p:nvGrpSpPr>
              <p:grpSpPr>
                <a:xfrm>
                  <a:off x="6661847" y="2403570"/>
                  <a:ext cx="337842" cy="122474"/>
                  <a:chOff x="14443625" y="2277378"/>
                  <a:chExt cx="337842" cy="122474"/>
                </a:xfrm>
              </p:grpSpPr>
              <p:sp>
                <p:nvSpPr>
                  <p:cNvPr id="117" name="Rectangle: Rounded Corners 116">
                    <a:extLst>
                      <a:ext uri="{FF2B5EF4-FFF2-40B4-BE49-F238E27FC236}">
                        <a16:creationId xmlns:a16="http://schemas.microsoft.com/office/drawing/2014/main" id="{702AC4F5-91F3-598D-07A0-E2185866F1A0}"/>
                      </a:ext>
                    </a:extLst>
                  </p:cNvPr>
                  <p:cNvSpPr/>
                  <p:nvPr/>
                </p:nvSpPr>
                <p:spPr bwMode="auto">
                  <a:xfrm>
                    <a:off x="14465746" y="2277378"/>
                    <a:ext cx="288595" cy="122474"/>
                  </a:xfrm>
                  <a:prstGeom prst="roundRect">
                    <a:avLst/>
                  </a:prstGeom>
                  <a:solidFill>
                    <a:schemeClr val="tx1">
                      <a:lumMod val="95000"/>
                    </a:schemeClr>
                  </a:solidFill>
                  <a:ln>
                    <a:solidFill>
                      <a:srgbClr val="4DA195"/>
                    </a:solidFill>
                    <a:headEnd type="none" w="med" len="med"/>
                    <a:tailEnd type="none" w="med" len="med"/>
                  </a:ln>
                  <a:effectLst>
                    <a:outerShdw blurRad="50800" dist="38100" dir="2700000" algn="tl"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8" name="TextBox 117">
                    <a:extLst>
                      <a:ext uri="{FF2B5EF4-FFF2-40B4-BE49-F238E27FC236}">
                        <a16:creationId xmlns:a16="http://schemas.microsoft.com/office/drawing/2014/main" id="{4703D831-7112-7C1B-A634-C8248FA312D4}"/>
                      </a:ext>
                    </a:extLst>
                  </p:cNvPr>
                  <p:cNvSpPr txBox="1"/>
                  <p:nvPr/>
                </p:nvSpPr>
                <p:spPr>
                  <a:xfrm>
                    <a:off x="14443625" y="2286475"/>
                    <a:ext cx="337842" cy="107722"/>
                  </a:xfrm>
                  <a:prstGeom prst="rect">
                    <a:avLst/>
                  </a:prstGeom>
                  <a:noFill/>
                </p:spPr>
                <p:txBody>
                  <a:bodyPr wrap="square" lIns="0" tIns="0" rIns="0" bIns="0" rtlCol="0">
                    <a:spAutoFit/>
                  </a:bodyPr>
                  <a:lstStyle/>
                  <a:p>
                    <a:pPr algn="ctr"/>
                    <a:r>
                      <a:rPr lang="en-CA" sz="700">
                        <a:solidFill>
                          <a:srgbClr val="4DA195"/>
                        </a:solidFill>
                        <a:latin typeface="+mj-lt"/>
                      </a:rPr>
                      <a:t>JSON</a:t>
                    </a:r>
                  </a:p>
                </p:txBody>
              </p:sp>
            </p:grpSp>
            <p:sp>
              <p:nvSpPr>
                <p:cNvPr id="126" name="Rectangle 125">
                  <a:extLst>
                    <a:ext uri="{FF2B5EF4-FFF2-40B4-BE49-F238E27FC236}">
                      <a16:creationId xmlns:a16="http://schemas.microsoft.com/office/drawing/2014/main" id="{B63345BA-7426-432D-3857-A06B3465136A}"/>
                    </a:ext>
                  </a:extLst>
                </p:cNvPr>
                <p:cNvSpPr/>
                <p:nvPr/>
              </p:nvSpPr>
              <p:spPr bwMode="auto">
                <a:xfrm>
                  <a:off x="7110242" y="3137353"/>
                  <a:ext cx="1416347" cy="387335"/>
                </a:xfrm>
                <a:prstGeom prst="rect">
                  <a:avLst/>
                </a:prstGeom>
                <a:gradFill>
                  <a:gsLst>
                    <a:gs pos="0">
                      <a:srgbClr val="E3E3E3">
                        <a:alpha val="55000"/>
                      </a:srgbClr>
                    </a:gs>
                    <a:gs pos="100000">
                      <a:srgbClr val="E3E3E3"/>
                    </a:gs>
                  </a:gsLst>
                  <a:lin ang="0" scaled="0"/>
                </a:gradFill>
                <a:ln w="2540">
                  <a:solidFill>
                    <a:srgbClr val="E2E2E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28" name="Rectangle 127">
                  <a:extLst>
                    <a:ext uri="{FF2B5EF4-FFF2-40B4-BE49-F238E27FC236}">
                      <a16:creationId xmlns:a16="http://schemas.microsoft.com/office/drawing/2014/main" id="{AF720954-8B05-38BE-404D-53E219F3A77D}"/>
                    </a:ext>
                  </a:extLst>
                </p:cNvPr>
                <p:cNvSpPr/>
                <p:nvPr/>
              </p:nvSpPr>
              <p:spPr bwMode="auto">
                <a:xfrm>
                  <a:off x="7281647" y="3085838"/>
                  <a:ext cx="887904" cy="40407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700" i="0" u="none" strike="noStrike" kern="1200" cap="none" spc="0" normalizeH="0" baseline="0" noProof="0">
                      <a:ln>
                        <a:noFill/>
                      </a:ln>
                      <a:solidFill>
                        <a:srgbClr val="000000"/>
                      </a:solidFill>
                      <a:effectLst/>
                      <a:uLnTx/>
                      <a:uFillTx/>
                      <a:latin typeface="+mj-lt"/>
                      <a:ea typeface="Segoe UI" pitchFamily="34" charset="0"/>
                      <a:cs typeface="Cascadia Code" panose="020B0609020000020004" pitchFamily="49" charset="0"/>
                    </a:rPr>
                    <a:t>Marquez</a:t>
                  </a:r>
                  <a:endParaRPr kumimoji="0" lang="en-US" sz="900" i="0" u="none" strike="noStrike" kern="1200" cap="none" spc="0" normalizeH="0" baseline="0" noProof="0">
                    <a:ln>
                      <a:noFill/>
                    </a:ln>
                    <a:solidFill>
                      <a:srgbClr val="000000"/>
                    </a:solidFill>
                    <a:effectLst/>
                    <a:uLnTx/>
                    <a:uFillTx/>
                    <a:latin typeface="+mj-lt"/>
                    <a:ea typeface="Segoe UI" pitchFamily="34" charset="0"/>
                    <a:cs typeface="Segoe UI Semibold" panose="020B0702040204020203" pitchFamily="34" charset="0"/>
                  </a:endParaRPr>
                </a:p>
              </p:txBody>
            </p:sp>
            <p:sp>
              <p:nvSpPr>
                <p:cNvPr id="129" name="TextBox 128">
                  <a:extLst>
                    <a:ext uri="{FF2B5EF4-FFF2-40B4-BE49-F238E27FC236}">
                      <a16:creationId xmlns:a16="http://schemas.microsoft.com/office/drawing/2014/main" id="{7F382422-E089-66DA-F97B-C898CD254A85}"/>
                    </a:ext>
                  </a:extLst>
                </p:cNvPr>
                <p:cNvSpPr txBox="1"/>
                <p:nvPr/>
              </p:nvSpPr>
              <p:spPr>
                <a:xfrm>
                  <a:off x="7470703" y="3329467"/>
                  <a:ext cx="726362" cy="107722"/>
                </a:xfrm>
                <a:prstGeom prst="rect">
                  <a:avLst/>
                </a:prstGeom>
                <a:noFill/>
              </p:spPr>
              <p:txBody>
                <a:bodyPr wrap="square" lIns="0" tIns="0" rIns="0" bIns="0" rtlCol="0">
                  <a:spAutoFit/>
                </a:bodyPr>
                <a:lstStyle/>
                <a:p>
                  <a:r>
                    <a:rPr lang="en-CA" sz="700">
                      <a:solidFill>
                        <a:schemeClr val="bg1"/>
                      </a:solidFill>
                    </a:rPr>
                    <a:t>Docker</a:t>
                  </a:r>
                  <a:endParaRPr lang="en-CA" sz="700" dirty="0" err="1">
                    <a:solidFill>
                      <a:schemeClr val="bg1"/>
                    </a:solidFill>
                  </a:endParaRPr>
                </a:p>
              </p:txBody>
            </p:sp>
            <p:pic>
              <p:nvPicPr>
                <p:cNvPr id="131" name="Picture 6" descr="Docker Icon SVG Vector &amp; PNG Free Download | UXWing">
                  <a:extLst>
                    <a:ext uri="{FF2B5EF4-FFF2-40B4-BE49-F238E27FC236}">
                      <a16:creationId xmlns:a16="http://schemas.microsoft.com/office/drawing/2014/main" id="{97E07712-91F1-CFB1-9BD5-03A36D06094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86756" y="3195272"/>
                  <a:ext cx="241917" cy="241917"/>
                </a:xfrm>
                <a:prstGeom prst="rect">
                  <a:avLst/>
                </a:prstGeom>
                <a:noFill/>
                <a:extLst>
                  <a:ext uri="{909E8E84-426E-40DD-AFC4-6F175D3DCCD1}">
                    <a14:hiddenFill xmlns:a14="http://schemas.microsoft.com/office/drawing/2010/main">
                      <a:solidFill>
                        <a:srgbClr val="FFFFFF"/>
                      </a:solidFill>
                    </a14:hiddenFill>
                  </a:ext>
                </a:extLst>
              </p:spPr>
            </p:pic>
            <p:sp>
              <p:nvSpPr>
                <p:cNvPr id="133" name="Rectangle: Rounded Corners 132">
                  <a:extLst>
                    <a:ext uri="{FF2B5EF4-FFF2-40B4-BE49-F238E27FC236}">
                      <a16:creationId xmlns:a16="http://schemas.microsoft.com/office/drawing/2014/main" id="{CC3BBC76-13D4-B801-0BD9-C3DA5CA2DDDB}"/>
                    </a:ext>
                  </a:extLst>
                </p:cNvPr>
                <p:cNvSpPr/>
                <p:nvPr/>
              </p:nvSpPr>
              <p:spPr bwMode="auto">
                <a:xfrm>
                  <a:off x="7924161" y="3172560"/>
                  <a:ext cx="555342" cy="317353"/>
                </a:xfrm>
                <a:prstGeom prst="roundRect">
                  <a:avLst>
                    <a:gd name="adj" fmla="val 11561"/>
                  </a:avLst>
                </a:prstGeom>
                <a:solidFill>
                  <a:srgbClr val="F9F9F9"/>
                </a:solidFill>
                <a:ln w="3175">
                  <a:solidFill>
                    <a:schemeClr val="tx1">
                      <a:lumMod val="7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37" name="Graphic 136">
                  <a:extLst>
                    <a:ext uri="{FF2B5EF4-FFF2-40B4-BE49-F238E27FC236}">
                      <a16:creationId xmlns:a16="http://schemas.microsoft.com/office/drawing/2014/main" id="{B34C7FAF-A7A0-0CC7-0586-F770E66E5E1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105087" y="3220980"/>
                  <a:ext cx="190500" cy="190500"/>
                </a:xfrm>
                <a:prstGeom prst="rect">
                  <a:avLst/>
                </a:prstGeom>
              </p:spPr>
            </p:pic>
            <p:sp>
              <p:nvSpPr>
                <p:cNvPr id="138" name="TextBox 137">
                  <a:extLst>
                    <a:ext uri="{FF2B5EF4-FFF2-40B4-BE49-F238E27FC236}">
                      <a16:creationId xmlns:a16="http://schemas.microsoft.com/office/drawing/2014/main" id="{B7996159-AF6A-FB2E-2978-D54AEB162930}"/>
                    </a:ext>
                  </a:extLst>
                </p:cNvPr>
                <p:cNvSpPr txBox="1"/>
                <p:nvPr/>
              </p:nvSpPr>
              <p:spPr>
                <a:xfrm>
                  <a:off x="8018007" y="3398717"/>
                  <a:ext cx="358116" cy="76944"/>
                </a:xfrm>
                <a:prstGeom prst="rect">
                  <a:avLst/>
                </a:prstGeom>
                <a:noFill/>
              </p:spPr>
              <p:txBody>
                <a:bodyPr wrap="square" lIns="0" tIns="0" rIns="0" bIns="0" rtlCol="0">
                  <a:spAutoFit/>
                </a:bodyPr>
                <a:lstStyle/>
                <a:p>
                  <a:pPr algn="ctr"/>
                  <a:r>
                    <a:rPr lang="en-CA" sz="500">
                      <a:solidFill>
                        <a:schemeClr val="bg1"/>
                      </a:solidFill>
                      <a:latin typeface="+mj-lt"/>
                    </a:rPr>
                    <a:t>Script</a:t>
                  </a:r>
                </a:p>
              </p:txBody>
            </p:sp>
            <p:cxnSp>
              <p:nvCxnSpPr>
                <p:cNvPr id="140" name="Connector: Elbow 139">
                  <a:extLst>
                    <a:ext uri="{FF2B5EF4-FFF2-40B4-BE49-F238E27FC236}">
                      <a16:creationId xmlns:a16="http://schemas.microsoft.com/office/drawing/2014/main" id="{2CEAB7F7-FA39-CF17-E4C7-78A3863101F0}"/>
                    </a:ext>
                  </a:extLst>
                </p:cNvPr>
                <p:cNvCxnSpPr>
                  <a:cxnSpLocks/>
                  <a:stCxn id="107" idx="2"/>
                  <a:endCxn id="133" idx="0"/>
                </p:cNvCxnSpPr>
                <p:nvPr/>
              </p:nvCxnSpPr>
              <p:spPr>
                <a:xfrm rot="16200000" flipH="1">
                  <a:off x="7788270" y="2758997"/>
                  <a:ext cx="406997" cy="420128"/>
                </a:xfrm>
                <a:prstGeom prst="bentConnector3">
                  <a:avLst>
                    <a:gd name="adj1" fmla="val 38767"/>
                  </a:avLst>
                </a:prstGeom>
                <a:ln>
                  <a:solidFill>
                    <a:srgbClr val="4DA195"/>
                  </a:solidFill>
                  <a:headEnd type="none" w="lg" len="med"/>
                  <a:tailEnd type="triangle" w="sm" len="sm"/>
                </a:ln>
                <a:effectLst>
                  <a:outerShdw blurRad="50800" dist="38100" dir="2700000" algn="tl" rotWithShape="0">
                    <a:prstClr val="black">
                      <a:alpha val="15000"/>
                    </a:prstClr>
                  </a:outerShdw>
                </a:effectLst>
              </p:spPr>
              <p:style>
                <a:lnRef idx="1">
                  <a:schemeClr val="accent1"/>
                </a:lnRef>
                <a:fillRef idx="0">
                  <a:schemeClr val="accent1"/>
                </a:fillRef>
                <a:effectRef idx="0">
                  <a:schemeClr val="accent1"/>
                </a:effectRef>
                <a:fontRef idx="minor">
                  <a:schemeClr val="tx1"/>
                </a:fontRef>
              </p:style>
            </p:cxnSp>
            <p:cxnSp>
              <p:nvCxnSpPr>
                <p:cNvPr id="143" name="Connector: Elbow 142">
                  <a:extLst>
                    <a:ext uri="{FF2B5EF4-FFF2-40B4-BE49-F238E27FC236}">
                      <a16:creationId xmlns:a16="http://schemas.microsoft.com/office/drawing/2014/main" id="{A345D3EF-4AC7-2087-49E8-0CF2B0D6675E}"/>
                    </a:ext>
                  </a:extLst>
                </p:cNvPr>
                <p:cNvCxnSpPr>
                  <a:cxnSpLocks/>
                  <a:stCxn id="133" idx="2"/>
                  <a:endCxn id="131" idx="2"/>
                </p:cNvCxnSpPr>
                <p:nvPr/>
              </p:nvCxnSpPr>
              <p:spPr>
                <a:xfrm rot="5400000" flipH="1">
                  <a:off x="7728412" y="3016493"/>
                  <a:ext cx="52724" cy="894117"/>
                </a:xfrm>
                <a:prstGeom prst="bentConnector3">
                  <a:avLst>
                    <a:gd name="adj1" fmla="val -433579"/>
                  </a:avLst>
                </a:prstGeom>
                <a:ln>
                  <a:solidFill>
                    <a:srgbClr val="4DA195"/>
                  </a:solidFill>
                  <a:headEnd type="none" w="lg" len="med"/>
                  <a:tailEnd type="triangle" w="sm" len="sm"/>
                </a:ln>
                <a:effectLst>
                  <a:outerShdw blurRad="50800" dist="38100" dir="2700000" algn="tl" rotWithShape="0">
                    <a:prstClr val="black">
                      <a:alpha val="15000"/>
                    </a:prstClr>
                  </a:outerShdw>
                </a:effectLst>
              </p:spPr>
              <p:style>
                <a:lnRef idx="1">
                  <a:schemeClr val="accent1"/>
                </a:lnRef>
                <a:fillRef idx="0">
                  <a:schemeClr val="accent1"/>
                </a:fillRef>
                <a:effectRef idx="0">
                  <a:schemeClr val="accent1"/>
                </a:effectRef>
                <a:fontRef idx="minor">
                  <a:schemeClr val="tx1"/>
                </a:fontRef>
              </p:style>
            </p:cxnSp>
            <p:grpSp>
              <p:nvGrpSpPr>
                <p:cNvPr id="146" name="Group 145">
                  <a:extLst>
                    <a:ext uri="{FF2B5EF4-FFF2-40B4-BE49-F238E27FC236}">
                      <a16:creationId xmlns:a16="http://schemas.microsoft.com/office/drawing/2014/main" id="{BAD09137-AEC0-1014-52A1-940B32EF33CB}"/>
                    </a:ext>
                  </a:extLst>
                </p:cNvPr>
                <p:cNvGrpSpPr/>
                <p:nvPr/>
              </p:nvGrpSpPr>
              <p:grpSpPr>
                <a:xfrm>
                  <a:off x="7585853" y="3655565"/>
                  <a:ext cx="337842" cy="122474"/>
                  <a:chOff x="14443625" y="2277378"/>
                  <a:chExt cx="337842" cy="122474"/>
                </a:xfrm>
              </p:grpSpPr>
              <p:sp>
                <p:nvSpPr>
                  <p:cNvPr id="147" name="Rectangle: Rounded Corners 146">
                    <a:extLst>
                      <a:ext uri="{FF2B5EF4-FFF2-40B4-BE49-F238E27FC236}">
                        <a16:creationId xmlns:a16="http://schemas.microsoft.com/office/drawing/2014/main" id="{114D6D07-3E42-5B94-796D-B51D5FF6A350}"/>
                      </a:ext>
                    </a:extLst>
                  </p:cNvPr>
                  <p:cNvSpPr/>
                  <p:nvPr/>
                </p:nvSpPr>
                <p:spPr bwMode="auto">
                  <a:xfrm>
                    <a:off x="14465746" y="2277378"/>
                    <a:ext cx="288595" cy="122474"/>
                  </a:xfrm>
                  <a:prstGeom prst="roundRect">
                    <a:avLst/>
                  </a:prstGeom>
                  <a:solidFill>
                    <a:schemeClr val="tx1">
                      <a:lumMod val="95000"/>
                    </a:schemeClr>
                  </a:solidFill>
                  <a:ln>
                    <a:solidFill>
                      <a:srgbClr val="4DA195"/>
                    </a:solidFill>
                    <a:headEnd type="none" w="med" len="med"/>
                    <a:tailEnd type="none" w="med" len="med"/>
                  </a:ln>
                  <a:effectLst>
                    <a:outerShdw blurRad="50800" dist="38100" dir="2700000" algn="tl"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8" name="TextBox 147">
                    <a:extLst>
                      <a:ext uri="{FF2B5EF4-FFF2-40B4-BE49-F238E27FC236}">
                        <a16:creationId xmlns:a16="http://schemas.microsoft.com/office/drawing/2014/main" id="{E8910ED7-4C90-7826-91AA-F06A26DA21E4}"/>
                      </a:ext>
                    </a:extLst>
                  </p:cNvPr>
                  <p:cNvSpPr txBox="1"/>
                  <p:nvPr/>
                </p:nvSpPr>
                <p:spPr>
                  <a:xfrm>
                    <a:off x="14443625" y="2286475"/>
                    <a:ext cx="337842" cy="107722"/>
                  </a:xfrm>
                  <a:prstGeom prst="rect">
                    <a:avLst/>
                  </a:prstGeom>
                  <a:noFill/>
                </p:spPr>
                <p:txBody>
                  <a:bodyPr wrap="square" lIns="0" tIns="0" rIns="0" bIns="0" rtlCol="0">
                    <a:spAutoFit/>
                  </a:bodyPr>
                  <a:lstStyle/>
                  <a:p>
                    <a:pPr algn="ctr"/>
                    <a:r>
                      <a:rPr lang="en-CA" sz="700">
                        <a:solidFill>
                          <a:srgbClr val="4DA195"/>
                        </a:solidFill>
                        <a:latin typeface="+mj-lt"/>
                      </a:rPr>
                      <a:t>JSON</a:t>
                    </a:r>
                  </a:p>
                </p:txBody>
              </p:sp>
            </p:grpSp>
            <p:pic>
              <p:nvPicPr>
                <p:cNvPr id="167" name="Graphic 166">
                  <a:extLst>
                    <a:ext uri="{FF2B5EF4-FFF2-40B4-BE49-F238E27FC236}">
                      <a16:creationId xmlns:a16="http://schemas.microsoft.com/office/drawing/2014/main" id="{9259A305-08AA-CC2B-988B-7C31287DB2E8}"/>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6463003" y="2572450"/>
                  <a:ext cx="127206" cy="127206"/>
                </a:xfrm>
                <a:prstGeom prst="rect">
                  <a:avLst/>
                </a:prstGeom>
              </p:spPr>
            </p:pic>
            <p:sp>
              <p:nvSpPr>
                <p:cNvPr id="168" name="Rectangle: Rounded Corners 167">
                  <a:extLst>
                    <a:ext uri="{FF2B5EF4-FFF2-40B4-BE49-F238E27FC236}">
                      <a16:creationId xmlns:a16="http://schemas.microsoft.com/office/drawing/2014/main" id="{7DD1D0DC-B3C6-2598-6168-98D50C5652CE}"/>
                    </a:ext>
                  </a:extLst>
                </p:cNvPr>
                <p:cNvSpPr/>
                <p:nvPr/>
              </p:nvSpPr>
              <p:spPr bwMode="auto">
                <a:xfrm>
                  <a:off x="4281519" y="3237045"/>
                  <a:ext cx="2628870" cy="1112169"/>
                </a:xfrm>
                <a:prstGeom prst="roundRect">
                  <a:avLst>
                    <a:gd name="adj" fmla="val 1988"/>
                  </a:avLst>
                </a:prstGeom>
                <a:solidFill>
                  <a:srgbClr val="EBEBEB"/>
                </a:solidFill>
                <a:ln w="4445">
                  <a:solidFill>
                    <a:schemeClr val="tx1">
                      <a:lumMod val="75000"/>
                    </a:schemeClr>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62" name="Rectangle: Rounded Corners 1061">
                  <a:extLst>
                    <a:ext uri="{FF2B5EF4-FFF2-40B4-BE49-F238E27FC236}">
                      <a16:creationId xmlns:a16="http://schemas.microsoft.com/office/drawing/2014/main" id="{1F49DFC1-CC58-275A-90EB-E8B710FD7635}"/>
                    </a:ext>
                  </a:extLst>
                </p:cNvPr>
                <p:cNvSpPr/>
                <p:nvPr/>
              </p:nvSpPr>
              <p:spPr bwMode="auto">
                <a:xfrm>
                  <a:off x="4343087" y="3512272"/>
                  <a:ext cx="1243228" cy="777828"/>
                </a:xfrm>
                <a:prstGeom prst="roundRect">
                  <a:avLst>
                    <a:gd name="adj" fmla="val 11561"/>
                  </a:avLst>
                </a:prstGeom>
                <a:solidFill>
                  <a:srgbClr val="FFFFFF"/>
                </a:solidFill>
                <a:ln w="3175">
                  <a:solidFill>
                    <a:schemeClr val="tx1">
                      <a:lumMod val="7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1067" name="Straight Connector 1066">
                  <a:extLst>
                    <a:ext uri="{FF2B5EF4-FFF2-40B4-BE49-F238E27FC236}">
                      <a16:creationId xmlns:a16="http://schemas.microsoft.com/office/drawing/2014/main" id="{FDC5C0E6-9F85-563F-FD7C-D7D9482C3B92}"/>
                    </a:ext>
                  </a:extLst>
                </p:cNvPr>
                <p:cNvCxnSpPr>
                  <a:cxnSpLocks/>
                </p:cNvCxnSpPr>
                <p:nvPr/>
              </p:nvCxnSpPr>
              <p:spPr>
                <a:xfrm>
                  <a:off x="4401528" y="3743702"/>
                  <a:ext cx="1093166" cy="0"/>
                </a:xfrm>
                <a:prstGeom prst="line">
                  <a:avLst/>
                </a:prstGeom>
                <a:ln w="3175">
                  <a:solidFill>
                    <a:schemeClr val="tx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72" name="TextBox 1071">
                  <a:extLst>
                    <a:ext uri="{FF2B5EF4-FFF2-40B4-BE49-F238E27FC236}">
                      <a16:creationId xmlns:a16="http://schemas.microsoft.com/office/drawing/2014/main" id="{0F6C7EC4-AD07-E8E0-D569-BF87F0741799}"/>
                    </a:ext>
                  </a:extLst>
                </p:cNvPr>
                <p:cNvSpPr txBox="1"/>
                <p:nvPr/>
              </p:nvSpPr>
              <p:spPr>
                <a:xfrm>
                  <a:off x="4431804" y="3575527"/>
                  <a:ext cx="902355" cy="123111"/>
                </a:xfrm>
                <a:prstGeom prst="rect">
                  <a:avLst/>
                </a:prstGeom>
                <a:noFill/>
              </p:spPr>
              <p:txBody>
                <a:bodyPr wrap="square" lIns="0" tIns="0" rIns="0" bIns="0" rtlCol="0">
                  <a:spAutoFit/>
                </a:bodyPr>
                <a:lstStyle/>
                <a:p>
                  <a:pPr algn="l"/>
                  <a:r>
                    <a:rPr lang="en-CA" sz="800">
                      <a:solidFill>
                        <a:schemeClr val="bg1"/>
                      </a:solidFill>
                      <a:latin typeface="+mj-lt"/>
                    </a:rPr>
                    <a:t>Spark Listener</a:t>
                  </a:r>
                </a:p>
              </p:txBody>
            </p:sp>
            <p:sp>
              <p:nvSpPr>
                <p:cNvPr id="1073" name="Rectangle: Rounded Corners 1072">
                  <a:extLst>
                    <a:ext uri="{FF2B5EF4-FFF2-40B4-BE49-F238E27FC236}">
                      <a16:creationId xmlns:a16="http://schemas.microsoft.com/office/drawing/2014/main" id="{24355A1F-B837-E253-F7C9-146B0E21047F}"/>
                    </a:ext>
                  </a:extLst>
                </p:cNvPr>
                <p:cNvSpPr/>
                <p:nvPr/>
              </p:nvSpPr>
              <p:spPr bwMode="auto">
                <a:xfrm>
                  <a:off x="5644111" y="3499687"/>
                  <a:ext cx="1208406" cy="789942"/>
                </a:xfrm>
                <a:prstGeom prst="roundRect">
                  <a:avLst>
                    <a:gd name="adj" fmla="val 11561"/>
                  </a:avLst>
                </a:prstGeom>
                <a:solidFill>
                  <a:srgbClr val="FFF5DD"/>
                </a:solidFill>
                <a:ln w="3175">
                  <a:solidFill>
                    <a:schemeClr val="tx1">
                      <a:lumMod val="7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1074" name="Straight Connector 1073">
                  <a:extLst>
                    <a:ext uri="{FF2B5EF4-FFF2-40B4-BE49-F238E27FC236}">
                      <a16:creationId xmlns:a16="http://schemas.microsoft.com/office/drawing/2014/main" id="{BE3C2FD3-72E8-F7D5-8741-49C650974B9C}"/>
                    </a:ext>
                  </a:extLst>
                </p:cNvPr>
                <p:cNvCxnSpPr>
                  <a:cxnSpLocks/>
                </p:cNvCxnSpPr>
                <p:nvPr/>
              </p:nvCxnSpPr>
              <p:spPr>
                <a:xfrm>
                  <a:off x="5679896" y="3751841"/>
                  <a:ext cx="1148104" cy="0"/>
                </a:xfrm>
                <a:prstGeom prst="line">
                  <a:avLst/>
                </a:prstGeom>
                <a:ln w="3175">
                  <a:solidFill>
                    <a:schemeClr val="tx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76" name="TextBox 1075">
                  <a:extLst>
                    <a:ext uri="{FF2B5EF4-FFF2-40B4-BE49-F238E27FC236}">
                      <a16:creationId xmlns:a16="http://schemas.microsoft.com/office/drawing/2014/main" id="{87265F18-BDD8-0509-F374-731D1E0DE7B9}"/>
                    </a:ext>
                  </a:extLst>
                </p:cNvPr>
                <p:cNvSpPr txBox="1"/>
                <p:nvPr/>
              </p:nvSpPr>
              <p:spPr>
                <a:xfrm>
                  <a:off x="5716890" y="3590428"/>
                  <a:ext cx="795646" cy="123111"/>
                </a:xfrm>
                <a:prstGeom prst="rect">
                  <a:avLst/>
                </a:prstGeom>
                <a:noFill/>
              </p:spPr>
              <p:txBody>
                <a:bodyPr wrap="square" lIns="0" tIns="0" rIns="0" bIns="0" rtlCol="0">
                  <a:spAutoFit/>
                </a:bodyPr>
                <a:lstStyle/>
                <a:p>
                  <a:pPr algn="l"/>
                  <a:r>
                    <a:rPr lang="en-CA" sz="800">
                      <a:solidFill>
                        <a:schemeClr val="bg1"/>
                      </a:solidFill>
                      <a:latin typeface="+mj-lt"/>
                    </a:rPr>
                    <a:t>Executor Plugin</a:t>
                  </a:r>
                  <a:endParaRPr lang="en-CA" sz="800" dirty="0" err="1">
                    <a:solidFill>
                      <a:schemeClr val="bg1"/>
                    </a:solidFill>
                    <a:latin typeface="+mj-lt"/>
                  </a:endParaRPr>
                </a:p>
              </p:txBody>
            </p:sp>
            <p:grpSp>
              <p:nvGrpSpPr>
                <p:cNvPr id="1077" name="Group 1076">
                  <a:extLst>
                    <a:ext uri="{FF2B5EF4-FFF2-40B4-BE49-F238E27FC236}">
                      <a16:creationId xmlns:a16="http://schemas.microsoft.com/office/drawing/2014/main" id="{8E911AB4-5C1C-B729-C672-91CEE902FDB5}"/>
                    </a:ext>
                  </a:extLst>
                </p:cNvPr>
                <p:cNvGrpSpPr/>
                <p:nvPr/>
              </p:nvGrpSpPr>
              <p:grpSpPr>
                <a:xfrm>
                  <a:off x="4338136" y="3265323"/>
                  <a:ext cx="1033122" cy="201125"/>
                  <a:chOff x="12398272" y="3303254"/>
                  <a:chExt cx="1033122" cy="201125"/>
                </a:xfrm>
              </p:grpSpPr>
              <p:pic>
                <p:nvPicPr>
                  <p:cNvPr id="1078" name="Graphic 1077">
                    <a:extLst>
                      <a:ext uri="{FF2B5EF4-FFF2-40B4-BE49-F238E27FC236}">
                        <a16:creationId xmlns:a16="http://schemas.microsoft.com/office/drawing/2014/main" id="{F1EEB5A7-7B38-A598-9FE2-710C32E171AA}"/>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12398272" y="3303254"/>
                    <a:ext cx="201125" cy="201125"/>
                  </a:xfrm>
                  <a:prstGeom prst="rect">
                    <a:avLst/>
                  </a:prstGeom>
                </p:spPr>
              </p:pic>
              <p:sp>
                <p:nvSpPr>
                  <p:cNvPr id="1079" name="TextBox 1078">
                    <a:extLst>
                      <a:ext uri="{FF2B5EF4-FFF2-40B4-BE49-F238E27FC236}">
                        <a16:creationId xmlns:a16="http://schemas.microsoft.com/office/drawing/2014/main" id="{6BA3B249-E63D-5088-9274-0B01FF50F84D}"/>
                      </a:ext>
                    </a:extLst>
                  </p:cNvPr>
                  <p:cNvSpPr txBox="1"/>
                  <p:nvPr/>
                </p:nvSpPr>
                <p:spPr>
                  <a:xfrm>
                    <a:off x="12638965" y="3342260"/>
                    <a:ext cx="792429" cy="123111"/>
                  </a:xfrm>
                  <a:prstGeom prst="rect">
                    <a:avLst/>
                  </a:prstGeom>
                  <a:noFill/>
                </p:spPr>
                <p:txBody>
                  <a:bodyPr wrap="square" lIns="0" tIns="0" rIns="0" bIns="0" rtlCol="0">
                    <a:spAutoFit/>
                  </a:bodyPr>
                  <a:lstStyle/>
                  <a:p>
                    <a:pPr algn="l"/>
                    <a:r>
                      <a:rPr lang="en-CA" sz="800">
                        <a:solidFill>
                          <a:schemeClr val="bg1"/>
                        </a:solidFill>
                        <a:latin typeface="+mj-lt"/>
                      </a:rPr>
                      <a:t>Executor</a:t>
                    </a:r>
                    <a:endParaRPr lang="en-CA" sz="800" dirty="0" err="1">
                      <a:solidFill>
                        <a:schemeClr val="bg1"/>
                      </a:solidFill>
                      <a:latin typeface="+mj-lt"/>
                    </a:endParaRPr>
                  </a:p>
                </p:txBody>
              </p:sp>
            </p:grpSp>
            <p:pic>
              <p:nvPicPr>
                <p:cNvPr id="1080" name="Picture 16" descr="GitHub - OpenLineage/OpenLineage: An Open Standard for lineage metadata  collection">
                  <a:extLst>
                    <a:ext uri="{FF2B5EF4-FFF2-40B4-BE49-F238E27FC236}">
                      <a16:creationId xmlns:a16="http://schemas.microsoft.com/office/drawing/2014/main" id="{D4D99AA2-3EE2-5B0B-F50F-5845F80E5769}"/>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4595814" y="3567008"/>
                  <a:ext cx="769065" cy="769065"/>
                </a:xfrm>
                <a:prstGeom prst="rect">
                  <a:avLst/>
                </a:prstGeom>
                <a:noFill/>
                <a:extLst>
                  <a:ext uri="{909E8E84-426E-40DD-AFC4-6F175D3DCCD1}">
                    <a14:hiddenFill xmlns:a14="http://schemas.microsoft.com/office/drawing/2010/main">
                      <a:solidFill>
                        <a:srgbClr val="FFFFFF"/>
                      </a:solidFill>
                    </a14:hiddenFill>
                  </a:ext>
                </a:extLst>
              </p:spPr>
            </p:pic>
            <p:pic>
              <p:nvPicPr>
                <p:cNvPr id="1086" name="Picture 18" descr="Ear - Free medical icons">
                  <a:extLst>
                    <a:ext uri="{FF2B5EF4-FFF2-40B4-BE49-F238E27FC236}">
                      <a16:creationId xmlns:a16="http://schemas.microsoft.com/office/drawing/2014/main" id="{6E98A8D2-B191-16E9-8C01-3524912A36B6}"/>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4411289" y="3820426"/>
                  <a:ext cx="202661" cy="202661"/>
                </a:xfrm>
                <a:prstGeom prst="rect">
                  <a:avLst/>
                </a:prstGeom>
                <a:noFill/>
                <a:extLst>
                  <a:ext uri="{909E8E84-426E-40DD-AFC4-6F175D3DCCD1}">
                    <a14:hiddenFill xmlns:a14="http://schemas.microsoft.com/office/drawing/2010/main">
                      <a:solidFill>
                        <a:srgbClr val="FFFFFF"/>
                      </a:solidFill>
                    </a14:hiddenFill>
                  </a:ext>
                </a:extLst>
              </p:spPr>
            </p:pic>
            <p:sp>
              <p:nvSpPr>
                <p:cNvPr id="1087" name="Rectangle 1086">
                  <a:extLst>
                    <a:ext uri="{FF2B5EF4-FFF2-40B4-BE49-F238E27FC236}">
                      <a16:creationId xmlns:a16="http://schemas.microsoft.com/office/drawing/2014/main" id="{0CC50F84-14A3-9BAE-BE65-E6ED7DA1BA40}"/>
                    </a:ext>
                  </a:extLst>
                </p:cNvPr>
                <p:cNvSpPr/>
                <p:nvPr/>
              </p:nvSpPr>
              <p:spPr bwMode="auto">
                <a:xfrm>
                  <a:off x="4525737" y="3957565"/>
                  <a:ext cx="1079480" cy="31157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algn="r" defTabSz="807757" fontAlgn="base">
                    <a:spcBef>
                      <a:spcPct val="0"/>
                    </a:spcBef>
                    <a:spcAft>
                      <a:spcPct val="0"/>
                    </a:spcAft>
                    <a:defRPr/>
                  </a:pPr>
                  <a:r>
                    <a:rPr lang="en-US" sz="700" kern="0">
                      <a:solidFill>
                        <a:schemeClr val="bg1"/>
                      </a:solidFill>
                      <a:latin typeface="Cascadia Code" panose="020B0609020000020004" pitchFamily="49" charset="0"/>
                      <a:ea typeface="Segoe UI" pitchFamily="34" charset="0"/>
                      <a:cs typeface="Cascadia Code" panose="020B0609020000020004" pitchFamily="49" charset="0"/>
                    </a:rPr>
                    <a:t>(Not our code)</a:t>
                  </a:r>
                  <a:endParaRPr lang="en-US" sz="700" kern="0" dirty="0">
                    <a:solidFill>
                      <a:schemeClr val="bg1">
                        <a:lumMod val="65000"/>
                        <a:lumOff val="35000"/>
                      </a:schemeClr>
                    </a:solidFill>
                    <a:latin typeface="Cascadia Code" panose="020B0609020000020004" pitchFamily="49" charset="0"/>
                    <a:ea typeface="Segoe UI" pitchFamily="34" charset="0"/>
                    <a:cs typeface="Cascadia Code" panose="020B0609020000020004" pitchFamily="49" charset="0"/>
                  </a:endParaRPr>
                </a:p>
              </p:txBody>
            </p:sp>
            <p:grpSp>
              <p:nvGrpSpPr>
                <p:cNvPr id="193" name="Group 192">
                  <a:extLst>
                    <a:ext uri="{FF2B5EF4-FFF2-40B4-BE49-F238E27FC236}">
                      <a16:creationId xmlns:a16="http://schemas.microsoft.com/office/drawing/2014/main" id="{86D22F99-30C4-2129-FB1E-091D9B88F66C}"/>
                    </a:ext>
                  </a:extLst>
                </p:cNvPr>
                <p:cNvGrpSpPr/>
                <p:nvPr/>
              </p:nvGrpSpPr>
              <p:grpSpPr>
                <a:xfrm>
                  <a:off x="5681657" y="3845902"/>
                  <a:ext cx="358116" cy="365592"/>
                  <a:chOff x="14926800" y="2779031"/>
                  <a:chExt cx="358116" cy="365592"/>
                </a:xfrm>
              </p:grpSpPr>
              <p:pic>
                <p:nvPicPr>
                  <p:cNvPr id="194" name="Graphic 193">
                    <a:extLst>
                      <a:ext uri="{FF2B5EF4-FFF2-40B4-BE49-F238E27FC236}">
                        <a16:creationId xmlns:a16="http://schemas.microsoft.com/office/drawing/2014/main" id="{8FA6885C-FE7B-A1A1-43D4-6C7FE90E5C9C}"/>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4998905" y="2779031"/>
                    <a:ext cx="211656" cy="211656"/>
                  </a:xfrm>
                  <a:prstGeom prst="rect">
                    <a:avLst/>
                  </a:prstGeom>
                </p:spPr>
              </p:pic>
              <p:sp>
                <p:nvSpPr>
                  <p:cNvPr id="195" name="TextBox 194">
                    <a:extLst>
                      <a:ext uri="{FF2B5EF4-FFF2-40B4-BE49-F238E27FC236}">
                        <a16:creationId xmlns:a16="http://schemas.microsoft.com/office/drawing/2014/main" id="{4319021C-4FA4-ED2E-4FC2-EB5DC69B35C3}"/>
                      </a:ext>
                    </a:extLst>
                  </p:cNvPr>
                  <p:cNvSpPr txBox="1"/>
                  <p:nvPr/>
                </p:nvSpPr>
                <p:spPr>
                  <a:xfrm>
                    <a:off x="14926800" y="2990735"/>
                    <a:ext cx="358116" cy="153888"/>
                  </a:xfrm>
                  <a:prstGeom prst="rect">
                    <a:avLst/>
                  </a:prstGeom>
                  <a:noFill/>
                </p:spPr>
                <p:txBody>
                  <a:bodyPr wrap="square" lIns="0" tIns="0" rIns="0" bIns="0" rtlCol="0">
                    <a:spAutoFit/>
                  </a:bodyPr>
                  <a:lstStyle/>
                  <a:p>
                    <a:pPr algn="ctr"/>
                    <a:r>
                      <a:rPr lang="en-CA" sz="500">
                        <a:solidFill>
                          <a:schemeClr val="bg1"/>
                        </a:solidFill>
                        <a:latin typeface="+mj-lt"/>
                      </a:rPr>
                      <a:t>HTTP</a:t>
                    </a:r>
                    <a:br>
                      <a:rPr lang="en-CA" sz="500">
                        <a:solidFill>
                          <a:schemeClr val="bg1"/>
                        </a:solidFill>
                        <a:latin typeface="+mj-lt"/>
                      </a:rPr>
                    </a:br>
                    <a:r>
                      <a:rPr lang="en-CA" sz="500">
                        <a:solidFill>
                          <a:schemeClr val="bg1"/>
                        </a:solidFill>
                        <a:latin typeface="+mj-lt"/>
                      </a:rPr>
                      <a:t>/api..</a:t>
                    </a:r>
                    <a:endParaRPr lang="en-CA" sz="500" dirty="0" err="1">
                      <a:solidFill>
                        <a:schemeClr val="bg1"/>
                      </a:solidFill>
                      <a:latin typeface="+mj-lt"/>
                    </a:endParaRPr>
                  </a:p>
                </p:txBody>
              </p:sp>
            </p:grpSp>
            <p:cxnSp>
              <p:nvCxnSpPr>
                <p:cNvPr id="196" name="Straight Arrow Connector 195">
                  <a:extLst>
                    <a:ext uri="{FF2B5EF4-FFF2-40B4-BE49-F238E27FC236}">
                      <a16:creationId xmlns:a16="http://schemas.microsoft.com/office/drawing/2014/main" id="{1A0E0CFE-3C0B-ADA3-DE1A-7664A91CAC8D}"/>
                    </a:ext>
                  </a:extLst>
                </p:cNvPr>
                <p:cNvCxnSpPr>
                  <a:cxnSpLocks/>
                </p:cNvCxnSpPr>
                <p:nvPr/>
              </p:nvCxnSpPr>
              <p:spPr>
                <a:xfrm>
                  <a:off x="5333602" y="3961163"/>
                  <a:ext cx="441723" cy="0"/>
                </a:xfrm>
                <a:prstGeom prst="straightConnector1">
                  <a:avLst/>
                </a:prstGeom>
                <a:noFill/>
                <a:ln w="9525" cap="flat" cmpd="sng" algn="ctr">
                  <a:solidFill>
                    <a:srgbClr val="4DA195"/>
                  </a:solidFill>
                  <a:prstDash val="solid"/>
                  <a:headEnd type="none" w="sm" len="sm"/>
                  <a:tailEnd type="triangle" w="sm" len="sm"/>
                </a:ln>
                <a:effectLst>
                  <a:outerShdw blurRad="50800" dist="38100" dir="2700000" algn="tl" rotWithShape="0">
                    <a:prstClr val="black">
                      <a:alpha val="15000"/>
                    </a:prstClr>
                  </a:outerShdw>
                </a:effectLst>
              </p:spPr>
            </p:cxnSp>
            <p:grpSp>
              <p:nvGrpSpPr>
                <p:cNvPr id="197" name="Group 196">
                  <a:extLst>
                    <a:ext uri="{FF2B5EF4-FFF2-40B4-BE49-F238E27FC236}">
                      <a16:creationId xmlns:a16="http://schemas.microsoft.com/office/drawing/2014/main" id="{C47ECB9D-8F22-845D-15A9-E3FE503D68EF}"/>
                    </a:ext>
                  </a:extLst>
                </p:cNvPr>
                <p:cNvGrpSpPr/>
                <p:nvPr/>
              </p:nvGrpSpPr>
              <p:grpSpPr>
                <a:xfrm>
                  <a:off x="5358336" y="3897526"/>
                  <a:ext cx="337842" cy="122474"/>
                  <a:chOff x="14443625" y="2277378"/>
                  <a:chExt cx="337842" cy="122474"/>
                </a:xfrm>
              </p:grpSpPr>
              <p:sp>
                <p:nvSpPr>
                  <p:cNvPr id="198" name="Rectangle: Rounded Corners 197">
                    <a:extLst>
                      <a:ext uri="{FF2B5EF4-FFF2-40B4-BE49-F238E27FC236}">
                        <a16:creationId xmlns:a16="http://schemas.microsoft.com/office/drawing/2014/main" id="{D5F0EF9B-566D-C3F8-6B6F-ABDD4E43B536}"/>
                      </a:ext>
                    </a:extLst>
                  </p:cNvPr>
                  <p:cNvSpPr/>
                  <p:nvPr/>
                </p:nvSpPr>
                <p:spPr bwMode="auto">
                  <a:xfrm>
                    <a:off x="14465746" y="2277378"/>
                    <a:ext cx="288595" cy="122474"/>
                  </a:xfrm>
                  <a:prstGeom prst="roundRect">
                    <a:avLst/>
                  </a:prstGeom>
                  <a:solidFill>
                    <a:schemeClr val="tx1">
                      <a:lumMod val="95000"/>
                    </a:schemeClr>
                  </a:solidFill>
                  <a:ln>
                    <a:solidFill>
                      <a:srgbClr val="4DA195"/>
                    </a:solidFill>
                    <a:headEnd type="none" w="med" len="med"/>
                    <a:tailEnd type="none" w="med" len="med"/>
                  </a:ln>
                  <a:effectLst>
                    <a:outerShdw blurRad="50800" dist="38100" dir="2700000" algn="tl"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9" name="TextBox 198">
                    <a:extLst>
                      <a:ext uri="{FF2B5EF4-FFF2-40B4-BE49-F238E27FC236}">
                        <a16:creationId xmlns:a16="http://schemas.microsoft.com/office/drawing/2014/main" id="{6A961D80-5414-4038-D85F-39E7E4F924BF}"/>
                      </a:ext>
                    </a:extLst>
                  </p:cNvPr>
                  <p:cNvSpPr txBox="1"/>
                  <p:nvPr/>
                </p:nvSpPr>
                <p:spPr>
                  <a:xfrm>
                    <a:off x="14443625" y="2286475"/>
                    <a:ext cx="337842" cy="107722"/>
                  </a:xfrm>
                  <a:prstGeom prst="rect">
                    <a:avLst/>
                  </a:prstGeom>
                  <a:noFill/>
                </p:spPr>
                <p:txBody>
                  <a:bodyPr wrap="square" lIns="0" tIns="0" rIns="0" bIns="0" rtlCol="0">
                    <a:spAutoFit/>
                  </a:bodyPr>
                  <a:lstStyle/>
                  <a:p>
                    <a:pPr algn="ctr"/>
                    <a:r>
                      <a:rPr lang="en-CA" sz="700">
                        <a:solidFill>
                          <a:srgbClr val="4DA195"/>
                        </a:solidFill>
                        <a:latin typeface="+mj-lt"/>
                      </a:rPr>
                      <a:t>JSON</a:t>
                    </a:r>
                  </a:p>
                </p:txBody>
              </p:sp>
            </p:grpSp>
            <p:cxnSp>
              <p:nvCxnSpPr>
                <p:cNvPr id="202" name="Connector: Elbow 201">
                  <a:extLst>
                    <a:ext uri="{FF2B5EF4-FFF2-40B4-BE49-F238E27FC236}">
                      <a16:creationId xmlns:a16="http://schemas.microsoft.com/office/drawing/2014/main" id="{C48D18DF-F847-3B9D-F083-E66EB722C1B4}"/>
                    </a:ext>
                  </a:extLst>
                </p:cNvPr>
                <p:cNvCxnSpPr>
                  <a:cxnSpLocks/>
                  <a:stCxn id="194" idx="3"/>
                </p:cNvCxnSpPr>
                <p:nvPr/>
              </p:nvCxnSpPr>
              <p:spPr>
                <a:xfrm flipV="1">
                  <a:off x="5965418" y="3004696"/>
                  <a:ext cx="723796" cy="947034"/>
                </a:xfrm>
                <a:prstGeom prst="bentConnector2">
                  <a:avLst/>
                </a:prstGeom>
                <a:ln>
                  <a:solidFill>
                    <a:srgbClr val="4DA195"/>
                  </a:solidFill>
                  <a:headEnd type="none" w="lg" len="med"/>
                  <a:tailEnd type="triangle" w="sm" len="sm"/>
                </a:ln>
                <a:effectLst>
                  <a:outerShdw blurRad="50800" dist="38100" dir="2700000" algn="tl" rotWithShape="0">
                    <a:prstClr val="black">
                      <a:alpha val="15000"/>
                    </a:prstClr>
                  </a:outerShdw>
                </a:effectLst>
              </p:spPr>
              <p:style>
                <a:lnRef idx="1">
                  <a:schemeClr val="accent1"/>
                </a:lnRef>
                <a:fillRef idx="0">
                  <a:schemeClr val="accent1"/>
                </a:fillRef>
                <a:effectRef idx="0">
                  <a:schemeClr val="accent1"/>
                </a:effectRef>
                <a:fontRef idx="minor">
                  <a:schemeClr val="tx1"/>
                </a:fontRef>
              </p:style>
            </p:cxnSp>
            <p:sp>
              <p:nvSpPr>
                <p:cNvPr id="205" name="TextBox 204">
                  <a:extLst>
                    <a:ext uri="{FF2B5EF4-FFF2-40B4-BE49-F238E27FC236}">
                      <a16:creationId xmlns:a16="http://schemas.microsoft.com/office/drawing/2014/main" id="{ED1C90DB-F6FC-4ED2-DBF8-6BBBEA55A820}"/>
                    </a:ext>
                  </a:extLst>
                </p:cNvPr>
                <p:cNvSpPr txBox="1"/>
                <p:nvPr/>
              </p:nvSpPr>
              <p:spPr>
                <a:xfrm>
                  <a:off x="6140128" y="4000786"/>
                  <a:ext cx="358116" cy="153888"/>
                </a:xfrm>
                <a:prstGeom prst="rect">
                  <a:avLst/>
                </a:prstGeom>
                <a:noFill/>
              </p:spPr>
              <p:txBody>
                <a:bodyPr wrap="square" lIns="0" tIns="0" rIns="0" bIns="0" rtlCol="0">
                  <a:spAutoFit/>
                </a:bodyPr>
                <a:lstStyle/>
                <a:p>
                  <a:pPr algn="ctr"/>
                  <a:r>
                    <a:rPr lang="en-CA" sz="500">
                      <a:solidFill>
                        <a:schemeClr val="bg1"/>
                      </a:solidFill>
                      <a:latin typeface="+mj-lt"/>
                    </a:rPr>
                    <a:t>RPC </a:t>
                  </a:r>
                  <a:br>
                    <a:rPr lang="en-CA" sz="500">
                      <a:solidFill>
                        <a:schemeClr val="bg1"/>
                      </a:solidFill>
                      <a:latin typeface="+mj-lt"/>
                    </a:rPr>
                  </a:br>
                  <a:r>
                    <a:rPr lang="en-CA" sz="500">
                      <a:solidFill>
                        <a:schemeClr val="bg1"/>
                      </a:solidFill>
                      <a:latin typeface="+mj-lt"/>
                    </a:rPr>
                    <a:t>Client</a:t>
                  </a:r>
                </a:p>
              </p:txBody>
            </p:sp>
            <p:pic>
              <p:nvPicPr>
                <p:cNvPr id="220" name="Graphic 219">
                  <a:extLst>
                    <a:ext uri="{FF2B5EF4-FFF2-40B4-BE49-F238E27FC236}">
                      <a16:creationId xmlns:a16="http://schemas.microsoft.com/office/drawing/2014/main" id="{2A63EF47-4115-5EDB-6657-386CAA8BC046}"/>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7189271" y="3046831"/>
                  <a:ext cx="190500" cy="190500"/>
                </a:xfrm>
                <a:prstGeom prst="rect">
                  <a:avLst/>
                </a:prstGeom>
              </p:spPr>
            </p:pic>
          </p:grpSp>
        </p:grpSp>
        <p:sp>
          <p:nvSpPr>
            <p:cNvPr id="223" name="Oval 222">
              <a:extLst>
                <a:ext uri="{FF2B5EF4-FFF2-40B4-BE49-F238E27FC236}">
                  <a16:creationId xmlns:a16="http://schemas.microsoft.com/office/drawing/2014/main" id="{9B549AF5-5A1D-CB49-56B4-2A25BC82E1AE}"/>
                </a:ext>
              </a:extLst>
            </p:cNvPr>
            <p:cNvSpPr/>
            <p:nvPr/>
          </p:nvSpPr>
          <p:spPr bwMode="auto">
            <a:xfrm>
              <a:off x="5382397" y="3694625"/>
              <a:ext cx="164558" cy="164558"/>
            </a:xfrm>
            <a:prstGeom prst="ellipse">
              <a:avLst/>
            </a:prstGeom>
            <a:solidFill>
              <a:schemeClr val="tx1"/>
            </a:solidFill>
            <a:ln w="22225">
              <a:solidFill>
                <a:srgbClr val="4DA195"/>
              </a:solidFill>
              <a:headEnd type="none" w="med" len="med"/>
              <a:tailEnd type="none" w="med" len="med"/>
            </a:ln>
            <a:effectLst>
              <a:glow rad="63500">
                <a:srgbClr val="50E6FF">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a:ln>
                    <a:noFill/>
                  </a:ln>
                  <a:solidFill>
                    <a:srgbClr val="4DA195"/>
                  </a:solidFill>
                  <a:effectLst/>
                  <a:uLnTx/>
                  <a:uFillTx/>
                  <a:latin typeface="Segoe UI"/>
                  <a:ea typeface="Segoe UI" pitchFamily="34" charset="0"/>
                  <a:cs typeface="Segoe UI" pitchFamily="34" charset="0"/>
                </a:rPr>
                <a:t>4</a:t>
              </a:r>
              <a:endParaRPr kumimoji="0" lang="en-CA" sz="800" b="1" i="0" u="none" strike="noStrike" kern="1200" cap="none" spc="0" normalizeH="0" baseline="0" noProof="0" dirty="0">
                <a:ln>
                  <a:noFill/>
                </a:ln>
                <a:solidFill>
                  <a:srgbClr val="4DA195"/>
                </a:solidFill>
                <a:effectLst/>
                <a:uLnTx/>
                <a:uFillTx/>
                <a:latin typeface="Segoe UI"/>
                <a:ea typeface="Segoe UI" pitchFamily="34" charset="0"/>
                <a:cs typeface="Segoe UI" pitchFamily="34" charset="0"/>
              </a:endParaRPr>
            </a:p>
          </p:txBody>
        </p:sp>
        <p:sp>
          <p:nvSpPr>
            <p:cNvPr id="224" name="Oval 223">
              <a:extLst>
                <a:ext uri="{FF2B5EF4-FFF2-40B4-BE49-F238E27FC236}">
                  <a16:creationId xmlns:a16="http://schemas.microsoft.com/office/drawing/2014/main" id="{EDA25258-1A49-2EBE-F513-5E6A9FC1A8E4}"/>
                </a:ext>
              </a:extLst>
            </p:cNvPr>
            <p:cNvSpPr/>
            <p:nvPr/>
          </p:nvSpPr>
          <p:spPr bwMode="auto">
            <a:xfrm>
              <a:off x="4257872" y="2602343"/>
              <a:ext cx="164558" cy="164558"/>
            </a:xfrm>
            <a:prstGeom prst="ellipse">
              <a:avLst/>
            </a:prstGeom>
            <a:solidFill>
              <a:schemeClr val="tx1"/>
            </a:solidFill>
            <a:ln w="22225">
              <a:solidFill>
                <a:srgbClr val="4DA195"/>
              </a:solidFill>
              <a:headEnd type="none" w="med" len="med"/>
              <a:tailEnd type="none" w="med" len="med"/>
            </a:ln>
            <a:effectLst>
              <a:glow rad="63500">
                <a:srgbClr val="50E6FF">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a:ln>
                    <a:noFill/>
                  </a:ln>
                  <a:solidFill>
                    <a:srgbClr val="4DA195"/>
                  </a:solidFill>
                  <a:effectLst/>
                  <a:uLnTx/>
                  <a:uFillTx/>
                  <a:latin typeface="Segoe UI"/>
                  <a:ea typeface="Segoe UI" pitchFamily="34" charset="0"/>
                  <a:cs typeface="Segoe UI" pitchFamily="34" charset="0"/>
                </a:rPr>
                <a:t>1</a:t>
              </a:r>
              <a:endParaRPr kumimoji="0" lang="en-CA" sz="800" b="1" i="0" u="none" strike="noStrike" kern="1200" cap="none" spc="0" normalizeH="0" baseline="0" noProof="0" dirty="0">
                <a:ln>
                  <a:noFill/>
                </a:ln>
                <a:solidFill>
                  <a:srgbClr val="4DA195"/>
                </a:solidFill>
                <a:effectLst/>
                <a:uLnTx/>
                <a:uFillTx/>
                <a:latin typeface="Segoe UI"/>
                <a:ea typeface="Segoe UI" pitchFamily="34" charset="0"/>
                <a:cs typeface="Segoe UI" pitchFamily="34" charset="0"/>
              </a:endParaRPr>
            </a:p>
          </p:txBody>
        </p:sp>
        <p:sp>
          <p:nvSpPr>
            <p:cNvPr id="225" name="Oval 224">
              <a:extLst>
                <a:ext uri="{FF2B5EF4-FFF2-40B4-BE49-F238E27FC236}">
                  <a16:creationId xmlns:a16="http://schemas.microsoft.com/office/drawing/2014/main" id="{32CAC90F-C076-8D52-A52E-38F3AA350226}"/>
                </a:ext>
              </a:extLst>
            </p:cNvPr>
            <p:cNvSpPr/>
            <p:nvPr/>
          </p:nvSpPr>
          <p:spPr bwMode="auto">
            <a:xfrm>
              <a:off x="5620409" y="2218598"/>
              <a:ext cx="164558" cy="164558"/>
            </a:xfrm>
            <a:prstGeom prst="ellipse">
              <a:avLst/>
            </a:prstGeom>
            <a:solidFill>
              <a:schemeClr val="tx1"/>
            </a:solidFill>
            <a:ln w="22225">
              <a:solidFill>
                <a:srgbClr val="4DA195"/>
              </a:solidFill>
              <a:headEnd type="none" w="med" len="med"/>
              <a:tailEnd type="none" w="med" len="med"/>
            </a:ln>
            <a:effectLst>
              <a:glow rad="63500">
                <a:srgbClr val="50E6FF">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a:ln>
                    <a:noFill/>
                  </a:ln>
                  <a:solidFill>
                    <a:srgbClr val="4DA195"/>
                  </a:solidFill>
                  <a:effectLst/>
                  <a:uLnTx/>
                  <a:uFillTx/>
                  <a:latin typeface="Segoe UI"/>
                  <a:ea typeface="Segoe UI" pitchFamily="34" charset="0"/>
                  <a:cs typeface="Segoe UI" pitchFamily="34" charset="0"/>
                </a:rPr>
                <a:t>2</a:t>
              </a:r>
              <a:endParaRPr kumimoji="0" lang="en-CA" sz="800" b="1" i="0" u="none" strike="noStrike" kern="1200" cap="none" spc="0" normalizeH="0" baseline="0" noProof="0" dirty="0">
                <a:ln>
                  <a:noFill/>
                </a:ln>
                <a:solidFill>
                  <a:srgbClr val="4DA195"/>
                </a:solidFill>
                <a:effectLst/>
                <a:uLnTx/>
                <a:uFillTx/>
                <a:latin typeface="Segoe UI"/>
                <a:ea typeface="Segoe UI" pitchFamily="34" charset="0"/>
                <a:cs typeface="Segoe UI" pitchFamily="34" charset="0"/>
              </a:endParaRPr>
            </a:p>
          </p:txBody>
        </p:sp>
        <p:sp>
          <p:nvSpPr>
            <p:cNvPr id="226" name="Oval 225">
              <a:extLst>
                <a:ext uri="{FF2B5EF4-FFF2-40B4-BE49-F238E27FC236}">
                  <a16:creationId xmlns:a16="http://schemas.microsoft.com/office/drawing/2014/main" id="{DD29EC45-B5D8-E5A0-830C-DA2F2D39ECF5}"/>
                </a:ext>
              </a:extLst>
            </p:cNvPr>
            <p:cNvSpPr/>
            <p:nvPr/>
          </p:nvSpPr>
          <p:spPr bwMode="auto">
            <a:xfrm>
              <a:off x="5633413" y="3420215"/>
              <a:ext cx="164558" cy="164558"/>
            </a:xfrm>
            <a:prstGeom prst="ellipse">
              <a:avLst/>
            </a:prstGeom>
            <a:solidFill>
              <a:schemeClr val="tx1"/>
            </a:solidFill>
            <a:ln w="22225">
              <a:solidFill>
                <a:srgbClr val="4DA195"/>
              </a:solidFill>
              <a:headEnd type="none" w="med" len="med"/>
              <a:tailEnd type="none" w="med" len="med"/>
            </a:ln>
            <a:effectLst>
              <a:glow rad="63500">
                <a:srgbClr val="50E6FF">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CA" sz="800" b="1" i="0" u="none" strike="noStrike" kern="1200" cap="none" spc="0" normalizeH="0" baseline="0" noProof="0">
                  <a:ln>
                    <a:noFill/>
                  </a:ln>
                  <a:solidFill>
                    <a:srgbClr val="4DA195"/>
                  </a:solidFill>
                  <a:effectLst/>
                  <a:uLnTx/>
                  <a:uFillTx/>
                  <a:latin typeface="Segoe UI"/>
                  <a:ea typeface="Segoe UI" pitchFamily="34" charset="0"/>
                  <a:cs typeface="Segoe UI" pitchFamily="34" charset="0"/>
                </a:rPr>
                <a:t>2</a:t>
              </a:r>
              <a:endParaRPr kumimoji="0" lang="en-CA" sz="800" b="1" i="0" u="none" strike="noStrike" kern="1200" cap="none" spc="0" normalizeH="0" baseline="0" noProof="0" dirty="0">
                <a:ln>
                  <a:noFill/>
                </a:ln>
                <a:solidFill>
                  <a:srgbClr val="4DA195"/>
                </a:solidFill>
                <a:effectLst/>
                <a:uLnTx/>
                <a:uFillTx/>
                <a:latin typeface="Segoe UI"/>
                <a:ea typeface="Segoe UI" pitchFamily="34" charset="0"/>
                <a:cs typeface="Segoe UI" pitchFamily="34" charset="0"/>
              </a:endParaRPr>
            </a:p>
          </p:txBody>
        </p:sp>
        <p:sp>
          <p:nvSpPr>
            <p:cNvPr id="227" name="Oval 226">
              <a:extLst>
                <a:ext uri="{FF2B5EF4-FFF2-40B4-BE49-F238E27FC236}">
                  <a16:creationId xmlns:a16="http://schemas.microsoft.com/office/drawing/2014/main" id="{60B78413-88B9-567B-798C-5DB4D83CACDB}"/>
                </a:ext>
              </a:extLst>
            </p:cNvPr>
            <p:cNvSpPr/>
            <p:nvPr/>
          </p:nvSpPr>
          <p:spPr bwMode="auto">
            <a:xfrm>
              <a:off x="5157941" y="2457938"/>
              <a:ext cx="164558" cy="164558"/>
            </a:xfrm>
            <a:prstGeom prst="ellipse">
              <a:avLst/>
            </a:prstGeom>
            <a:solidFill>
              <a:schemeClr val="tx1"/>
            </a:solidFill>
            <a:ln w="22225">
              <a:solidFill>
                <a:srgbClr val="4DA195"/>
              </a:solidFill>
              <a:headEnd type="none" w="med" len="med"/>
              <a:tailEnd type="none" w="med" len="med"/>
            </a:ln>
            <a:effectLst>
              <a:glow rad="63500">
                <a:srgbClr val="50E6FF">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a:ln>
                    <a:noFill/>
                  </a:ln>
                  <a:solidFill>
                    <a:srgbClr val="4DA195"/>
                  </a:solidFill>
                  <a:effectLst/>
                  <a:uLnTx/>
                  <a:uFillTx/>
                  <a:latin typeface="Segoe UI"/>
                  <a:ea typeface="Segoe UI" pitchFamily="34" charset="0"/>
                  <a:cs typeface="Segoe UI" pitchFamily="34" charset="0"/>
                </a:rPr>
                <a:t>3</a:t>
              </a:r>
              <a:endParaRPr kumimoji="0" lang="en-CA" sz="800" b="1" i="0" u="none" strike="noStrike" kern="1200" cap="none" spc="0" normalizeH="0" baseline="0" noProof="0" dirty="0">
                <a:ln>
                  <a:noFill/>
                </a:ln>
                <a:solidFill>
                  <a:srgbClr val="4DA195"/>
                </a:solidFill>
                <a:effectLst/>
                <a:uLnTx/>
                <a:uFillTx/>
                <a:latin typeface="Segoe UI"/>
                <a:ea typeface="Segoe UI" pitchFamily="34" charset="0"/>
                <a:cs typeface="Segoe UI" pitchFamily="34" charset="0"/>
              </a:endParaRPr>
            </a:p>
          </p:txBody>
        </p:sp>
        <p:sp>
          <p:nvSpPr>
            <p:cNvPr id="228" name="Oval 227">
              <a:extLst>
                <a:ext uri="{FF2B5EF4-FFF2-40B4-BE49-F238E27FC236}">
                  <a16:creationId xmlns:a16="http://schemas.microsoft.com/office/drawing/2014/main" id="{136DBD8B-4A2B-F493-2FA1-DFB9ED614848}"/>
                </a:ext>
              </a:extLst>
            </p:cNvPr>
            <p:cNvSpPr/>
            <p:nvPr/>
          </p:nvSpPr>
          <p:spPr bwMode="auto">
            <a:xfrm>
              <a:off x="6421473" y="2733331"/>
              <a:ext cx="164558" cy="164558"/>
            </a:xfrm>
            <a:prstGeom prst="ellipse">
              <a:avLst/>
            </a:prstGeom>
            <a:solidFill>
              <a:schemeClr val="tx1"/>
            </a:solidFill>
            <a:ln w="22225">
              <a:solidFill>
                <a:srgbClr val="4DA195"/>
              </a:solidFill>
              <a:headEnd type="none" w="med" len="med"/>
              <a:tailEnd type="none" w="med" len="med"/>
            </a:ln>
            <a:effectLst>
              <a:glow rad="63500">
                <a:srgbClr val="50E6FF">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a:ln>
                    <a:noFill/>
                  </a:ln>
                  <a:solidFill>
                    <a:srgbClr val="4DA195"/>
                  </a:solidFill>
                  <a:effectLst/>
                  <a:uLnTx/>
                  <a:uFillTx/>
                  <a:latin typeface="Segoe UI"/>
                  <a:ea typeface="Segoe UI" pitchFamily="34" charset="0"/>
                  <a:cs typeface="Segoe UI" pitchFamily="34" charset="0"/>
                </a:rPr>
                <a:t>5</a:t>
              </a:r>
              <a:endParaRPr kumimoji="0" lang="en-CA" sz="800" b="1" i="0" u="none" strike="noStrike" kern="1200" cap="none" spc="0" normalizeH="0" baseline="0" noProof="0" dirty="0">
                <a:ln>
                  <a:noFill/>
                </a:ln>
                <a:solidFill>
                  <a:srgbClr val="4DA195"/>
                </a:solidFill>
                <a:effectLst/>
                <a:uLnTx/>
                <a:uFillTx/>
                <a:latin typeface="Segoe UI"/>
                <a:ea typeface="Segoe UI" pitchFamily="34" charset="0"/>
                <a:cs typeface="Segoe UI" pitchFamily="34" charset="0"/>
              </a:endParaRPr>
            </a:p>
          </p:txBody>
        </p:sp>
        <p:sp>
          <p:nvSpPr>
            <p:cNvPr id="229" name="Oval 228">
              <a:extLst>
                <a:ext uri="{FF2B5EF4-FFF2-40B4-BE49-F238E27FC236}">
                  <a16:creationId xmlns:a16="http://schemas.microsoft.com/office/drawing/2014/main" id="{7387BBF4-CCF6-E118-9B46-451DFF2F8F31}"/>
                </a:ext>
              </a:extLst>
            </p:cNvPr>
            <p:cNvSpPr/>
            <p:nvPr/>
          </p:nvSpPr>
          <p:spPr bwMode="auto">
            <a:xfrm>
              <a:off x="5531086" y="2790528"/>
              <a:ext cx="164558" cy="164558"/>
            </a:xfrm>
            <a:prstGeom prst="ellipse">
              <a:avLst/>
            </a:prstGeom>
            <a:solidFill>
              <a:schemeClr val="tx1"/>
            </a:solidFill>
            <a:ln w="22225">
              <a:solidFill>
                <a:srgbClr val="4DA195"/>
              </a:solidFill>
              <a:headEnd type="none" w="med" len="med"/>
              <a:tailEnd type="none" w="med" len="med"/>
            </a:ln>
            <a:effectLst>
              <a:glow rad="63500">
                <a:srgbClr val="50E6FF">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a:ln>
                    <a:noFill/>
                  </a:ln>
                  <a:solidFill>
                    <a:srgbClr val="4DA195"/>
                  </a:solidFill>
                  <a:effectLst/>
                  <a:uLnTx/>
                  <a:uFillTx/>
                  <a:latin typeface="Segoe UI"/>
                  <a:ea typeface="Segoe UI" pitchFamily="34" charset="0"/>
                  <a:cs typeface="Segoe UI" pitchFamily="34" charset="0"/>
                </a:rPr>
                <a:t>6</a:t>
              </a:r>
              <a:endParaRPr kumimoji="0" lang="en-CA" sz="800" b="1" i="0" u="none" strike="noStrike" kern="1200" cap="none" spc="0" normalizeH="0" baseline="0" noProof="0" dirty="0">
                <a:ln>
                  <a:noFill/>
                </a:ln>
                <a:solidFill>
                  <a:srgbClr val="4DA195"/>
                </a:solidFill>
                <a:effectLst/>
                <a:uLnTx/>
                <a:uFillTx/>
                <a:latin typeface="Segoe UI"/>
                <a:ea typeface="Segoe UI" pitchFamily="34" charset="0"/>
                <a:cs typeface="Segoe UI" pitchFamily="34" charset="0"/>
              </a:endParaRPr>
            </a:p>
          </p:txBody>
        </p:sp>
        <p:sp>
          <p:nvSpPr>
            <p:cNvPr id="230" name="Oval 229">
              <a:extLst>
                <a:ext uri="{FF2B5EF4-FFF2-40B4-BE49-F238E27FC236}">
                  <a16:creationId xmlns:a16="http://schemas.microsoft.com/office/drawing/2014/main" id="{541E4EA1-4429-4C5F-C2B4-F277647467B7}"/>
                </a:ext>
              </a:extLst>
            </p:cNvPr>
            <p:cNvSpPr/>
            <p:nvPr/>
          </p:nvSpPr>
          <p:spPr bwMode="auto">
            <a:xfrm>
              <a:off x="6852865" y="2215480"/>
              <a:ext cx="164558" cy="164558"/>
            </a:xfrm>
            <a:prstGeom prst="ellipse">
              <a:avLst/>
            </a:prstGeom>
            <a:solidFill>
              <a:schemeClr val="tx1"/>
            </a:solidFill>
            <a:ln w="22225">
              <a:solidFill>
                <a:srgbClr val="4DA195"/>
              </a:solidFill>
              <a:headEnd type="none" w="med" len="med"/>
              <a:tailEnd type="none" w="med" len="med"/>
            </a:ln>
            <a:effectLst>
              <a:glow rad="63500">
                <a:srgbClr val="50E6FF">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a:ln>
                    <a:noFill/>
                  </a:ln>
                  <a:solidFill>
                    <a:srgbClr val="4DA195"/>
                  </a:solidFill>
                  <a:effectLst/>
                  <a:uLnTx/>
                  <a:uFillTx/>
                  <a:latin typeface="Segoe UI"/>
                  <a:ea typeface="Segoe UI" pitchFamily="34" charset="0"/>
                  <a:cs typeface="Segoe UI" pitchFamily="34" charset="0"/>
                </a:rPr>
                <a:t>7</a:t>
              </a:r>
              <a:endParaRPr kumimoji="0" lang="en-CA" sz="800" b="1" i="0" u="none" strike="noStrike" kern="1200" cap="none" spc="0" normalizeH="0" baseline="0" noProof="0" dirty="0">
                <a:ln>
                  <a:noFill/>
                </a:ln>
                <a:solidFill>
                  <a:srgbClr val="4DA195"/>
                </a:solidFill>
                <a:effectLst/>
                <a:uLnTx/>
                <a:uFillTx/>
                <a:latin typeface="Segoe UI"/>
                <a:ea typeface="Segoe UI" pitchFamily="34" charset="0"/>
                <a:cs typeface="Segoe UI" pitchFamily="34" charset="0"/>
              </a:endParaRPr>
            </a:p>
          </p:txBody>
        </p:sp>
        <p:sp>
          <p:nvSpPr>
            <p:cNvPr id="231" name="Oval 230">
              <a:extLst>
                <a:ext uri="{FF2B5EF4-FFF2-40B4-BE49-F238E27FC236}">
                  <a16:creationId xmlns:a16="http://schemas.microsoft.com/office/drawing/2014/main" id="{10912378-A365-FA2B-E366-382F96434E87}"/>
                </a:ext>
              </a:extLst>
            </p:cNvPr>
            <p:cNvSpPr/>
            <p:nvPr/>
          </p:nvSpPr>
          <p:spPr bwMode="auto">
            <a:xfrm>
              <a:off x="7869190" y="2825710"/>
              <a:ext cx="164558" cy="164558"/>
            </a:xfrm>
            <a:prstGeom prst="ellipse">
              <a:avLst/>
            </a:prstGeom>
            <a:solidFill>
              <a:schemeClr val="tx1"/>
            </a:solidFill>
            <a:ln w="22225">
              <a:solidFill>
                <a:srgbClr val="4DA195"/>
              </a:solidFill>
              <a:headEnd type="none" w="med" len="med"/>
              <a:tailEnd type="none" w="med" len="med"/>
            </a:ln>
            <a:effectLst>
              <a:glow rad="63500">
                <a:srgbClr val="50E6FF">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a:ln>
                    <a:noFill/>
                  </a:ln>
                  <a:solidFill>
                    <a:srgbClr val="4DA195"/>
                  </a:solidFill>
                  <a:effectLst/>
                  <a:uLnTx/>
                  <a:uFillTx/>
                  <a:latin typeface="Segoe UI"/>
                  <a:ea typeface="Segoe UI" pitchFamily="34" charset="0"/>
                  <a:cs typeface="Segoe UI" pitchFamily="34" charset="0"/>
                </a:rPr>
                <a:t>8</a:t>
              </a:r>
              <a:endParaRPr kumimoji="0" lang="en-CA" sz="800" b="1" i="0" u="none" strike="noStrike" kern="1200" cap="none" spc="0" normalizeH="0" baseline="0" noProof="0" dirty="0">
                <a:ln>
                  <a:noFill/>
                </a:ln>
                <a:solidFill>
                  <a:srgbClr val="4DA195"/>
                </a:solidFill>
                <a:effectLst/>
                <a:uLnTx/>
                <a:uFillTx/>
                <a:latin typeface="Segoe UI"/>
                <a:ea typeface="Segoe UI" pitchFamily="34" charset="0"/>
                <a:cs typeface="Segoe UI" pitchFamily="34" charset="0"/>
              </a:endParaRPr>
            </a:p>
          </p:txBody>
        </p:sp>
        <p:sp>
          <p:nvSpPr>
            <p:cNvPr id="232" name="Oval 231">
              <a:extLst>
                <a:ext uri="{FF2B5EF4-FFF2-40B4-BE49-F238E27FC236}">
                  <a16:creationId xmlns:a16="http://schemas.microsoft.com/office/drawing/2014/main" id="{4984DB19-EBF0-139C-944A-4D61489636E0}"/>
                </a:ext>
              </a:extLst>
            </p:cNvPr>
            <p:cNvSpPr/>
            <p:nvPr/>
          </p:nvSpPr>
          <p:spPr bwMode="auto">
            <a:xfrm>
              <a:off x="7684115" y="3836228"/>
              <a:ext cx="164558" cy="164558"/>
            </a:xfrm>
            <a:prstGeom prst="ellipse">
              <a:avLst/>
            </a:prstGeom>
            <a:solidFill>
              <a:schemeClr val="tx1"/>
            </a:solidFill>
            <a:ln w="22225">
              <a:solidFill>
                <a:srgbClr val="4DA195"/>
              </a:solidFill>
              <a:headEnd type="none" w="med" len="med"/>
              <a:tailEnd type="none" w="med" len="med"/>
            </a:ln>
            <a:effectLst>
              <a:glow rad="63500">
                <a:srgbClr val="50E6FF">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a:ln>
                    <a:noFill/>
                  </a:ln>
                  <a:solidFill>
                    <a:srgbClr val="4DA195"/>
                  </a:solidFill>
                  <a:effectLst/>
                  <a:uLnTx/>
                  <a:uFillTx/>
                  <a:latin typeface="Segoe UI"/>
                  <a:ea typeface="Segoe UI" pitchFamily="34" charset="0"/>
                  <a:cs typeface="Segoe UI" pitchFamily="34" charset="0"/>
                </a:rPr>
                <a:t>9</a:t>
              </a:r>
              <a:endParaRPr kumimoji="0" lang="en-CA" sz="800" b="1" i="0" u="none" strike="noStrike" kern="1200" cap="none" spc="0" normalizeH="0" baseline="0" noProof="0" dirty="0">
                <a:ln>
                  <a:noFill/>
                </a:ln>
                <a:solidFill>
                  <a:srgbClr val="4DA195"/>
                </a:solidFill>
                <a:effectLst/>
                <a:uLnTx/>
                <a:uFillTx/>
                <a:latin typeface="Segoe UI"/>
                <a:ea typeface="Segoe UI" pitchFamily="34" charset="0"/>
                <a:cs typeface="Segoe UI" pitchFamily="34" charset="0"/>
              </a:endParaRPr>
            </a:p>
          </p:txBody>
        </p:sp>
        <p:grpSp>
          <p:nvGrpSpPr>
            <p:cNvPr id="237" name="Group 236">
              <a:extLst>
                <a:ext uri="{FF2B5EF4-FFF2-40B4-BE49-F238E27FC236}">
                  <a16:creationId xmlns:a16="http://schemas.microsoft.com/office/drawing/2014/main" id="{CD5E7F29-0ABA-F3B3-4F39-381992FFCD76}"/>
                </a:ext>
              </a:extLst>
            </p:cNvPr>
            <p:cNvGrpSpPr/>
            <p:nvPr/>
          </p:nvGrpSpPr>
          <p:grpSpPr>
            <a:xfrm>
              <a:off x="7116695" y="2875561"/>
              <a:ext cx="337842" cy="164558"/>
              <a:chOff x="7754774" y="3988628"/>
              <a:chExt cx="337842" cy="164558"/>
            </a:xfrm>
          </p:grpSpPr>
          <p:sp>
            <p:nvSpPr>
              <p:cNvPr id="234" name="Oval 233">
                <a:extLst>
                  <a:ext uri="{FF2B5EF4-FFF2-40B4-BE49-F238E27FC236}">
                    <a16:creationId xmlns:a16="http://schemas.microsoft.com/office/drawing/2014/main" id="{F4C0D38E-937D-D607-9EDC-035298CC467E}"/>
                  </a:ext>
                </a:extLst>
              </p:cNvPr>
              <p:cNvSpPr/>
              <p:nvPr/>
            </p:nvSpPr>
            <p:spPr bwMode="auto">
              <a:xfrm>
                <a:off x="7836515" y="3988628"/>
                <a:ext cx="164558" cy="164558"/>
              </a:xfrm>
              <a:prstGeom prst="ellipse">
                <a:avLst/>
              </a:prstGeom>
              <a:solidFill>
                <a:schemeClr val="tx1"/>
              </a:solidFill>
              <a:ln w="22225">
                <a:solidFill>
                  <a:srgbClr val="4DA195"/>
                </a:solidFill>
                <a:headEnd type="none" w="med" len="med"/>
                <a:tailEnd type="none" w="med" len="med"/>
              </a:ln>
              <a:effectLst>
                <a:glow rad="63500">
                  <a:srgbClr val="50E6FF">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endParaRPr kumimoji="0" lang="en-CA" sz="800" b="1" i="0" u="none" strike="noStrike" kern="1200" cap="none" spc="0" normalizeH="0" baseline="0" noProof="0" dirty="0">
                  <a:ln>
                    <a:noFill/>
                  </a:ln>
                  <a:solidFill>
                    <a:srgbClr val="4DA195"/>
                  </a:solidFill>
                  <a:effectLst/>
                  <a:uLnTx/>
                  <a:uFillTx/>
                  <a:latin typeface="Segoe UI"/>
                  <a:ea typeface="Segoe UI" pitchFamily="34" charset="0"/>
                  <a:cs typeface="Segoe UI" pitchFamily="34" charset="0"/>
                </a:endParaRPr>
              </a:p>
            </p:txBody>
          </p:sp>
          <p:sp>
            <p:nvSpPr>
              <p:cNvPr id="236" name="TextBox 235">
                <a:extLst>
                  <a:ext uri="{FF2B5EF4-FFF2-40B4-BE49-F238E27FC236}">
                    <a16:creationId xmlns:a16="http://schemas.microsoft.com/office/drawing/2014/main" id="{04CF300C-2DEB-A204-218A-E719177B6F08}"/>
                  </a:ext>
                </a:extLst>
              </p:cNvPr>
              <p:cNvSpPr txBox="1"/>
              <p:nvPr/>
            </p:nvSpPr>
            <p:spPr>
              <a:xfrm>
                <a:off x="7754774" y="4023070"/>
                <a:ext cx="337842" cy="107722"/>
              </a:xfrm>
              <a:prstGeom prst="rect">
                <a:avLst/>
              </a:prstGeom>
              <a:noFill/>
            </p:spPr>
            <p:txBody>
              <a:bodyPr wrap="square" lIns="0" tIns="0" rIns="0" bIns="0" rtlCol="0">
                <a:spAutoFit/>
              </a:bodyPr>
              <a:lstStyle/>
              <a:p>
                <a:pPr algn="ctr"/>
                <a:r>
                  <a:rPr lang="en-CA" sz="700">
                    <a:solidFill>
                      <a:srgbClr val="4DA195"/>
                    </a:solidFill>
                    <a:latin typeface="+mj-lt"/>
                  </a:rPr>
                  <a:t>10</a:t>
                </a:r>
              </a:p>
            </p:txBody>
          </p:sp>
        </p:grpSp>
      </p:grpSp>
    </p:spTree>
    <p:extLst>
      <p:ext uri="{BB962C8B-B14F-4D97-AF65-F5344CB8AC3E}">
        <p14:creationId xmlns:p14="http://schemas.microsoft.com/office/powerpoint/2010/main" val="3862841470"/>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56755191-3235-4B3F-B6EF-58DD80477058}"/>
              </a:ext>
            </a:extLst>
          </p:cNvPr>
          <p:cNvSpPr/>
          <p:nvPr/>
        </p:nvSpPr>
        <p:spPr bwMode="auto">
          <a:xfrm>
            <a:off x="1930400" y="1743266"/>
            <a:ext cx="9126220" cy="2866834"/>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7D0C0BA1-F7CD-4CEA-ACE7-C5BF24C2D092}"/>
              </a:ext>
            </a:extLst>
          </p:cNvPr>
          <p:cNvSpPr/>
          <p:nvPr/>
        </p:nvSpPr>
        <p:spPr bwMode="auto">
          <a:xfrm>
            <a:off x="7101840" y="2923525"/>
            <a:ext cx="2423868" cy="497010"/>
          </a:xfrm>
          <a:prstGeom prst="rect">
            <a:avLst/>
          </a:prstGeom>
          <a:solidFill>
            <a:srgbClr val="FF0000">
              <a:alpha val="39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a:noFill/>
                <a:latin typeface="Segoe UI Semibold"/>
                <a:cs typeface="Segoe UI" pitchFamily="34" charset="0"/>
              </a:rPr>
              <a:t>Store</a:t>
            </a:r>
          </a:p>
        </p:txBody>
      </p:sp>
      <p:sp>
        <p:nvSpPr>
          <p:cNvPr id="53" name="TextBox 52">
            <a:extLst>
              <a:ext uri="{FF2B5EF4-FFF2-40B4-BE49-F238E27FC236}">
                <a16:creationId xmlns:a16="http://schemas.microsoft.com/office/drawing/2014/main" id="{E36D81FC-EF6C-4E37-BD1B-9EEAB08BBD56}"/>
              </a:ext>
            </a:extLst>
          </p:cNvPr>
          <p:cNvSpPr txBox="1"/>
          <p:nvPr/>
        </p:nvSpPr>
        <p:spPr>
          <a:xfrm>
            <a:off x="1930400" y="1781430"/>
            <a:ext cx="9050020" cy="2433423"/>
          </a:xfrm>
          <a:prstGeom prst="rect">
            <a:avLst/>
          </a:prstGeom>
          <a:noFill/>
        </p:spPr>
        <p:txBody>
          <a:bodyPr wrap="square" anchor="ctr">
            <a:spAutoFit/>
          </a:bodyPr>
          <a:lstStyle/>
          <a:p>
            <a:pPr algn="ctr">
              <a:lnSpc>
                <a:spcPct val="300000"/>
              </a:lnSpc>
            </a:pPr>
            <a:r>
              <a:rPr lang="en-US" dirty="0">
                <a:latin typeface="Cascadia Mono PL" pitchFamily="1" charset="0"/>
                <a:cs typeface="Cascadia Mono PL" pitchFamily="1" charset="0"/>
              </a:rPr>
              <a:t>currents / dataexport.prod-02.AzureBlob.integration.12345 / </a:t>
            </a:r>
            <a:r>
              <a:rPr lang="en-US" dirty="0" err="1">
                <a:latin typeface="Cascadia Mono PL" pitchFamily="1" charset="0"/>
                <a:cs typeface="Cascadia Mono PL" pitchFamily="1" charset="0"/>
              </a:rPr>
              <a:t>event_type</a:t>
            </a:r>
            <a:r>
              <a:rPr lang="en-US" dirty="0">
                <a:latin typeface="Cascadia Mono PL" pitchFamily="1" charset="0"/>
                <a:cs typeface="Cascadia Mono PL" pitchFamily="1" charset="0"/>
              </a:rPr>
              <a:t>=</a:t>
            </a:r>
            <a:r>
              <a:rPr lang="en-US" dirty="0" err="1">
                <a:latin typeface="Cascadia Mono PL" pitchFamily="1" charset="0"/>
                <a:cs typeface="Cascadia Mono PL" pitchFamily="1" charset="0"/>
              </a:rPr>
              <a:t>users.behaviors.Purchase</a:t>
            </a:r>
            <a:r>
              <a:rPr lang="en-US" dirty="0">
                <a:latin typeface="Cascadia Mono PL" pitchFamily="1" charset="0"/>
                <a:cs typeface="Cascadia Mono PL" pitchFamily="1" charset="0"/>
              </a:rPr>
              <a:t> / date=2020-11-16-10 / 1 / A / </a:t>
            </a:r>
          </a:p>
          <a:p>
            <a:pPr algn="ctr">
              <a:lnSpc>
                <a:spcPct val="300000"/>
              </a:lnSpc>
            </a:pPr>
            <a:r>
              <a:rPr lang="en-US" dirty="0">
                <a:latin typeface="Cascadia Mono PL" pitchFamily="1" charset="0"/>
                <a:cs typeface="Cascadia Mono PL" pitchFamily="1" charset="0"/>
              </a:rPr>
              <a:t>dataexport.prod-02.AzureBlob.integration.12345+2+1.avro</a:t>
            </a:r>
          </a:p>
        </p:txBody>
      </p:sp>
    </p:spTree>
    <p:extLst>
      <p:ext uri="{BB962C8B-B14F-4D97-AF65-F5344CB8AC3E}">
        <p14:creationId xmlns:p14="http://schemas.microsoft.com/office/powerpoint/2010/main" val="1210159277"/>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4DAD97EB-69B6-4CCE-93D2-42439F8B6F46}"/>
              </a:ext>
            </a:extLst>
          </p:cNvPr>
          <p:cNvSpPr/>
          <p:nvPr/>
        </p:nvSpPr>
        <p:spPr bwMode="auto">
          <a:xfrm>
            <a:off x="210994" y="1078733"/>
            <a:ext cx="2396739" cy="1461267"/>
          </a:xfrm>
          <a:prstGeom prst="roundRect">
            <a:avLst>
              <a:gd name="adj" fmla="val 2161"/>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148" name="Straight Connector 147">
            <a:extLst>
              <a:ext uri="{FF2B5EF4-FFF2-40B4-BE49-F238E27FC236}">
                <a16:creationId xmlns:a16="http://schemas.microsoft.com/office/drawing/2014/main" id="{0EC561F4-7267-4D76-BF80-9221D52E2E2D}"/>
              </a:ext>
            </a:extLst>
          </p:cNvPr>
          <p:cNvCxnSpPr>
            <a:cxnSpLocks/>
          </p:cNvCxnSpPr>
          <p:nvPr/>
        </p:nvCxnSpPr>
        <p:spPr>
          <a:xfrm>
            <a:off x="368954" y="1538908"/>
            <a:ext cx="2055899" cy="0"/>
          </a:xfrm>
          <a:prstGeom prst="line">
            <a:avLst/>
          </a:prstGeom>
          <a:solidFill>
            <a:schemeClr val="bg1"/>
          </a:solidFill>
          <a:ln w="38100">
            <a:solidFill>
              <a:srgbClr val="74747D"/>
            </a:solidFill>
            <a:prstDash val="solid"/>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11" name="TextBox 10">
            <a:extLst>
              <a:ext uri="{FF2B5EF4-FFF2-40B4-BE49-F238E27FC236}">
                <a16:creationId xmlns:a16="http://schemas.microsoft.com/office/drawing/2014/main" id="{52DA9C5D-BCC4-48A5-873F-1CCBEBB16702}"/>
              </a:ext>
            </a:extLst>
          </p:cNvPr>
          <p:cNvSpPr txBox="1"/>
          <p:nvPr/>
        </p:nvSpPr>
        <p:spPr>
          <a:xfrm>
            <a:off x="368954" y="1241766"/>
            <a:ext cx="2055899" cy="169277"/>
          </a:xfrm>
          <a:prstGeom prst="rect">
            <a:avLst/>
          </a:prstGeom>
          <a:noFill/>
        </p:spPr>
        <p:txBody>
          <a:bodyPr wrap="square" lIns="0" tIns="0" rIns="0" bIns="0" rtlCol="0">
            <a:spAutoFit/>
          </a:bodyPr>
          <a:lstStyle/>
          <a:p>
            <a:pPr algn="l"/>
            <a:r>
              <a:rPr lang="en-US" sz="1100" dirty="0" err="1">
                <a:gradFill>
                  <a:gsLst>
                    <a:gs pos="2917">
                      <a:schemeClr val="tx1"/>
                    </a:gs>
                    <a:gs pos="30000">
                      <a:schemeClr val="tx1"/>
                    </a:gs>
                  </a:gsLst>
                  <a:lin ang="5400000" scaled="0"/>
                </a:gradFill>
                <a:latin typeface="Cascadia Code" pitchFamily="1" charset="0"/>
                <a:cs typeface="Cascadia Code" pitchFamily="1" charset="0"/>
              </a:rPr>
              <a:t>example.avro.</a:t>
            </a:r>
            <a:r>
              <a:rPr lang="en-US" sz="1100" dirty="0" err="1">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rPr>
              <a:t>User</a:t>
            </a:r>
            <a:endParaRPr lang="en-US" sz="1100"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12" name="TextBox 11">
            <a:extLst>
              <a:ext uri="{FF2B5EF4-FFF2-40B4-BE49-F238E27FC236}">
                <a16:creationId xmlns:a16="http://schemas.microsoft.com/office/drawing/2014/main" id="{869E9EA6-8235-4526-A761-6C939CCCE747}"/>
              </a:ext>
            </a:extLst>
          </p:cNvPr>
          <p:cNvSpPr txBox="1"/>
          <p:nvPr/>
        </p:nvSpPr>
        <p:spPr>
          <a:xfrm>
            <a:off x="368954" y="1663589"/>
            <a:ext cx="1896551" cy="169277"/>
          </a:xfrm>
          <a:prstGeom prst="rect">
            <a:avLst/>
          </a:prstGeom>
          <a:noFill/>
        </p:spPr>
        <p:txBody>
          <a:bodyPr wrap="square" lIns="0" tIns="0" rIns="0" bIns="0" rtlCol="0">
            <a:spAutoFit/>
          </a:bodyPr>
          <a:lstStyle/>
          <a:p>
            <a:pPr algn="l"/>
            <a:r>
              <a:rPr lang="en-US" sz="1100" b="1" dirty="0" err="1">
                <a:gradFill>
                  <a:gsLst>
                    <a:gs pos="2917">
                      <a:schemeClr val="tx1"/>
                    </a:gs>
                    <a:gs pos="30000">
                      <a:schemeClr val="tx1"/>
                    </a:gs>
                  </a:gsLst>
                  <a:lin ang="5400000" scaled="0"/>
                </a:gradFill>
                <a:latin typeface="Cascadia Mono PL" pitchFamily="1" charset="0"/>
                <a:cs typeface="Cascadia Mono PL" pitchFamily="1" charset="0"/>
              </a:rPr>
              <a:t>user_name</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13" name="TextBox 12">
            <a:extLst>
              <a:ext uri="{FF2B5EF4-FFF2-40B4-BE49-F238E27FC236}">
                <a16:creationId xmlns:a16="http://schemas.microsoft.com/office/drawing/2014/main" id="{94D45351-32D3-4A04-A69B-3B120B73F3D3}"/>
              </a:ext>
            </a:extLst>
          </p:cNvPr>
          <p:cNvSpPr txBox="1"/>
          <p:nvPr/>
        </p:nvSpPr>
        <p:spPr>
          <a:xfrm>
            <a:off x="1770206" y="1663589"/>
            <a:ext cx="779320" cy="169277"/>
          </a:xfrm>
          <a:prstGeom prst="rect">
            <a:avLst/>
          </a:prstGeom>
          <a:noFill/>
        </p:spPr>
        <p:txBody>
          <a:bodyPr wrap="square" lIns="0" tIns="0" rIns="0" bIns="0" rtlCol="0">
            <a:spAutoFit/>
          </a:bodyPr>
          <a:lstStyle/>
          <a:p>
            <a:pPr algn="l"/>
            <a:r>
              <a:rPr lang="en-US" sz="1100" b="1" dirty="0">
                <a:solidFill>
                  <a:srgbClr val="8661C5"/>
                </a:solidFill>
                <a:latin typeface="Cascadia Mono PL" pitchFamily="1" charset="0"/>
                <a:cs typeface="Cascadia Mono PL" pitchFamily="1" charset="0"/>
              </a:rPr>
              <a:t>string</a:t>
            </a:r>
            <a:endParaRPr lang="en-US" sz="1100" b="1" dirty="0">
              <a:solidFill>
                <a:srgbClr val="8661C5"/>
              </a:solidFill>
              <a:latin typeface="Cascadia Code SemiBold" panose="020B0609020000020004" pitchFamily="49" charset="0"/>
              <a:cs typeface="Cascadia Code SemiBold" panose="020B0609020000020004" pitchFamily="49" charset="0"/>
            </a:endParaRPr>
          </a:p>
        </p:txBody>
      </p:sp>
      <p:sp>
        <p:nvSpPr>
          <p:cNvPr id="23" name="Rectangle 22">
            <a:extLst>
              <a:ext uri="{FF2B5EF4-FFF2-40B4-BE49-F238E27FC236}">
                <a16:creationId xmlns:a16="http://schemas.microsoft.com/office/drawing/2014/main" id="{7D90A04E-7DF7-4DB3-8235-C532D8EE3794}"/>
              </a:ext>
            </a:extLst>
          </p:cNvPr>
          <p:cNvSpPr/>
          <p:nvPr/>
        </p:nvSpPr>
        <p:spPr bwMode="auto">
          <a:xfrm>
            <a:off x="191944" y="1078734"/>
            <a:ext cx="92361" cy="1461266"/>
          </a:xfrm>
          <a:prstGeom prst="rect">
            <a:avLst/>
          </a:prstGeom>
          <a:solidFill>
            <a:srgbClr val="FE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9" name="TextBox 28">
            <a:extLst>
              <a:ext uri="{FF2B5EF4-FFF2-40B4-BE49-F238E27FC236}">
                <a16:creationId xmlns:a16="http://schemas.microsoft.com/office/drawing/2014/main" id="{7EF94781-EECB-4CF1-A7B5-3C1F096EFD88}"/>
              </a:ext>
            </a:extLst>
          </p:cNvPr>
          <p:cNvSpPr txBox="1"/>
          <p:nvPr/>
        </p:nvSpPr>
        <p:spPr>
          <a:xfrm>
            <a:off x="368954" y="1919383"/>
            <a:ext cx="1896551" cy="169277"/>
          </a:xfrm>
          <a:prstGeom prst="rect">
            <a:avLst/>
          </a:prstGeom>
          <a:noFill/>
        </p:spPr>
        <p:txBody>
          <a:bodyPr wrap="square" lIns="0" tIns="0" rIns="0" bIns="0" rtlCol="0">
            <a:spAutoFit/>
          </a:bodyPr>
          <a:lstStyle/>
          <a:p>
            <a:pPr algn="l"/>
            <a:r>
              <a:rPr lang="en-US" sz="1100" b="1" dirty="0" err="1">
                <a:gradFill>
                  <a:gsLst>
                    <a:gs pos="2917">
                      <a:schemeClr val="tx1"/>
                    </a:gs>
                    <a:gs pos="30000">
                      <a:schemeClr val="tx1"/>
                    </a:gs>
                  </a:gsLst>
                  <a:lin ang="5400000" scaled="0"/>
                </a:gradFill>
                <a:latin typeface="Cascadia Mono PL" pitchFamily="1" charset="0"/>
                <a:cs typeface="Cascadia Mono PL" pitchFamily="1" charset="0"/>
              </a:rPr>
              <a:t>user_score</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30" name="TextBox 29">
            <a:extLst>
              <a:ext uri="{FF2B5EF4-FFF2-40B4-BE49-F238E27FC236}">
                <a16:creationId xmlns:a16="http://schemas.microsoft.com/office/drawing/2014/main" id="{5B644CE6-254A-49B3-8A2D-1E9CC5A4F413}"/>
              </a:ext>
            </a:extLst>
          </p:cNvPr>
          <p:cNvSpPr txBox="1"/>
          <p:nvPr/>
        </p:nvSpPr>
        <p:spPr>
          <a:xfrm>
            <a:off x="1770206" y="1919383"/>
            <a:ext cx="654648" cy="338554"/>
          </a:xfrm>
          <a:prstGeom prst="rect">
            <a:avLst/>
          </a:prstGeom>
          <a:noFill/>
        </p:spPr>
        <p:txBody>
          <a:bodyPr wrap="square" lIns="0" tIns="0" rIns="0" bIns="0" rtlCol="0">
            <a:spAutoFit/>
          </a:bodyPr>
          <a:lstStyle/>
          <a:p>
            <a:r>
              <a:rPr lang="en-US" sz="1100" b="1" dirty="0">
                <a:solidFill>
                  <a:srgbClr val="50E6FF"/>
                </a:solidFill>
                <a:latin typeface="Cascadia Mono PL" pitchFamily="1" charset="0"/>
                <a:cs typeface="Cascadia Mono PL" pitchFamily="1" charset="0"/>
              </a:rPr>
              <a:t>int</a:t>
            </a:r>
            <a:endParaRPr lang="en-US" sz="1100" b="1" dirty="0">
              <a:solidFill>
                <a:srgbClr val="50E6FF"/>
              </a:solidFill>
              <a:latin typeface="Cascadia Code SemiBold" panose="020B0609020000020004" pitchFamily="49" charset="0"/>
              <a:cs typeface="Cascadia Code SemiBold" panose="020B0609020000020004" pitchFamily="49" charset="0"/>
            </a:endParaRPr>
          </a:p>
          <a:p>
            <a:pPr algn="l"/>
            <a:endParaRPr lang="en-US" sz="1100" b="1" dirty="0">
              <a:solidFill>
                <a:srgbClr val="8661C5"/>
              </a:solidFill>
              <a:latin typeface="Cascadia Code SemiBold" panose="020B0609020000020004" pitchFamily="49" charset="0"/>
              <a:cs typeface="Cascadia Code SemiBold" panose="020B0609020000020004" pitchFamily="49" charset="0"/>
            </a:endParaRPr>
          </a:p>
        </p:txBody>
      </p:sp>
      <p:sp>
        <p:nvSpPr>
          <p:cNvPr id="33" name="TextBox 32">
            <a:extLst>
              <a:ext uri="{FF2B5EF4-FFF2-40B4-BE49-F238E27FC236}">
                <a16:creationId xmlns:a16="http://schemas.microsoft.com/office/drawing/2014/main" id="{89703246-349C-424C-94F9-5C6E1F73D856}"/>
              </a:ext>
            </a:extLst>
          </p:cNvPr>
          <p:cNvSpPr txBox="1"/>
          <p:nvPr/>
        </p:nvSpPr>
        <p:spPr>
          <a:xfrm>
            <a:off x="368954" y="2175177"/>
            <a:ext cx="1896551" cy="169277"/>
          </a:xfrm>
          <a:prstGeom prst="rect">
            <a:avLst/>
          </a:prstGeom>
          <a:noFill/>
        </p:spPr>
        <p:txBody>
          <a:bodyPr wrap="square" lIns="0" tIns="0" rIns="0" bIns="0" rtlCol="0">
            <a:spAutoFit/>
          </a:bodyPr>
          <a:lstStyle/>
          <a:p>
            <a:pPr algn="l"/>
            <a:r>
              <a:rPr lang="en-US" sz="1100" b="1" dirty="0" err="1">
                <a:gradFill>
                  <a:gsLst>
                    <a:gs pos="2917">
                      <a:schemeClr val="tx1"/>
                    </a:gs>
                    <a:gs pos="30000">
                      <a:schemeClr val="tx1"/>
                    </a:gs>
                  </a:gsLst>
                  <a:lin ang="5400000" scaled="0"/>
                </a:gradFill>
                <a:latin typeface="Cascadia Mono PL" pitchFamily="1" charset="0"/>
                <a:cs typeface="Cascadia Mono PL" pitchFamily="1" charset="0"/>
              </a:rPr>
              <a:t>user_id</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34" name="TextBox 33">
            <a:extLst>
              <a:ext uri="{FF2B5EF4-FFF2-40B4-BE49-F238E27FC236}">
                <a16:creationId xmlns:a16="http://schemas.microsoft.com/office/drawing/2014/main" id="{86F370DA-3ED1-46AD-970B-16E8B40A4AAA}"/>
              </a:ext>
            </a:extLst>
          </p:cNvPr>
          <p:cNvSpPr txBox="1"/>
          <p:nvPr/>
        </p:nvSpPr>
        <p:spPr>
          <a:xfrm>
            <a:off x="1770206" y="2175177"/>
            <a:ext cx="654648" cy="169277"/>
          </a:xfrm>
          <a:prstGeom prst="rect">
            <a:avLst/>
          </a:prstGeom>
          <a:noFill/>
        </p:spPr>
        <p:txBody>
          <a:bodyPr wrap="square" lIns="0" tIns="0" rIns="0" bIns="0" rtlCol="0">
            <a:spAutoFit/>
          </a:bodyPr>
          <a:lstStyle/>
          <a:p>
            <a:pPr algn="l"/>
            <a:r>
              <a:rPr lang="en-US" sz="1100" b="1" dirty="0">
                <a:solidFill>
                  <a:srgbClr val="8661C5"/>
                </a:solidFill>
                <a:latin typeface="Cascadia Mono PL" pitchFamily="1" charset="0"/>
                <a:cs typeface="Cascadia Mono PL" pitchFamily="1" charset="0"/>
              </a:rPr>
              <a:t>string</a:t>
            </a:r>
            <a:endParaRPr lang="en-US" sz="1100" b="1" dirty="0">
              <a:solidFill>
                <a:srgbClr val="8661C5"/>
              </a:solidFill>
              <a:latin typeface="Cascadia Code SemiBold" panose="020B0609020000020004" pitchFamily="49" charset="0"/>
              <a:cs typeface="Cascadia Code SemiBold" panose="020B0609020000020004" pitchFamily="49" charset="0"/>
            </a:endParaRPr>
          </a:p>
        </p:txBody>
      </p:sp>
    </p:spTree>
    <p:extLst>
      <p:ext uri="{BB962C8B-B14F-4D97-AF65-F5344CB8AC3E}">
        <p14:creationId xmlns:p14="http://schemas.microsoft.com/office/powerpoint/2010/main" val="87929480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04895A5-2BCB-4BEB-9EEA-4ECB078F0A8E}"/>
              </a:ext>
            </a:extLst>
          </p:cNvPr>
          <p:cNvSpPr/>
          <p:nvPr/>
        </p:nvSpPr>
        <p:spPr bwMode="auto">
          <a:xfrm>
            <a:off x="678854" y="1711235"/>
            <a:ext cx="8164416" cy="1401057"/>
          </a:xfrm>
          <a:prstGeom prst="rect">
            <a:avLst/>
          </a:prstGeom>
          <a:solidFill>
            <a:srgbClr val="1A202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44" name="Straight Connector 43">
            <a:extLst>
              <a:ext uri="{FF2B5EF4-FFF2-40B4-BE49-F238E27FC236}">
                <a16:creationId xmlns:a16="http://schemas.microsoft.com/office/drawing/2014/main" id="{1FE06CEA-3827-499C-BB19-D025983EB364}"/>
              </a:ext>
            </a:extLst>
          </p:cNvPr>
          <p:cNvCxnSpPr>
            <a:cxnSpLocks/>
          </p:cNvCxnSpPr>
          <p:nvPr/>
        </p:nvCxnSpPr>
        <p:spPr>
          <a:xfrm>
            <a:off x="4822135" y="2146988"/>
            <a:ext cx="4021134" cy="0"/>
          </a:xfrm>
          <a:prstGeom prst="line">
            <a:avLst/>
          </a:prstGeom>
          <a:ln w="10795">
            <a:solidFill>
              <a:srgbClr val="F0EEED"/>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57D0E94F-0374-4D41-9F90-1AFEC751D17F}"/>
              </a:ext>
            </a:extLst>
          </p:cNvPr>
          <p:cNvCxnSpPr>
            <a:cxnSpLocks/>
          </p:cNvCxnSpPr>
          <p:nvPr/>
        </p:nvCxnSpPr>
        <p:spPr>
          <a:xfrm>
            <a:off x="4822135" y="2476235"/>
            <a:ext cx="4021134" cy="0"/>
          </a:xfrm>
          <a:prstGeom prst="line">
            <a:avLst/>
          </a:prstGeom>
          <a:ln w="10795">
            <a:solidFill>
              <a:srgbClr val="F0EEED"/>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C1CF3910-232F-4F11-9A21-135E617EA873}"/>
              </a:ext>
            </a:extLst>
          </p:cNvPr>
          <p:cNvCxnSpPr>
            <a:cxnSpLocks/>
          </p:cNvCxnSpPr>
          <p:nvPr/>
        </p:nvCxnSpPr>
        <p:spPr>
          <a:xfrm>
            <a:off x="4822135" y="2800720"/>
            <a:ext cx="4021134" cy="0"/>
          </a:xfrm>
          <a:prstGeom prst="line">
            <a:avLst/>
          </a:prstGeom>
          <a:ln w="10795">
            <a:solidFill>
              <a:srgbClr val="F0EEED"/>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A19EC998-2F94-4C5C-8710-5FA967B88A7F}"/>
              </a:ext>
            </a:extLst>
          </p:cNvPr>
          <p:cNvCxnSpPr>
            <a:cxnSpLocks/>
          </p:cNvCxnSpPr>
          <p:nvPr/>
        </p:nvCxnSpPr>
        <p:spPr>
          <a:xfrm>
            <a:off x="4822135" y="3122824"/>
            <a:ext cx="4021134" cy="0"/>
          </a:xfrm>
          <a:prstGeom prst="line">
            <a:avLst/>
          </a:prstGeom>
          <a:ln w="10795">
            <a:solidFill>
              <a:srgbClr val="F0EEED"/>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3E078EBE-683E-4CF9-B225-758A7BD8657B}"/>
              </a:ext>
            </a:extLst>
          </p:cNvPr>
          <p:cNvSpPr txBox="1"/>
          <p:nvPr/>
        </p:nvSpPr>
        <p:spPr>
          <a:xfrm>
            <a:off x="4961830" y="1846223"/>
            <a:ext cx="3773350" cy="181918"/>
          </a:xfrm>
          <a:prstGeom prst="rect">
            <a:avLst/>
          </a:prstGeom>
          <a:noFill/>
        </p:spPr>
        <p:txBody>
          <a:bodyPr wrap="square" tIns="0" bIns="0" rtlCol="0">
            <a:spAutoFit/>
          </a:bodyPr>
          <a:lstStyle/>
          <a:p>
            <a:pPr marL="0" marR="0" lvl="0" indent="0" algn="l" defTabSz="1097280" rtl="0" eaLnBrk="1" fontAlgn="auto" latinLnBrk="0" hangingPunct="1">
              <a:lnSpc>
                <a:spcPct val="125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Segoe UI Semibold"/>
                <a:ea typeface="Segoe Pro" charset="0"/>
                <a:cs typeface="Segoe UI Regular" panose="020B0502040204020203" pitchFamily="34" charset="0"/>
              </a:rPr>
              <a:t>Note</a:t>
            </a:r>
            <a:endParaRPr kumimoji="0" lang="en-US" sz="1050" b="0" i="0" u="none" strike="noStrike" kern="1200" cap="none" spc="0" normalizeH="0" baseline="0" noProof="0" dirty="0">
              <a:ln>
                <a:noFill/>
              </a:ln>
              <a:solidFill>
                <a:srgbClr val="FFFFFF"/>
              </a:solidFill>
              <a:effectLst/>
              <a:uLnTx/>
              <a:uFillTx/>
              <a:latin typeface="Segoe UI Regular" panose="020B0502040204020203" pitchFamily="34" charset="0"/>
              <a:ea typeface="Segoe Pro" charset="0"/>
              <a:cs typeface="Segoe UI Regular" panose="020B0502040204020203" pitchFamily="34" charset="0"/>
            </a:endParaRPr>
          </a:p>
        </p:txBody>
      </p:sp>
      <p:sp>
        <p:nvSpPr>
          <p:cNvPr id="34" name="TextBox 33">
            <a:extLst>
              <a:ext uri="{FF2B5EF4-FFF2-40B4-BE49-F238E27FC236}">
                <a16:creationId xmlns:a16="http://schemas.microsoft.com/office/drawing/2014/main" id="{361C6D09-D27D-4C11-95B1-E52CFD064EEF}"/>
              </a:ext>
            </a:extLst>
          </p:cNvPr>
          <p:cNvSpPr txBox="1"/>
          <p:nvPr/>
        </p:nvSpPr>
        <p:spPr>
          <a:xfrm>
            <a:off x="4961830" y="2201422"/>
            <a:ext cx="3773354" cy="181973"/>
          </a:xfrm>
          <a:prstGeom prst="rect">
            <a:avLst/>
          </a:prstGeom>
          <a:noFill/>
        </p:spPr>
        <p:txBody>
          <a:bodyPr wrap="square" tIns="0" bIns="0" rtlCol="0">
            <a:spAutoFit/>
          </a:bodyPr>
          <a:lstStyle/>
          <a:p>
            <a:pPr marL="0" marR="0" lvl="0" indent="0" algn="l" defTabSz="1097280" rtl="0" eaLnBrk="1" fontAlgn="auto" latinLnBrk="0" hangingPunct="1">
              <a:lnSpc>
                <a:spcPct val="125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Segoe UI"/>
                <a:ea typeface="Segoe Pro" charset="0"/>
                <a:cs typeface="Segoe UI Regular" panose="020B0502040204020203" pitchFamily="34" charset="0"/>
              </a:rPr>
              <a:t>Hosting Producer &amp; Consumer applications</a:t>
            </a:r>
          </a:p>
        </p:txBody>
      </p:sp>
      <p:sp>
        <p:nvSpPr>
          <p:cNvPr id="37" name="TextBox 36">
            <a:extLst>
              <a:ext uri="{FF2B5EF4-FFF2-40B4-BE49-F238E27FC236}">
                <a16:creationId xmlns:a16="http://schemas.microsoft.com/office/drawing/2014/main" id="{FD678EA0-DC58-4A2C-9FD5-03D5C1FEA660}"/>
              </a:ext>
            </a:extLst>
          </p:cNvPr>
          <p:cNvSpPr txBox="1"/>
          <p:nvPr/>
        </p:nvSpPr>
        <p:spPr>
          <a:xfrm>
            <a:off x="4961827" y="2535761"/>
            <a:ext cx="3773354" cy="181973"/>
          </a:xfrm>
          <a:prstGeom prst="rect">
            <a:avLst/>
          </a:prstGeom>
          <a:noFill/>
        </p:spPr>
        <p:txBody>
          <a:bodyPr wrap="square" tIns="0" bIns="0" rtlCol="0">
            <a:spAutoFit/>
          </a:bodyPr>
          <a:lstStyle/>
          <a:p>
            <a:pPr marL="0" marR="0" lvl="0" indent="0" algn="l" defTabSz="1097280" rtl="0" eaLnBrk="1" fontAlgn="auto" latinLnBrk="0" hangingPunct="1">
              <a:lnSpc>
                <a:spcPct val="125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Segoe UI"/>
                <a:ea typeface="Segoe Pro" charset="0"/>
                <a:cs typeface="Segoe UI Light" panose="020B0502040204020203" pitchFamily="34" charset="0"/>
              </a:rPr>
              <a:t>For sending Data to Event Hub/Topic</a:t>
            </a:r>
          </a:p>
        </p:txBody>
      </p:sp>
      <p:sp>
        <p:nvSpPr>
          <p:cNvPr id="38" name="TextBox 37">
            <a:extLst>
              <a:ext uri="{FF2B5EF4-FFF2-40B4-BE49-F238E27FC236}">
                <a16:creationId xmlns:a16="http://schemas.microsoft.com/office/drawing/2014/main" id="{1D019E5B-46D8-4951-B17D-D5EB57613970}"/>
              </a:ext>
            </a:extLst>
          </p:cNvPr>
          <p:cNvSpPr txBox="1"/>
          <p:nvPr/>
        </p:nvSpPr>
        <p:spPr>
          <a:xfrm>
            <a:off x="4961827" y="2863472"/>
            <a:ext cx="3773354" cy="181973"/>
          </a:xfrm>
          <a:prstGeom prst="rect">
            <a:avLst/>
          </a:prstGeom>
          <a:noFill/>
        </p:spPr>
        <p:txBody>
          <a:bodyPr wrap="square" tIns="0" bIns="0" rtlCol="0">
            <a:spAutoFit/>
          </a:bodyPr>
          <a:lstStyle/>
          <a:p>
            <a:pPr marL="0" marR="0" lvl="0" indent="0" algn="l" defTabSz="1097280" rtl="0" eaLnBrk="1" fontAlgn="auto" latinLnBrk="0" hangingPunct="1">
              <a:lnSpc>
                <a:spcPct val="125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Segoe UI"/>
                <a:ea typeface="Segoe Pro" charset="0"/>
                <a:cs typeface="Segoe UI Light" panose="020B0502040204020203" pitchFamily="34" charset="0"/>
              </a:rPr>
              <a:t>For registering Schema with Schema Registry</a:t>
            </a:r>
          </a:p>
        </p:txBody>
      </p:sp>
      <p:pic>
        <p:nvPicPr>
          <p:cNvPr id="3" name="Picture 2">
            <a:extLst>
              <a:ext uri="{FF2B5EF4-FFF2-40B4-BE49-F238E27FC236}">
                <a16:creationId xmlns:a16="http://schemas.microsoft.com/office/drawing/2014/main" id="{C772F581-39D0-4ECF-8E93-4F826E96A6AE}"/>
              </a:ext>
            </a:extLst>
          </p:cNvPr>
          <p:cNvPicPr>
            <a:picLocks noChangeAspect="1"/>
          </p:cNvPicPr>
          <p:nvPr/>
        </p:nvPicPr>
        <p:blipFill>
          <a:blip r:embed="rId3"/>
          <a:stretch>
            <a:fillRect/>
          </a:stretch>
        </p:blipFill>
        <p:spPr>
          <a:xfrm>
            <a:off x="678854" y="1711244"/>
            <a:ext cx="4234715" cy="1411571"/>
          </a:xfrm>
          <a:prstGeom prst="rect">
            <a:avLst/>
          </a:prstGeom>
        </p:spPr>
      </p:pic>
    </p:spTree>
    <p:extLst>
      <p:ext uri="{BB962C8B-B14F-4D97-AF65-F5344CB8AC3E}">
        <p14:creationId xmlns:p14="http://schemas.microsoft.com/office/powerpoint/2010/main" val="3282534309"/>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2CB5CA2-33FB-41B9-B961-2F3490F1145A}"/>
              </a:ext>
            </a:extLst>
          </p:cNvPr>
          <p:cNvPicPr>
            <a:picLocks noChangeAspect="1"/>
          </p:cNvPicPr>
          <p:nvPr/>
        </p:nvPicPr>
        <p:blipFill rotWithShape="1">
          <a:blip r:embed="rId3">
            <a:extLst>
              <a:ext uri="{28A0092B-C50C-407E-A947-70E740481C1C}">
                <a14:useLocalDpi xmlns:a14="http://schemas.microsoft.com/office/drawing/2010/main" val="0"/>
              </a:ext>
            </a:extLst>
          </a:blip>
          <a:srcRect t="445" b="445"/>
          <a:stretch/>
        </p:blipFill>
        <p:spPr>
          <a:xfrm>
            <a:off x="633366" y="53340"/>
            <a:ext cx="10985593" cy="5945823"/>
          </a:xfrm>
          <a:prstGeom prst="rect">
            <a:avLst/>
          </a:prstGeom>
        </p:spPr>
      </p:pic>
      <p:sp>
        <p:nvSpPr>
          <p:cNvPr id="9" name="Left Brace 8">
            <a:extLst>
              <a:ext uri="{FF2B5EF4-FFF2-40B4-BE49-F238E27FC236}">
                <a16:creationId xmlns:a16="http://schemas.microsoft.com/office/drawing/2014/main" id="{40D53E1A-798E-4AA7-8331-D9EC4483C600}"/>
              </a:ext>
            </a:extLst>
          </p:cNvPr>
          <p:cNvSpPr/>
          <p:nvPr/>
        </p:nvSpPr>
        <p:spPr>
          <a:xfrm rot="10800000">
            <a:off x="3145802" y="1195262"/>
            <a:ext cx="396711" cy="4428297"/>
          </a:xfrm>
          <a:prstGeom prst="leftBrace">
            <a:avLst>
              <a:gd name="adj1" fmla="val 55208"/>
              <a:gd name="adj2" fmla="val 49814"/>
            </a:avLst>
          </a:prstGeom>
          <a:ln w="15875">
            <a:solidFill>
              <a:srgbClr val="50E6FF"/>
            </a:solidFill>
            <a:prstDash val="solid"/>
            <a:headEnd type="none" w="lg" len="med"/>
            <a:tailEnd type="none"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Left Brace 9">
            <a:extLst>
              <a:ext uri="{FF2B5EF4-FFF2-40B4-BE49-F238E27FC236}">
                <a16:creationId xmlns:a16="http://schemas.microsoft.com/office/drawing/2014/main" id="{8A35DCF1-D4E7-4A63-84E0-63EF2699806F}"/>
              </a:ext>
            </a:extLst>
          </p:cNvPr>
          <p:cNvSpPr/>
          <p:nvPr/>
        </p:nvSpPr>
        <p:spPr>
          <a:xfrm>
            <a:off x="6727203" y="2552700"/>
            <a:ext cx="191758" cy="701041"/>
          </a:xfrm>
          <a:prstGeom prst="leftBrace">
            <a:avLst>
              <a:gd name="adj1" fmla="val 43382"/>
              <a:gd name="adj2" fmla="val 50901"/>
            </a:avLst>
          </a:prstGeom>
          <a:ln w="15875">
            <a:solidFill>
              <a:srgbClr val="50E6FF"/>
            </a:solidFill>
            <a:prstDash val="solid"/>
            <a:headEnd type="none" w="lg" len="med"/>
            <a:tailEnd type="none"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Rectangle 11">
            <a:extLst>
              <a:ext uri="{FF2B5EF4-FFF2-40B4-BE49-F238E27FC236}">
                <a16:creationId xmlns:a16="http://schemas.microsoft.com/office/drawing/2014/main" id="{3D4A5C16-2475-4704-BF16-7D5D01838FD4}"/>
              </a:ext>
            </a:extLst>
          </p:cNvPr>
          <p:cNvSpPr/>
          <p:nvPr/>
        </p:nvSpPr>
        <p:spPr bwMode="auto">
          <a:xfrm>
            <a:off x="3481081" y="3109664"/>
            <a:ext cx="1250467" cy="523996"/>
          </a:xfrm>
          <a:prstGeom prst="rect">
            <a:avLst/>
          </a:prstGeom>
          <a:noFill/>
          <a:ln>
            <a:noFill/>
            <a:headEnd type="none" w="med" len="med"/>
            <a:tailEnd type="none" w="med" len="med"/>
          </a:ln>
          <a:effectLst>
            <a:outerShdw blurRad="50800" dist="38100" dir="2700000" algn="tl" rotWithShape="0">
              <a:prstClr val="black">
                <a:alpha val="18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lnSpc>
                <a:spcPts val="2309"/>
              </a:lnSpc>
              <a:spcBef>
                <a:spcPct val="0"/>
              </a:spcBef>
              <a:spcAft>
                <a:spcPct val="0"/>
              </a:spcAft>
              <a:defRPr/>
            </a:pPr>
            <a:r>
              <a:rPr lang="en-US" sz="1225" dirty="0">
                <a:solidFill>
                  <a:srgbClr val="0070C0"/>
                </a:solidFill>
                <a:latin typeface="Segoe UI Semibold"/>
                <a:ea typeface="Segoe UI" pitchFamily="34" charset="0"/>
                <a:cs typeface="Segoe UI" pitchFamily="34" charset="0"/>
              </a:rPr>
              <a:t>What we see</a:t>
            </a:r>
          </a:p>
        </p:txBody>
      </p:sp>
      <p:sp>
        <p:nvSpPr>
          <p:cNvPr id="13" name="Rectangle 12">
            <a:extLst>
              <a:ext uri="{FF2B5EF4-FFF2-40B4-BE49-F238E27FC236}">
                <a16:creationId xmlns:a16="http://schemas.microsoft.com/office/drawing/2014/main" id="{C3F007DB-6B11-4F0A-8595-C3D9FC3A4612}"/>
              </a:ext>
            </a:extLst>
          </p:cNvPr>
          <p:cNvSpPr/>
          <p:nvPr/>
        </p:nvSpPr>
        <p:spPr bwMode="auto">
          <a:xfrm>
            <a:off x="5127788" y="2600556"/>
            <a:ext cx="1695295" cy="523996"/>
          </a:xfrm>
          <a:prstGeom prst="rect">
            <a:avLst/>
          </a:prstGeom>
          <a:no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algn="r" defTabSz="815727" fontAlgn="base">
              <a:lnSpc>
                <a:spcPts val="2309"/>
              </a:lnSpc>
              <a:spcBef>
                <a:spcPct val="0"/>
              </a:spcBef>
              <a:spcAft>
                <a:spcPct val="0"/>
              </a:spcAft>
              <a:defRPr/>
            </a:pPr>
            <a:r>
              <a:rPr lang="en-US" sz="1225" dirty="0">
                <a:solidFill>
                  <a:srgbClr val="50E6FF"/>
                </a:solidFill>
                <a:latin typeface="Segoe UI Semibold"/>
                <a:ea typeface="Segoe UI" pitchFamily="34" charset="0"/>
                <a:cs typeface="Segoe UI" pitchFamily="34" charset="0"/>
              </a:rPr>
              <a:t>What happens</a:t>
            </a:r>
          </a:p>
        </p:txBody>
      </p:sp>
      <p:grpSp>
        <p:nvGrpSpPr>
          <p:cNvPr id="23" name="Group 22">
            <a:extLst>
              <a:ext uri="{FF2B5EF4-FFF2-40B4-BE49-F238E27FC236}">
                <a16:creationId xmlns:a16="http://schemas.microsoft.com/office/drawing/2014/main" id="{2122E441-6DDD-4182-A944-6E6265E3224A}"/>
              </a:ext>
            </a:extLst>
          </p:cNvPr>
          <p:cNvGrpSpPr/>
          <p:nvPr/>
        </p:nvGrpSpPr>
        <p:grpSpPr>
          <a:xfrm>
            <a:off x="4911120" y="430200"/>
            <a:ext cx="476640" cy="458280"/>
            <a:chOff x="4911120" y="430200"/>
            <a:chExt cx="476640" cy="458280"/>
          </a:xfrm>
        </p:grpSpPr>
        <mc:AlternateContent xmlns:mc="http://schemas.openxmlformats.org/markup-compatibility/2006" xmlns:p14="http://schemas.microsoft.com/office/powerpoint/2010/main">
          <mc:Choice Requires="p14">
            <p:contentPart p14:bwMode="auto" r:id="rId4">
              <p14:nvContentPartPr>
                <p14:cNvPr id="18" name="Ink 17">
                  <a:extLst>
                    <a:ext uri="{FF2B5EF4-FFF2-40B4-BE49-F238E27FC236}">
                      <a16:creationId xmlns:a16="http://schemas.microsoft.com/office/drawing/2014/main" id="{7E1FBF95-7057-4966-91D2-D0E5F1F2E0F9}"/>
                    </a:ext>
                  </a:extLst>
                </p14:cNvPr>
                <p14:cNvContentPartPr/>
                <p14:nvPr/>
              </p14:nvContentPartPr>
              <p14:xfrm>
                <a:off x="4911120" y="430200"/>
                <a:ext cx="423360" cy="458280"/>
              </p14:xfrm>
            </p:contentPart>
          </mc:Choice>
          <mc:Fallback xmlns="">
            <p:pic>
              <p:nvPicPr>
                <p:cNvPr id="18" name="Ink 17">
                  <a:extLst>
                    <a:ext uri="{FF2B5EF4-FFF2-40B4-BE49-F238E27FC236}">
                      <a16:creationId xmlns:a16="http://schemas.microsoft.com/office/drawing/2014/main" id="{7E1FBF95-7057-4966-91D2-D0E5F1F2E0F9}"/>
                    </a:ext>
                  </a:extLst>
                </p:cNvPr>
                <p:cNvPicPr/>
                <p:nvPr/>
              </p:nvPicPr>
              <p:blipFill>
                <a:blip r:embed="rId5"/>
                <a:stretch>
                  <a:fillRect/>
                </a:stretch>
              </p:blipFill>
              <p:spPr>
                <a:xfrm>
                  <a:off x="4893480" y="412560"/>
                  <a:ext cx="459000" cy="4939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0" name="Ink 19">
                  <a:extLst>
                    <a:ext uri="{FF2B5EF4-FFF2-40B4-BE49-F238E27FC236}">
                      <a16:creationId xmlns:a16="http://schemas.microsoft.com/office/drawing/2014/main" id="{FD3F4E01-B047-43CA-A20B-E33EA62B00D8}"/>
                    </a:ext>
                  </a:extLst>
                </p14:cNvPr>
                <p14:cNvContentPartPr/>
                <p14:nvPr/>
              </p14:nvContentPartPr>
              <p14:xfrm>
                <a:off x="5207040" y="436320"/>
                <a:ext cx="180720" cy="130320"/>
              </p14:xfrm>
            </p:contentPart>
          </mc:Choice>
          <mc:Fallback xmlns="">
            <p:pic>
              <p:nvPicPr>
                <p:cNvPr id="20" name="Ink 19">
                  <a:extLst>
                    <a:ext uri="{FF2B5EF4-FFF2-40B4-BE49-F238E27FC236}">
                      <a16:creationId xmlns:a16="http://schemas.microsoft.com/office/drawing/2014/main" id="{FD3F4E01-B047-43CA-A20B-E33EA62B00D8}"/>
                    </a:ext>
                  </a:extLst>
                </p:cNvPr>
                <p:cNvPicPr/>
                <p:nvPr/>
              </p:nvPicPr>
              <p:blipFill>
                <a:blip r:embed="rId7"/>
                <a:stretch>
                  <a:fillRect/>
                </a:stretch>
              </p:blipFill>
              <p:spPr>
                <a:xfrm>
                  <a:off x="5189400" y="418680"/>
                  <a:ext cx="216360" cy="165960"/>
                </a:xfrm>
                <a:prstGeom prst="rect">
                  <a:avLst/>
                </a:prstGeom>
              </p:spPr>
            </p:pic>
          </mc:Fallback>
        </mc:AlternateContent>
      </p:grpSp>
      <p:sp>
        <p:nvSpPr>
          <p:cNvPr id="25" name="Rectangle 24">
            <a:extLst>
              <a:ext uri="{FF2B5EF4-FFF2-40B4-BE49-F238E27FC236}">
                <a16:creationId xmlns:a16="http://schemas.microsoft.com/office/drawing/2014/main" id="{769FC382-1023-491C-9F33-54A0EC615C4F}"/>
              </a:ext>
            </a:extLst>
          </p:cNvPr>
          <p:cNvSpPr/>
          <p:nvPr/>
        </p:nvSpPr>
        <p:spPr bwMode="auto">
          <a:xfrm>
            <a:off x="3336537" y="566640"/>
            <a:ext cx="1706408" cy="523996"/>
          </a:xfrm>
          <a:prstGeom prst="rect">
            <a:avLst/>
          </a:prstGeom>
          <a:noFill/>
          <a:ln>
            <a:noFill/>
            <a:headEnd type="none" w="med" len="med"/>
            <a:tailEnd type="none" w="med" len="med"/>
          </a:ln>
          <a:effectLst>
            <a:outerShdw blurRad="50800" dist="38100" dir="2700000" algn="tl" rotWithShape="0">
              <a:prstClr val="black">
                <a:alpha val="18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lnSpc>
                <a:spcPts val="2309"/>
              </a:lnSpc>
              <a:spcBef>
                <a:spcPct val="0"/>
              </a:spcBef>
              <a:spcAft>
                <a:spcPct val="0"/>
              </a:spcAft>
              <a:defRPr/>
            </a:pPr>
            <a:r>
              <a:rPr lang="en-US" sz="1225" dirty="0">
                <a:solidFill>
                  <a:srgbClr val="0070C0"/>
                </a:solidFill>
                <a:latin typeface="Segoe UI Semibold"/>
                <a:ea typeface="Segoe UI" pitchFamily="34" charset="0"/>
                <a:cs typeface="Segoe UI" pitchFamily="34" charset="0"/>
              </a:rPr>
              <a:t>Authenticated user</a:t>
            </a:r>
          </a:p>
        </p:txBody>
      </p:sp>
      <p:grpSp>
        <p:nvGrpSpPr>
          <p:cNvPr id="29" name="Group 28">
            <a:extLst>
              <a:ext uri="{FF2B5EF4-FFF2-40B4-BE49-F238E27FC236}">
                <a16:creationId xmlns:a16="http://schemas.microsoft.com/office/drawing/2014/main" id="{01A16762-A078-4E40-84CC-DC822EE63926}"/>
              </a:ext>
            </a:extLst>
          </p:cNvPr>
          <p:cNvGrpSpPr/>
          <p:nvPr/>
        </p:nvGrpSpPr>
        <p:grpSpPr>
          <a:xfrm>
            <a:off x="5129280" y="1264320"/>
            <a:ext cx="421200" cy="596160"/>
            <a:chOff x="5129280" y="1264320"/>
            <a:chExt cx="421200" cy="596160"/>
          </a:xfrm>
        </p:grpSpPr>
        <mc:AlternateContent xmlns:mc="http://schemas.openxmlformats.org/markup-compatibility/2006" xmlns:p14="http://schemas.microsoft.com/office/powerpoint/2010/main">
          <mc:Choice Requires="p14">
            <p:contentPart p14:bwMode="auto" r:id="rId8">
              <p14:nvContentPartPr>
                <p14:cNvPr id="27" name="Ink 26">
                  <a:extLst>
                    <a:ext uri="{FF2B5EF4-FFF2-40B4-BE49-F238E27FC236}">
                      <a16:creationId xmlns:a16="http://schemas.microsoft.com/office/drawing/2014/main" id="{EC92B793-C32B-4617-8B3C-F1B7D151D64D}"/>
                    </a:ext>
                  </a:extLst>
                </p14:cNvPr>
                <p14:cNvContentPartPr/>
                <p14:nvPr/>
              </p14:nvContentPartPr>
              <p14:xfrm>
                <a:off x="5129280" y="1306440"/>
                <a:ext cx="413280" cy="554040"/>
              </p14:xfrm>
            </p:contentPart>
          </mc:Choice>
          <mc:Fallback xmlns="">
            <p:pic>
              <p:nvPicPr>
                <p:cNvPr id="27" name="Ink 26">
                  <a:extLst>
                    <a:ext uri="{FF2B5EF4-FFF2-40B4-BE49-F238E27FC236}">
                      <a16:creationId xmlns:a16="http://schemas.microsoft.com/office/drawing/2014/main" id="{EC92B793-C32B-4617-8B3C-F1B7D151D64D}"/>
                    </a:ext>
                  </a:extLst>
                </p:cNvPr>
                <p:cNvPicPr/>
                <p:nvPr/>
              </p:nvPicPr>
              <p:blipFill>
                <a:blip r:embed="rId9"/>
                <a:stretch>
                  <a:fillRect/>
                </a:stretch>
              </p:blipFill>
              <p:spPr>
                <a:xfrm>
                  <a:off x="5111280" y="1288440"/>
                  <a:ext cx="448920" cy="5896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8" name="Ink 27">
                  <a:extLst>
                    <a:ext uri="{FF2B5EF4-FFF2-40B4-BE49-F238E27FC236}">
                      <a16:creationId xmlns:a16="http://schemas.microsoft.com/office/drawing/2014/main" id="{EF902F1C-CE8A-48CE-A729-AB21B4552258}"/>
                    </a:ext>
                  </a:extLst>
                </p14:cNvPr>
                <p14:cNvContentPartPr/>
                <p14:nvPr/>
              </p14:nvContentPartPr>
              <p14:xfrm>
                <a:off x="5370480" y="1264320"/>
                <a:ext cx="180000" cy="208800"/>
              </p14:xfrm>
            </p:contentPart>
          </mc:Choice>
          <mc:Fallback xmlns="">
            <p:pic>
              <p:nvPicPr>
                <p:cNvPr id="28" name="Ink 27">
                  <a:extLst>
                    <a:ext uri="{FF2B5EF4-FFF2-40B4-BE49-F238E27FC236}">
                      <a16:creationId xmlns:a16="http://schemas.microsoft.com/office/drawing/2014/main" id="{EF902F1C-CE8A-48CE-A729-AB21B4552258}"/>
                    </a:ext>
                  </a:extLst>
                </p:cNvPr>
                <p:cNvPicPr/>
                <p:nvPr/>
              </p:nvPicPr>
              <p:blipFill>
                <a:blip r:embed="rId11"/>
                <a:stretch>
                  <a:fillRect/>
                </a:stretch>
              </p:blipFill>
              <p:spPr>
                <a:xfrm>
                  <a:off x="5352480" y="1246320"/>
                  <a:ext cx="215640" cy="244440"/>
                </a:xfrm>
                <a:prstGeom prst="rect">
                  <a:avLst/>
                </a:prstGeom>
              </p:spPr>
            </p:pic>
          </mc:Fallback>
        </mc:AlternateContent>
      </p:grpSp>
      <p:sp>
        <p:nvSpPr>
          <p:cNvPr id="30" name="Rectangle 29">
            <a:extLst>
              <a:ext uri="{FF2B5EF4-FFF2-40B4-BE49-F238E27FC236}">
                <a16:creationId xmlns:a16="http://schemas.microsoft.com/office/drawing/2014/main" id="{3E27F84A-59E5-443A-A472-99FE353E2058}"/>
              </a:ext>
            </a:extLst>
          </p:cNvPr>
          <p:cNvSpPr/>
          <p:nvPr/>
        </p:nvSpPr>
        <p:spPr bwMode="auto">
          <a:xfrm>
            <a:off x="4106314" y="1754444"/>
            <a:ext cx="1706408" cy="523996"/>
          </a:xfrm>
          <a:prstGeom prst="rect">
            <a:avLst/>
          </a:prstGeom>
          <a:noFill/>
          <a:ln>
            <a:noFill/>
            <a:headEnd type="none" w="med" len="med"/>
            <a:tailEnd type="none" w="med" len="med"/>
          </a:ln>
          <a:effectLst>
            <a:outerShdw blurRad="50800" dist="38100" dir="2700000" algn="tl" rotWithShape="0">
              <a:prstClr val="black">
                <a:alpha val="18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lnSpc>
                <a:spcPts val="2309"/>
              </a:lnSpc>
              <a:spcBef>
                <a:spcPct val="0"/>
              </a:spcBef>
              <a:spcAft>
                <a:spcPct val="0"/>
              </a:spcAft>
              <a:defRPr/>
            </a:pPr>
            <a:r>
              <a:rPr lang="en-US" sz="1225" dirty="0">
                <a:solidFill>
                  <a:srgbClr val="0070C0"/>
                </a:solidFill>
                <a:latin typeface="Cascadia Code" panose="020B0609020000020004" pitchFamily="49" charset="0"/>
                <a:ea typeface="Segoe UI" pitchFamily="34" charset="0"/>
                <a:cs typeface="Cascadia Code" panose="020B0609020000020004" pitchFamily="49" charset="0"/>
              </a:rPr>
              <a:t>API</a:t>
            </a:r>
            <a:r>
              <a:rPr lang="en-US" sz="1225" dirty="0">
                <a:solidFill>
                  <a:srgbClr val="0070C0"/>
                </a:solidFill>
                <a:latin typeface="Segoe UI Semibold"/>
                <a:ea typeface="Segoe UI" pitchFamily="34" charset="0"/>
                <a:cs typeface="Segoe UI" pitchFamily="34" charset="0"/>
              </a:rPr>
              <a:t> Requests</a:t>
            </a:r>
          </a:p>
        </p:txBody>
      </p:sp>
    </p:spTree>
    <p:extLst>
      <p:ext uri="{BB962C8B-B14F-4D97-AF65-F5344CB8AC3E}">
        <p14:creationId xmlns:p14="http://schemas.microsoft.com/office/powerpoint/2010/main" val="2648509249"/>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AE52487A-E438-4E09-9EA9-1747EA227766}"/>
              </a:ext>
            </a:extLst>
          </p:cNvPr>
          <p:cNvSpPr/>
          <p:nvPr/>
        </p:nvSpPr>
        <p:spPr bwMode="auto">
          <a:xfrm>
            <a:off x="69421" y="741943"/>
            <a:ext cx="12182904" cy="4389111"/>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6" name="Group 15">
            <a:extLst>
              <a:ext uri="{FF2B5EF4-FFF2-40B4-BE49-F238E27FC236}">
                <a16:creationId xmlns:a16="http://schemas.microsoft.com/office/drawing/2014/main" id="{8624FAE6-ECBF-467A-AE2E-A0E4CC3838B7}"/>
              </a:ext>
            </a:extLst>
          </p:cNvPr>
          <p:cNvGrpSpPr/>
          <p:nvPr/>
        </p:nvGrpSpPr>
        <p:grpSpPr>
          <a:xfrm>
            <a:off x="56224" y="741944"/>
            <a:ext cx="12067191" cy="4389110"/>
            <a:chOff x="56224" y="741944"/>
            <a:chExt cx="12067191" cy="4389110"/>
          </a:xfrm>
        </p:grpSpPr>
        <p:pic>
          <p:nvPicPr>
            <p:cNvPr id="12" name="Picture 4" descr="Dots grid design - Transparent PNG &amp; SVG vector file">
              <a:extLst>
                <a:ext uri="{FF2B5EF4-FFF2-40B4-BE49-F238E27FC236}">
                  <a16:creationId xmlns:a16="http://schemas.microsoft.com/office/drawing/2014/main" id="{C4950839-DF4B-4A71-85EE-FF5F0126ED33}"/>
                </a:ext>
              </a:extLst>
            </p:cNvPr>
            <p:cNvPicPr>
              <a:picLocks noChangeAspect="1" noChangeArrowheads="1"/>
            </p:cNvPicPr>
            <p:nvPr/>
          </p:nvPicPr>
          <p:blipFill rotWithShape="1">
            <a:blip r:embed="rId3">
              <a:alphaModFix amt="50000"/>
              <a:extLst>
                <a:ext uri="{28A0092B-C50C-407E-A947-70E740481C1C}">
                  <a14:useLocalDpi xmlns:a14="http://schemas.microsoft.com/office/drawing/2010/main" val="0"/>
                </a:ext>
              </a:extLst>
            </a:blip>
            <a:srcRect l="666" t="152" r="-2072" b="403"/>
            <a:stretch/>
          </p:blipFill>
          <p:spPr bwMode="auto">
            <a:xfrm>
              <a:off x="56224" y="741944"/>
              <a:ext cx="4475716" cy="438911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ots grid design - Transparent PNG &amp; SVG vector file">
              <a:extLst>
                <a:ext uri="{FF2B5EF4-FFF2-40B4-BE49-F238E27FC236}">
                  <a16:creationId xmlns:a16="http://schemas.microsoft.com/office/drawing/2014/main" id="{BE9FF004-9458-4C74-A65D-7400F8C269BB}"/>
                </a:ext>
              </a:extLst>
            </p:cNvPr>
            <p:cNvPicPr>
              <a:picLocks noChangeAspect="1" noChangeArrowheads="1"/>
            </p:cNvPicPr>
            <p:nvPr/>
          </p:nvPicPr>
          <p:blipFill rotWithShape="1">
            <a:blip r:embed="rId3">
              <a:alphaModFix amt="50000"/>
              <a:extLst>
                <a:ext uri="{28A0092B-C50C-407E-A947-70E740481C1C}">
                  <a14:useLocalDpi xmlns:a14="http://schemas.microsoft.com/office/drawing/2010/main" val="0"/>
                </a:ext>
              </a:extLst>
            </a:blip>
            <a:srcRect l="666" t="152" r="-2072" b="403"/>
            <a:stretch/>
          </p:blipFill>
          <p:spPr bwMode="auto">
            <a:xfrm>
              <a:off x="4179244" y="741944"/>
              <a:ext cx="4475716" cy="438911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Dots grid design - Transparent PNG &amp; SVG vector file">
              <a:extLst>
                <a:ext uri="{FF2B5EF4-FFF2-40B4-BE49-F238E27FC236}">
                  <a16:creationId xmlns:a16="http://schemas.microsoft.com/office/drawing/2014/main" id="{83189745-2B0B-45EF-A89D-6AFA78486E47}"/>
                </a:ext>
              </a:extLst>
            </p:cNvPr>
            <p:cNvPicPr>
              <a:picLocks noChangeAspect="1" noChangeArrowheads="1"/>
            </p:cNvPicPr>
            <p:nvPr/>
          </p:nvPicPr>
          <p:blipFill rotWithShape="1">
            <a:blip r:embed="rId3">
              <a:alphaModFix amt="50000"/>
              <a:extLst>
                <a:ext uri="{28A0092B-C50C-407E-A947-70E740481C1C}">
                  <a14:useLocalDpi xmlns:a14="http://schemas.microsoft.com/office/drawing/2010/main" val="0"/>
                </a:ext>
              </a:extLst>
            </a:blip>
            <a:srcRect l="666" t="152" r="13093" b="403"/>
            <a:stretch/>
          </p:blipFill>
          <p:spPr bwMode="auto">
            <a:xfrm>
              <a:off x="8317061" y="741944"/>
              <a:ext cx="3806354" cy="4389110"/>
            </a:xfrm>
            <a:prstGeom prst="rect">
              <a:avLst/>
            </a:prstGeom>
            <a:noFill/>
            <a:extLst>
              <a:ext uri="{909E8E84-426E-40DD-AFC4-6F175D3DCCD1}">
                <a14:hiddenFill xmlns:a14="http://schemas.microsoft.com/office/drawing/2010/main">
                  <a:solidFill>
                    <a:srgbClr val="FFFFFF"/>
                  </a:solidFill>
                </a14:hiddenFill>
              </a:ext>
            </a:extLst>
          </p:spPr>
        </p:pic>
      </p:grpSp>
      <p:sp>
        <p:nvSpPr>
          <p:cNvPr id="101" name="Rectangle: Rounded Corners 100">
            <a:extLst>
              <a:ext uri="{FF2B5EF4-FFF2-40B4-BE49-F238E27FC236}">
                <a16:creationId xmlns:a16="http://schemas.microsoft.com/office/drawing/2014/main" id="{812C927F-B2FC-4D32-84D9-0CA0A13EB592}"/>
              </a:ext>
            </a:extLst>
          </p:cNvPr>
          <p:cNvSpPr/>
          <p:nvPr/>
        </p:nvSpPr>
        <p:spPr bwMode="auto">
          <a:xfrm>
            <a:off x="6811708" y="2031625"/>
            <a:ext cx="5121253" cy="2001610"/>
          </a:xfrm>
          <a:prstGeom prst="roundRect">
            <a:avLst>
              <a:gd name="adj" fmla="val 0"/>
            </a:avLst>
          </a:prstGeom>
          <a:solidFill>
            <a:srgbClr val="50E6FF">
              <a:alpha val="28000"/>
            </a:srgbClr>
          </a:solidFill>
          <a:ln w="6350" cap="flat" cmpd="sng" algn="ctr">
            <a:noFill/>
            <a:prstDash val="solid"/>
            <a:miter lim="800000"/>
            <a:headEnd type="none" w="med" len="med"/>
            <a:tailEnd type="none" w="med" len="med"/>
          </a:ln>
          <a:effectLst>
            <a:outerShdw blurRad="50800" dist="38100" dir="2700000" algn="tl" rotWithShape="0">
              <a:prstClr val="black">
                <a:alpha val="4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CA"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pic>
        <p:nvPicPr>
          <p:cNvPr id="102" name="Picture 101">
            <a:extLst>
              <a:ext uri="{FF2B5EF4-FFF2-40B4-BE49-F238E27FC236}">
                <a16:creationId xmlns:a16="http://schemas.microsoft.com/office/drawing/2014/main" id="{8476B230-9BB3-4529-A913-45EA81287A96}"/>
              </a:ext>
            </a:extLst>
          </p:cNvPr>
          <p:cNvPicPr>
            <a:picLocks noChangeAspect="1"/>
          </p:cNvPicPr>
          <p:nvPr/>
        </p:nvPicPr>
        <p:blipFill>
          <a:blip r:embed="rId4"/>
          <a:stretch>
            <a:fillRect/>
          </a:stretch>
        </p:blipFill>
        <p:spPr>
          <a:xfrm>
            <a:off x="319362" y="2196161"/>
            <a:ext cx="1483242" cy="1323724"/>
          </a:xfrm>
          <a:prstGeom prst="rect">
            <a:avLst/>
          </a:prstGeom>
        </p:spPr>
      </p:pic>
      <p:sp>
        <p:nvSpPr>
          <p:cNvPr id="103" name="TextBox 102">
            <a:extLst>
              <a:ext uri="{FF2B5EF4-FFF2-40B4-BE49-F238E27FC236}">
                <a16:creationId xmlns:a16="http://schemas.microsoft.com/office/drawing/2014/main" id="{1D44720D-8905-4D75-A56D-026D2A2A76BB}"/>
              </a:ext>
            </a:extLst>
          </p:cNvPr>
          <p:cNvSpPr txBox="1"/>
          <p:nvPr/>
        </p:nvSpPr>
        <p:spPr>
          <a:xfrm>
            <a:off x="1160552" y="3019180"/>
            <a:ext cx="1049612" cy="2308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CA" sz="900" b="0" i="0" u="none" strike="noStrike" kern="0" cap="none" spc="0" normalizeH="0" baseline="0" noProof="0" dirty="0">
                <a:ln>
                  <a:noFill/>
                </a:ln>
                <a:solidFill>
                  <a:prstClr val="white"/>
                </a:solidFill>
                <a:effectLst/>
                <a:uLnTx/>
                <a:uFillTx/>
                <a:latin typeface="Segoe UI Semibold" panose="020B0702040204020203" pitchFamily="34" charset="0"/>
                <a:cs typeface="Segoe UI Semibold" panose="020B0702040204020203" pitchFamily="34" charset="0"/>
              </a:rPr>
              <a:t>CashFlow_01.csv</a:t>
            </a:r>
          </a:p>
        </p:txBody>
      </p:sp>
      <p:cxnSp>
        <p:nvCxnSpPr>
          <p:cNvPr id="104" name="Straight Connector 103">
            <a:extLst>
              <a:ext uri="{FF2B5EF4-FFF2-40B4-BE49-F238E27FC236}">
                <a16:creationId xmlns:a16="http://schemas.microsoft.com/office/drawing/2014/main" id="{6A75D347-C32B-4384-A359-B01C65B75445}"/>
              </a:ext>
            </a:extLst>
          </p:cNvPr>
          <p:cNvCxnSpPr>
            <a:cxnSpLocks/>
          </p:cNvCxnSpPr>
          <p:nvPr/>
        </p:nvCxnSpPr>
        <p:spPr>
          <a:xfrm flipH="1" flipV="1">
            <a:off x="1757391" y="2858023"/>
            <a:ext cx="508352" cy="1"/>
          </a:xfrm>
          <a:prstGeom prst="line">
            <a:avLst/>
          </a:prstGeom>
          <a:noFill/>
          <a:ln w="50800" cap="flat" cmpd="sng" algn="ctr">
            <a:gradFill>
              <a:gsLst>
                <a:gs pos="0">
                  <a:srgbClr val="50E6FF"/>
                </a:gs>
                <a:gs pos="100000">
                  <a:srgbClr val="0DDCFF"/>
                </a:gs>
              </a:gsLst>
              <a:lin ang="5400000" scaled="1"/>
            </a:gradFill>
            <a:prstDash val="solid"/>
            <a:miter lim="800000"/>
          </a:ln>
          <a:effectLst/>
        </p:spPr>
      </p:cxnSp>
      <p:grpSp>
        <p:nvGrpSpPr>
          <p:cNvPr id="105" name="Group 104">
            <a:extLst>
              <a:ext uri="{FF2B5EF4-FFF2-40B4-BE49-F238E27FC236}">
                <a16:creationId xmlns:a16="http://schemas.microsoft.com/office/drawing/2014/main" id="{34C00427-3858-4AA7-BAAF-E277F257C111}"/>
              </a:ext>
            </a:extLst>
          </p:cNvPr>
          <p:cNvGrpSpPr/>
          <p:nvPr/>
        </p:nvGrpSpPr>
        <p:grpSpPr>
          <a:xfrm>
            <a:off x="3138056" y="1581565"/>
            <a:ext cx="1613193" cy="414567"/>
            <a:chOff x="3147783" y="1566711"/>
            <a:chExt cx="1613193" cy="414567"/>
          </a:xfrm>
        </p:grpSpPr>
        <p:pic>
          <p:nvPicPr>
            <p:cNvPr id="159" name="Graphic 158">
              <a:extLst>
                <a:ext uri="{FF2B5EF4-FFF2-40B4-BE49-F238E27FC236}">
                  <a16:creationId xmlns:a16="http://schemas.microsoft.com/office/drawing/2014/main" id="{707E95D7-6147-4C01-8AB8-90EAB0BDF4C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147783" y="1566711"/>
              <a:ext cx="414567" cy="414567"/>
            </a:xfrm>
            <a:prstGeom prst="rect">
              <a:avLst/>
            </a:prstGeom>
            <a:effectLst/>
          </p:spPr>
        </p:pic>
        <p:sp>
          <p:nvSpPr>
            <p:cNvPr id="160" name="TextBox 159">
              <a:extLst>
                <a:ext uri="{FF2B5EF4-FFF2-40B4-BE49-F238E27FC236}">
                  <a16:creationId xmlns:a16="http://schemas.microsoft.com/office/drawing/2014/main" id="{FBAAE07D-E21D-4B95-9CBE-A29569ECA52C}"/>
                </a:ext>
              </a:extLst>
            </p:cNvPr>
            <p:cNvSpPr txBox="1"/>
            <p:nvPr/>
          </p:nvSpPr>
          <p:spPr>
            <a:xfrm>
              <a:off x="3554382" y="1567412"/>
              <a:ext cx="1206594" cy="346633"/>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0DDCFF"/>
                  </a:solidFill>
                  <a:effectLst/>
                  <a:uLnTx/>
                  <a:uFillTx/>
                  <a:latin typeface="Segoe UI Semibold" panose="020B0702040204020203" pitchFamily="34" charset="0"/>
                  <a:ea typeface="Segoe Pro" charset="0"/>
                  <a:cs typeface="Segoe UI Semibold" panose="020B0702040204020203" pitchFamily="34" charset="0"/>
                </a:rPr>
                <a:t>Purview</a:t>
              </a:r>
            </a:p>
          </p:txBody>
        </p:sp>
      </p:grpSp>
      <p:cxnSp>
        <p:nvCxnSpPr>
          <p:cNvPr id="106" name="Straight Connector 105">
            <a:extLst>
              <a:ext uri="{FF2B5EF4-FFF2-40B4-BE49-F238E27FC236}">
                <a16:creationId xmlns:a16="http://schemas.microsoft.com/office/drawing/2014/main" id="{FAE2A4EA-736D-4BD5-8E6D-056C8B29B8A2}"/>
              </a:ext>
            </a:extLst>
          </p:cNvPr>
          <p:cNvCxnSpPr>
            <a:cxnSpLocks/>
          </p:cNvCxnSpPr>
          <p:nvPr/>
        </p:nvCxnSpPr>
        <p:spPr>
          <a:xfrm>
            <a:off x="6831332" y="2416216"/>
            <a:ext cx="5101630" cy="0"/>
          </a:xfrm>
          <a:prstGeom prst="line">
            <a:avLst/>
          </a:prstGeom>
          <a:noFill/>
          <a:ln w="12700" cap="flat" cmpd="sng" algn="ctr">
            <a:solidFill>
              <a:srgbClr val="0DDCFF"/>
            </a:solidFill>
            <a:prstDash val="solid"/>
            <a:miter lim="800000"/>
            <a:headEnd type="none" w="lg" len="med"/>
            <a:tailEnd type="none" w="lg" len="med"/>
          </a:ln>
          <a:effectLst/>
        </p:spPr>
      </p:cxnSp>
      <p:cxnSp>
        <p:nvCxnSpPr>
          <p:cNvPr id="107" name="Straight Connector 106">
            <a:extLst>
              <a:ext uri="{FF2B5EF4-FFF2-40B4-BE49-F238E27FC236}">
                <a16:creationId xmlns:a16="http://schemas.microsoft.com/office/drawing/2014/main" id="{C5A1AEC4-086A-49A0-9511-86CD5D7F1359}"/>
              </a:ext>
            </a:extLst>
          </p:cNvPr>
          <p:cNvCxnSpPr>
            <a:cxnSpLocks/>
          </p:cNvCxnSpPr>
          <p:nvPr/>
        </p:nvCxnSpPr>
        <p:spPr>
          <a:xfrm>
            <a:off x="6811709" y="3339519"/>
            <a:ext cx="5121253" cy="0"/>
          </a:xfrm>
          <a:prstGeom prst="line">
            <a:avLst/>
          </a:prstGeom>
          <a:noFill/>
          <a:ln w="6350" cap="flat" cmpd="sng" algn="ctr">
            <a:solidFill>
              <a:srgbClr val="F0EEED">
                <a:alpha val="86000"/>
              </a:srgbClr>
            </a:solidFill>
            <a:prstDash val="solid"/>
            <a:miter lim="800000"/>
            <a:headEnd type="none" w="lg" len="med"/>
            <a:tailEnd type="none" w="lg" len="med"/>
          </a:ln>
          <a:effectLst/>
        </p:spPr>
      </p:cxnSp>
      <p:cxnSp>
        <p:nvCxnSpPr>
          <p:cNvPr id="108" name="Straight Connector 107">
            <a:extLst>
              <a:ext uri="{FF2B5EF4-FFF2-40B4-BE49-F238E27FC236}">
                <a16:creationId xmlns:a16="http://schemas.microsoft.com/office/drawing/2014/main" id="{58B7D03F-2841-4CF5-8461-8F02416DA6E9}"/>
              </a:ext>
            </a:extLst>
          </p:cNvPr>
          <p:cNvCxnSpPr>
            <a:cxnSpLocks/>
          </p:cNvCxnSpPr>
          <p:nvPr/>
        </p:nvCxnSpPr>
        <p:spPr>
          <a:xfrm>
            <a:off x="6811709" y="3682257"/>
            <a:ext cx="5121253" cy="0"/>
          </a:xfrm>
          <a:prstGeom prst="line">
            <a:avLst/>
          </a:prstGeom>
          <a:noFill/>
          <a:ln w="6350" cap="flat" cmpd="sng" algn="ctr">
            <a:solidFill>
              <a:srgbClr val="F0EEED">
                <a:alpha val="86000"/>
              </a:srgbClr>
            </a:solidFill>
            <a:prstDash val="solid"/>
            <a:miter lim="800000"/>
            <a:headEnd type="none" w="lg" len="med"/>
            <a:tailEnd type="none" w="lg" len="med"/>
          </a:ln>
          <a:effectLst/>
        </p:spPr>
      </p:cxnSp>
      <p:cxnSp>
        <p:nvCxnSpPr>
          <p:cNvPr id="109" name="Straight Connector 108">
            <a:extLst>
              <a:ext uri="{FF2B5EF4-FFF2-40B4-BE49-F238E27FC236}">
                <a16:creationId xmlns:a16="http://schemas.microsoft.com/office/drawing/2014/main" id="{330F3C93-8CE1-4192-830A-70D0729BB18F}"/>
              </a:ext>
            </a:extLst>
          </p:cNvPr>
          <p:cNvCxnSpPr>
            <a:cxnSpLocks/>
          </p:cNvCxnSpPr>
          <p:nvPr/>
        </p:nvCxnSpPr>
        <p:spPr>
          <a:xfrm>
            <a:off x="6811709" y="4033234"/>
            <a:ext cx="5121253" cy="0"/>
          </a:xfrm>
          <a:prstGeom prst="line">
            <a:avLst/>
          </a:prstGeom>
          <a:noFill/>
          <a:ln w="6350" cap="flat" cmpd="sng" algn="ctr">
            <a:solidFill>
              <a:srgbClr val="F0EEED">
                <a:alpha val="86000"/>
              </a:srgbClr>
            </a:solidFill>
            <a:prstDash val="dash"/>
            <a:miter lim="800000"/>
            <a:headEnd type="none" w="lg" len="med"/>
            <a:tailEnd type="none" w="lg" len="med"/>
          </a:ln>
          <a:effectLst/>
        </p:spPr>
      </p:cxnSp>
      <p:grpSp>
        <p:nvGrpSpPr>
          <p:cNvPr id="110" name="Group 109">
            <a:extLst>
              <a:ext uri="{FF2B5EF4-FFF2-40B4-BE49-F238E27FC236}">
                <a16:creationId xmlns:a16="http://schemas.microsoft.com/office/drawing/2014/main" id="{F3E91184-16D5-489B-9FA4-6E16F0F7899A}"/>
              </a:ext>
            </a:extLst>
          </p:cNvPr>
          <p:cNvGrpSpPr/>
          <p:nvPr/>
        </p:nvGrpSpPr>
        <p:grpSpPr>
          <a:xfrm>
            <a:off x="8570940" y="1569294"/>
            <a:ext cx="1600242" cy="426123"/>
            <a:chOff x="8570940" y="1554440"/>
            <a:chExt cx="1600242" cy="426123"/>
          </a:xfrm>
        </p:grpSpPr>
        <p:pic>
          <p:nvPicPr>
            <p:cNvPr id="157" name="Picture 156">
              <a:extLst>
                <a:ext uri="{FF2B5EF4-FFF2-40B4-BE49-F238E27FC236}">
                  <a16:creationId xmlns:a16="http://schemas.microsoft.com/office/drawing/2014/main" id="{B1C904AD-405E-4CD9-B24B-F321F7CE65F1}"/>
                </a:ext>
              </a:extLst>
            </p:cNvPr>
            <p:cNvPicPr>
              <a:picLocks noChangeAspect="1"/>
            </p:cNvPicPr>
            <p:nvPr/>
          </p:nvPicPr>
          <p:blipFill>
            <a:blip r:embed="rId7"/>
            <a:stretch>
              <a:fillRect/>
            </a:stretch>
          </p:blipFill>
          <p:spPr>
            <a:xfrm>
              <a:off x="8570940" y="1554440"/>
              <a:ext cx="361559" cy="426123"/>
            </a:xfrm>
            <a:prstGeom prst="rect">
              <a:avLst/>
            </a:prstGeom>
            <a:effectLst/>
          </p:spPr>
        </p:pic>
        <p:sp>
          <p:nvSpPr>
            <p:cNvPr id="158" name="TextBox 157">
              <a:extLst>
                <a:ext uri="{FF2B5EF4-FFF2-40B4-BE49-F238E27FC236}">
                  <a16:creationId xmlns:a16="http://schemas.microsoft.com/office/drawing/2014/main" id="{3F168C21-7C13-416A-AF8E-CA09D4BFBDA8}"/>
                </a:ext>
              </a:extLst>
            </p:cNvPr>
            <p:cNvSpPr txBox="1"/>
            <p:nvPr/>
          </p:nvSpPr>
          <p:spPr>
            <a:xfrm>
              <a:off x="8964588" y="1567412"/>
              <a:ext cx="1206594" cy="346633"/>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0DDCFF"/>
                  </a:solidFill>
                  <a:effectLst/>
                  <a:uLnTx/>
                  <a:uFillTx/>
                  <a:latin typeface="Segoe UI Semibold" panose="020B0702040204020203" pitchFamily="34" charset="0"/>
                  <a:ea typeface="Segoe Pro" charset="0"/>
                  <a:cs typeface="Segoe UI Semibold" panose="020B0702040204020203" pitchFamily="34" charset="0"/>
                </a:rPr>
                <a:t>Synapse</a:t>
              </a:r>
            </a:p>
          </p:txBody>
        </p:sp>
      </p:grpSp>
      <p:grpSp>
        <p:nvGrpSpPr>
          <p:cNvPr id="111" name="Group 110">
            <a:extLst>
              <a:ext uri="{FF2B5EF4-FFF2-40B4-BE49-F238E27FC236}">
                <a16:creationId xmlns:a16="http://schemas.microsoft.com/office/drawing/2014/main" id="{B8202ECA-FE4F-4EA1-B03E-EFF551B47C44}"/>
              </a:ext>
            </a:extLst>
          </p:cNvPr>
          <p:cNvGrpSpPr/>
          <p:nvPr/>
        </p:nvGrpSpPr>
        <p:grpSpPr>
          <a:xfrm>
            <a:off x="8617404" y="4095991"/>
            <a:ext cx="1564540" cy="261610"/>
            <a:chOff x="8617404" y="3771513"/>
            <a:chExt cx="1564540" cy="261610"/>
          </a:xfrm>
        </p:grpSpPr>
        <p:sp>
          <p:nvSpPr>
            <p:cNvPr id="155" name="TextBox 154">
              <a:extLst>
                <a:ext uri="{FF2B5EF4-FFF2-40B4-BE49-F238E27FC236}">
                  <a16:creationId xmlns:a16="http://schemas.microsoft.com/office/drawing/2014/main" id="{469A4DAB-FA46-4A68-A535-3247109094DD}"/>
                </a:ext>
              </a:extLst>
            </p:cNvPr>
            <p:cNvSpPr txBox="1"/>
            <p:nvPr/>
          </p:nvSpPr>
          <p:spPr>
            <a:xfrm>
              <a:off x="8708853" y="3771513"/>
              <a:ext cx="1473091" cy="26161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CA" sz="1100" b="1" i="0" u="none" strike="noStrike" kern="0" cap="none" spc="0" normalizeH="0" baseline="0" noProof="0" dirty="0">
                  <a:ln>
                    <a:noFill/>
                  </a:ln>
                  <a:solidFill>
                    <a:srgbClr val="0DDCFF"/>
                  </a:solidFill>
                  <a:effectLst/>
                  <a:uLnTx/>
                  <a:uFillTx/>
                  <a:latin typeface="Cascadia Code" panose="020B0609020000020004" pitchFamily="49" charset="0"/>
                  <a:cs typeface="Cascadia Code" panose="020B0609020000020004" pitchFamily="49" charset="0"/>
                </a:rPr>
                <a:t>Spark</a:t>
              </a:r>
              <a:r>
                <a:rPr kumimoji="0" lang="en-CA" sz="1100" b="0" i="0" u="none" strike="noStrike" kern="0" cap="none" spc="0" normalizeH="0" baseline="0" noProof="0" dirty="0">
                  <a:ln>
                    <a:noFill/>
                  </a:ln>
                  <a:solidFill>
                    <a:srgbClr val="0DDCFF"/>
                  </a:solidFill>
                  <a:effectLst/>
                  <a:uLnTx/>
                  <a:uFillTx/>
                  <a:latin typeface="Cascadia Code" panose="020B0609020000020004" pitchFamily="49" charset="0"/>
                  <a:cs typeface="Cascadia Code" panose="020B0609020000020004" pitchFamily="49" charset="0"/>
                </a:rPr>
                <a:t> </a:t>
              </a:r>
              <a:r>
                <a:rPr kumimoji="0" lang="en-CA" sz="1100" b="0" i="0" u="none" strike="noStrike" kern="0" cap="none" spc="0" normalizeH="0" baseline="0" noProof="0" dirty="0" err="1">
                  <a:ln>
                    <a:noFill/>
                  </a:ln>
                  <a:solidFill>
                    <a:srgbClr val="0DDCFF"/>
                  </a:solidFill>
                  <a:effectLst/>
                  <a:uLnTx/>
                  <a:uFillTx/>
                  <a:latin typeface="Cascadia Code" panose="020B0609020000020004" pitchFamily="49" charset="0"/>
                  <a:cs typeface="Cascadia Code" panose="020B0609020000020004" pitchFamily="49" charset="0"/>
                </a:rPr>
                <a:t>DataFrame</a:t>
              </a:r>
              <a:endParaRPr kumimoji="0" lang="en-CA" sz="1100" b="0" i="0" u="none" strike="noStrike" kern="0" cap="none" spc="0" normalizeH="0" baseline="0" noProof="0" dirty="0">
                <a:ln>
                  <a:noFill/>
                </a:ln>
                <a:solidFill>
                  <a:srgbClr val="0DDCFF"/>
                </a:solidFill>
                <a:effectLst/>
                <a:uLnTx/>
                <a:uFillTx/>
                <a:latin typeface="Cascadia Code" panose="020B0609020000020004" pitchFamily="49" charset="0"/>
                <a:cs typeface="Cascadia Code" panose="020B0609020000020004" pitchFamily="49" charset="0"/>
              </a:endParaRPr>
            </a:p>
          </p:txBody>
        </p:sp>
        <p:pic>
          <p:nvPicPr>
            <p:cNvPr id="156" name="Graphic 155">
              <a:extLst>
                <a:ext uri="{FF2B5EF4-FFF2-40B4-BE49-F238E27FC236}">
                  <a16:creationId xmlns:a16="http://schemas.microsoft.com/office/drawing/2014/main" id="{439B615C-A13F-4290-AA9F-FB6635E8DC2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617404" y="3826987"/>
              <a:ext cx="161373" cy="161373"/>
            </a:xfrm>
            <a:prstGeom prst="rect">
              <a:avLst/>
            </a:prstGeom>
          </p:spPr>
        </p:pic>
      </p:grpSp>
      <p:sp>
        <p:nvSpPr>
          <p:cNvPr id="112" name="TextBox 111">
            <a:extLst>
              <a:ext uri="{FF2B5EF4-FFF2-40B4-BE49-F238E27FC236}">
                <a16:creationId xmlns:a16="http://schemas.microsoft.com/office/drawing/2014/main" id="{F2F2CF29-60AA-4145-8C9E-1954D93421DE}"/>
              </a:ext>
            </a:extLst>
          </p:cNvPr>
          <p:cNvSpPr txBox="1"/>
          <p:nvPr/>
        </p:nvSpPr>
        <p:spPr>
          <a:xfrm>
            <a:off x="6890199" y="2120164"/>
            <a:ext cx="1206594" cy="201658"/>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1150" b="1" i="0" u="none" strike="noStrike" kern="0" cap="none" spc="0" normalizeH="0" baseline="0" noProof="0" dirty="0">
                <a:ln>
                  <a:noFill/>
                </a:ln>
                <a:solidFill>
                  <a:prstClr val="white"/>
                </a:solidFill>
                <a:effectLst/>
                <a:uLnTx/>
                <a:uFillTx/>
                <a:latin typeface="Cascadia Code" panose="020B0609020000020004" pitchFamily="49" charset="0"/>
                <a:ea typeface="Segoe Pro" charset="0"/>
                <a:cs typeface="Cascadia Code" panose="020B0609020000020004" pitchFamily="49" charset="0"/>
              </a:rPr>
              <a:t>filename</a:t>
            </a:r>
          </a:p>
        </p:txBody>
      </p:sp>
      <p:sp>
        <p:nvSpPr>
          <p:cNvPr id="113" name="TextBox 112">
            <a:extLst>
              <a:ext uri="{FF2B5EF4-FFF2-40B4-BE49-F238E27FC236}">
                <a16:creationId xmlns:a16="http://schemas.microsoft.com/office/drawing/2014/main" id="{FC64A072-E4AB-484E-AA86-A3E3C7557062}"/>
              </a:ext>
            </a:extLst>
          </p:cNvPr>
          <p:cNvSpPr txBox="1"/>
          <p:nvPr/>
        </p:nvSpPr>
        <p:spPr>
          <a:xfrm>
            <a:off x="6890200" y="2531255"/>
            <a:ext cx="1388115"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CashFlow_01.csv</a:t>
            </a:r>
          </a:p>
        </p:txBody>
      </p:sp>
      <p:sp>
        <p:nvSpPr>
          <p:cNvPr id="114" name="TextBox 113">
            <a:extLst>
              <a:ext uri="{FF2B5EF4-FFF2-40B4-BE49-F238E27FC236}">
                <a16:creationId xmlns:a16="http://schemas.microsoft.com/office/drawing/2014/main" id="{79BD623B-34FE-474A-806C-F073E74213AB}"/>
              </a:ext>
            </a:extLst>
          </p:cNvPr>
          <p:cNvSpPr txBox="1"/>
          <p:nvPr/>
        </p:nvSpPr>
        <p:spPr>
          <a:xfrm>
            <a:off x="6890200" y="3422969"/>
            <a:ext cx="1388115"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Sales_02.parquet</a:t>
            </a:r>
          </a:p>
        </p:txBody>
      </p:sp>
      <p:grpSp>
        <p:nvGrpSpPr>
          <p:cNvPr id="115" name="Group 114">
            <a:extLst>
              <a:ext uri="{FF2B5EF4-FFF2-40B4-BE49-F238E27FC236}">
                <a16:creationId xmlns:a16="http://schemas.microsoft.com/office/drawing/2014/main" id="{D29FA624-5C77-4585-86EB-F668B34A7529}"/>
              </a:ext>
            </a:extLst>
          </p:cNvPr>
          <p:cNvGrpSpPr/>
          <p:nvPr/>
        </p:nvGrpSpPr>
        <p:grpSpPr>
          <a:xfrm flipH="1">
            <a:off x="6795198" y="4134724"/>
            <a:ext cx="45719" cy="295143"/>
            <a:chOff x="13832864" y="2926317"/>
            <a:chExt cx="0" cy="603996"/>
          </a:xfrm>
        </p:grpSpPr>
        <p:cxnSp>
          <p:nvCxnSpPr>
            <p:cNvPr id="152" name="Straight Connector 151">
              <a:extLst>
                <a:ext uri="{FF2B5EF4-FFF2-40B4-BE49-F238E27FC236}">
                  <a16:creationId xmlns:a16="http://schemas.microsoft.com/office/drawing/2014/main" id="{E75CDEFC-A066-4DA4-A889-FD479F7AF30D}"/>
                </a:ext>
              </a:extLst>
            </p:cNvPr>
            <p:cNvCxnSpPr>
              <a:cxnSpLocks/>
            </p:cNvCxnSpPr>
            <p:nvPr/>
          </p:nvCxnSpPr>
          <p:spPr>
            <a:xfrm>
              <a:off x="13832864" y="2926317"/>
              <a:ext cx="0" cy="108696"/>
            </a:xfrm>
            <a:prstGeom prst="line">
              <a:avLst/>
            </a:prstGeom>
            <a:noFill/>
            <a:ln w="50800" cap="flat" cmpd="sng" algn="ctr">
              <a:solidFill>
                <a:srgbClr val="90A4AE"/>
              </a:solidFill>
              <a:prstDash val="solid"/>
              <a:miter lim="800000"/>
            </a:ln>
            <a:effectLst/>
          </p:spPr>
        </p:cxnSp>
        <p:cxnSp>
          <p:nvCxnSpPr>
            <p:cNvPr id="153" name="Straight Connector 152">
              <a:extLst>
                <a:ext uri="{FF2B5EF4-FFF2-40B4-BE49-F238E27FC236}">
                  <a16:creationId xmlns:a16="http://schemas.microsoft.com/office/drawing/2014/main" id="{E2F54772-47B2-4092-9CE5-AF788ABB62F7}"/>
                </a:ext>
              </a:extLst>
            </p:cNvPr>
            <p:cNvCxnSpPr>
              <a:cxnSpLocks/>
            </p:cNvCxnSpPr>
            <p:nvPr/>
          </p:nvCxnSpPr>
          <p:spPr>
            <a:xfrm>
              <a:off x="13832864" y="3173967"/>
              <a:ext cx="0" cy="108696"/>
            </a:xfrm>
            <a:prstGeom prst="line">
              <a:avLst/>
            </a:prstGeom>
            <a:noFill/>
            <a:ln w="50800" cap="flat" cmpd="sng" algn="ctr">
              <a:solidFill>
                <a:srgbClr val="90A4AE">
                  <a:alpha val="50000"/>
                </a:srgbClr>
              </a:solidFill>
              <a:prstDash val="solid"/>
              <a:miter lim="800000"/>
            </a:ln>
            <a:effectLst/>
          </p:spPr>
        </p:cxnSp>
        <p:cxnSp>
          <p:nvCxnSpPr>
            <p:cNvPr id="154" name="Straight Connector 153">
              <a:extLst>
                <a:ext uri="{FF2B5EF4-FFF2-40B4-BE49-F238E27FC236}">
                  <a16:creationId xmlns:a16="http://schemas.microsoft.com/office/drawing/2014/main" id="{A1C63BD8-4B97-458A-9D42-21E60A96E9B0}"/>
                </a:ext>
              </a:extLst>
            </p:cNvPr>
            <p:cNvCxnSpPr>
              <a:cxnSpLocks/>
            </p:cNvCxnSpPr>
            <p:nvPr/>
          </p:nvCxnSpPr>
          <p:spPr>
            <a:xfrm>
              <a:off x="13832864" y="3421617"/>
              <a:ext cx="0" cy="108696"/>
            </a:xfrm>
            <a:prstGeom prst="line">
              <a:avLst/>
            </a:prstGeom>
            <a:noFill/>
            <a:ln w="50800" cap="flat" cmpd="sng" algn="ctr">
              <a:solidFill>
                <a:srgbClr val="90A4AE">
                  <a:alpha val="25000"/>
                </a:srgbClr>
              </a:solidFill>
              <a:prstDash val="solid"/>
              <a:miter lim="800000"/>
            </a:ln>
            <a:effectLst/>
          </p:spPr>
        </p:cxnSp>
      </p:grpSp>
      <p:cxnSp>
        <p:nvCxnSpPr>
          <p:cNvPr id="116" name="Straight Connector 115">
            <a:extLst>
              <a:ext uri="{FF2B5EF4-FFF2-40B4-BE49-F238E27FC236}">
                <a16:creationId xmlns:a16="http://schemas.microsoft.com/office/drawing/2014/main" id="{BDEB719B-5ED0-4CB7-B904-245C3233E7D8}"/>
              </a:ext>
            </a:extLst>
          </p:cNvPr>
          <p:cNvCxnSpPr>
            <a:cxnSpLocks/>
          </p:cNvCxnSpPr>
          <p:nvPr/>
        </p:nvCxnSpPr>
        <p:spPr>
          <a:xfrm flipH="1" flipV="1">
            <a:off x="5630403" y="2856894"/>
            <a:ext cx="1181304" cy="3016"/>
          </a:xfrm>
          <a:prstGeom prst="line">
            <a:avLst/>
          </a:prstGeom>
          <a:noFill/>
          <a:ln w="50800" cap="flat" cmpd="sng" algn="ctr">
            <a:gradFill>
              <a:gsLst>
                <a:gs pos="0">
                  <a:srgbClr val="0078D4"/>
                </a:gs>
                <a:gs pos="100000">
                  <a:srgbClr val="0DDCFF"/>
                </a:gs>
              </a:gsLst>
              <a:lin ang="5400000" scaled="1"/>
            </a:gradFill>
            <a:prstDash val="sysDot"/>
            <a:miter lim="800000"/>
          </a:ln>
          <a:effectLst/>
        </p:spPr>
      </p:cxnSp>
      <p:pic>
        <p:nvPicPr>
          <p:cNvPr id="117" name="Picture 116">
            <a:extLst>
              <a:ext uri="{FF2B5EF4-FFF2-40B4-BE49-F238E27FC236}">
                <a16:creationId xmlns:a16="http://schemas.microsoft.com/office/drawing/2014/main" id="{0C7B8EB6-B493-43BD-BC41-8EAD2D4D0D33}"/>
              </a:ext>
            </a:extLst>
          </p:cNvPr>
          <p:cNvPicPr>
            <a:picLocks noChangeAspect="1"/>
          </p:cNvPicPr>
          <p:nvPr/>
        </p:nvPicPr>
        <p:blipFill>
          <a:blip r:embed="rId10">
            <a:alphaModFix amt="20000"/>
          </a:blip>
          <a:stretch>
            <a:fillRect/>
          </a:stretch>
        </p:blipFill>
        <p:spPr>
          <a:xfrm>
            <a:off x="2264374" y="2406828"/>
            <a:ext cx="3359187" cy="347502"/>
          </a:xfrm>
          <a:prstGeom prst="rect">
            <a:avLst/>
          </a:prstGeom>
        </p:spPr>
      </p:pic>
      <p:pic>
        <p:nvPicPr>
          <p:cNvPr id="118" name="Picture 117">
            <a:extLst>
              <a:ext uri="{FF2B5EF4-FFF2-40B4-BE49-F238E27FC236}">
                <a16:creationId xmlns:a16="http://schemas.microsoft.com/office/drawing/2014/main" id="{E0819445-3B41-42D5-A138-D8984C632D44}"/>
              </a:ext>
            </a:extLst>
          </p:cNvPr>
          <p:cNvPicPr>
            <a:picLocks noChangeAspect="1"/>
          </p:cNvPicPr>
          <p:nvPr/>
        </p:nvPicPr>
        <p:blipFill>
          <a:blip r:embed="rId10">
            <a:alphaModFix amt="20000"/>
          </a:blip>
          <a:stretch>
            <a:fillRect/>
          </a:stretch>
        </p:blipFill>
        <p:spPr>
          <a:xfrm>
            <a:off x="2256764" y="2762748"/>
            <a:ext cx="3359187" cy="347502"/>
          </a:xfrm>
          <a:prstGeom prst="rect">
            <a:avLst/>
          </a:prstGeom>
        </p:spPr>
      </p:pic>
      <p:cxnSp>
        <p:nvCxnSpPr>
          <p:cNvPr id="119" name="Straight Connector 118">
            <a:extLst>
              <a:ext uri="{FF2B5EF4-FFF2-40B4-BE49-F238E27FC236}">
                <a16:creationId xmlns:a16="http://schemas.microsoft.com/office/drawing/2014/main" id="{8BE80D92-B553-43CC-A843-7FB0A2A9EC61}"/>
              </a:ext>
            </a:extLst>
          </p:cNvPr>
          <p:cNvCxnSpPr>
            <a:cxnSpLocks/>
          </p:cNvCxnSpPr>
          <p:nvPr/>
        </p:nvCxnSpPr>
        <p:spPr>
          <a:xfrm>
            <a:off x="2274010" y="2416216"/>
            <a:ext cx="3349551" cy="0"/>
          </a:xfrm>
          <a:prstGeom prst="line">
            <a:avLst/>
          </a:prstGeom>
          <a:noFill/>
          <a:ln w="12700" cap="flat" cmpd="sng" algn="ctr">
            <a:solidFill>
              <a:srgbClr val="0DDCFF"/>
            </a:solidFill>
            <a:prstDash val="solid"/>
            <a:miter lim="800000"/>
            <a:headEnd type="none" w="lg" len="med"/>
            <a:tailEnd type="none" w="lg" len="med"/>
          </a:ln>
          <a:effectLst/>
        </p:spPr>
      </p:cxnSp>
      <p:cxnSp>
        <p:nvCxnSpPr>
          <p:cNvPr id="120" name="Straight Connector 119">
            <a:extLst>
              <a:ext uri="{FF2B5EF4-FFF2-40B4-BE49-F238E27FC236}">
                <a16:creationId xmlns:a16="http://schemas.microsoft.com/office/drawing/2014/main" id="{60504F86-0F22-42AF-8FF7-E8A40DCB1D35}"/>
              </a:ext>
            </a:extLst>
          </p:cNvPr>
          <p:cNvCxnSpPr>
            <a:cxnSpLocks/>
          </p:cNvCxnSpPr>
          <p:nvPr/>
        </p:nvCxnSpPr>
        <p:spPr>
          <a:xfrm>
            <a:off x="2274010" y="2758954"/>
            <a:ext cx="3349551" cy="0"/>
          </a:xfrm>
          <a:prstGeom prst="line">
            <a:avLst/>
          </a:prstGeom>
          <a:noFill/>
          <a:ln w="6350" cap="flat" cmpd="sng" algn="ctr">
            <a:solidFill>
              <a:srgbClr val="0DDCFF">
                <a:alpha val="86000"/>
              </a:srgbClr>
            </a:solidFill>
            <a:prstDash val="solid"/>
            <a:miter lim="800000"/>
            <a:headEnd type="none" w="lg" len="med"/>
            <a:tailEnd type="none" w="lg" len="med"/>
          </a:ln>
          <a:effectLst/>
        </p:spPr>
      </p:cxnSp>
      <p:cxnSp>
        <p:nvCxnSpPr>
          <p:cNvPr id="121" name="Straight Connector 120">
            <a:extLst>
              <a:ext uri="{FF2B5EF4-FFF2-40B4-BE49-F238E27FC236}">
                <a16:creationId xmlns:a16="http://schemas.microsoft.com/office/drawing/2014/main" id="{5C2D6AC0-96CB-4E95-940A-FFA85FE83F48}"/>
              </a:ext>
            </a:extLst>
          </p:cNvPr>
          <p:cNvCxnSpPr>
            <a:cxnSpLocks/>
          </p:cNvCxnSpPr>
          <p:nvPr/>
        </p:nvCxnSpPr>
        <p:spPr>
          <a:xfrm>
            <a:off x="2274010" y="3101692"/>
            <a:ext cx="3349551" cy="0"/>
          </a:xfrm>
          <a:prstGeom prst="line">
            <a:avLst/>
          </a:prstGeom>
          <a:noFill/>
          <a:ln w="6350" cap="flat" cmpd="sng" algn="ctr">
            <a:solidFill>
              <a:srgbClr val="0DDCFF">
                <a:alpha val="86000"/>
              </a:srgbClr>
            </a:solidFill>
            <a:prstDash val="solid"/>
            <a:miter lim="800000"/>
            <a:headEnd type="none" w="lg" len="med"/>
            <a:tailEnd type="none" w="lg" len="med"/>
          </a:ln>
          <a:effectLst/>
        </p:spPr>
      </p:cxnSp>
      <p:cxnSp>
        <p:nvCxnSpPr>
          <p:cNvPr id="122" name="Straight Connector 121">
            <a:extLst>
              <a:ext uri="{FF2B5EF4-FFF2-40B4-BE49-F238E27FC236}">
                <a16:creationId xmlns:a16="http://schemas.microsoft.com/office/drawing/2014/main" id="{4AC68814-572A-45A0-8F94-C14C2C420B4B}"/>
              </a:ext>
            </a:extLst>
          </p:cNvPr>
          <p:cNvCxnSpPr>
            <a:cxnSpLocks/>
          </p:cNvCxnSpPr>
          <p:nvPr/>
        </p:nvCxnSpPr>
        <p:spPr>
          <a:xfrm>
            <a:off x="2274010" y="3444431"/>
            <a:ext cx="3349551" cy="0"/>
          </a:xfrm>
          <a:prstGeom prst="line">
            <a:avLst/>
          </a:prstGeom>
          <a:noFill/>
          <a:ln w="6350" cap="flat" cmpd="sng" algn="ctr">
            <a:solidFill>
              <a:srgbClr val="0DDCFF">
                <a:alpha val="86000"/>
              </a:srgbClr>
            </a:solidFill>
            <a:prstDash val="solid"/>
            <a:miter lim="800000"/>
            <a:headEnd type="none" w="lg" len="med"/>
            <a:tailEnd type="none" w="lg" len="med"/>
          </a:ln>
          <a:effectLst/>
        </p:spPr>
      </p:cxnSp>
      <p:sp>
        <p:nvSpPr>
          <p:cNvPr id="123" name="TextBox 122">
            <a:extLst>
              <a:ext uri="{FF2B5EF4-FFF2-40B4-BE49-F238E27FC236}">
                <a16:creationId xmlns:a16="http://schemas.microsoft.com/office/drawing/2014/main" id="{11F964C2-74D5-4DD3-BA79-9FA2AD4CE72F}"/>
              </a:ext>
            </a:extLst>
          </p:cNvPr>
          <p:cNvSpPr txBox="1"/>
          <p:nvPr/>
        </p:nvSpPr>
        <p:spPr>
          <a:xfrm>
            <a:off x="2313847" y="2120164"/>
            <a:ext cx="1206594" cy="210186"/>
          </a:xfrm>
          <a:prstGeom prst="rect">
            <a:avLst/>
          </a:prstGeom>
          <a:noFill/>
          <a:effectLst>
            <a:outerShdw blurRad="50800" dist="38100" dir="2700000" algn="tl" rotWithShape="0">
              <a:prstClr val="black">
                <a:alpha val="40000"/>
              </a:prstClr>
            </a:outerShdw>
          </a:effectLst>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1150" b="0" i="0" u="none" strike="noStrike" kern="0" cap="none" spc="0" normalizeH="0" baseline="0" noProof="0" dirty="0">
                <a:ln>
                  <a:noFill/>
                </a:ln>
                <a:solidFill>
                  <a:prstClr val="white"/>
                </a:solidFill>
                <a:effectLst/>
                <a:uLnTx/>
                <a:uFillTx/>
                <a:latin typeface="IndustryW00-Demi" panose="01000000000000000000" pitchFamily="2" charset="0"/>
                <a:ea typeface="Segoe Pro" charset="0"/>
                <a:cs typeface="Segoe UI Semibold" panose="020B0702040204020203" pitchFamily="34" charset="0"/>
              </a:rPr>
              <a:t>Column name</a:t>
            </a:r>
          </a:p>
        </p:txBody>
      </p:sp>
      <p:sp>
        <p:nvSpPr>
          <p:cNvPr id="124" name="TextBox 123">
            <a:extLst>
              <a:ext uri="{FF2B5EF4-FFF2-40B4-BE49-F238E27FC236}">
                <a16:creationId xmlns:a16="http://schemas.microsoft.com/office/drawing/2014/main" id="{35A9F023-D02C-49AD-83E4-53175838E6A5}"/>
              </a:ext>
            </a:extLst>
          </p:cNvPr>
          <p:cNvSpPr txBox="1"/>
          <p:nvPr/>
        </p:nvSpPr>
        <p:spPr>
          <a:xfrm>
            <a:off x="2313849" y="2505010"/>
            <a:ext cx="919891" cy="164469"/>
          </a:xfrm>
          <a:prstGeom prst="rect">
            <a:avLst/>
          </a:prstGeom>
          <a:noFill/>
          <a:effectLst>
            <a:outerShdw blurRad="50800" dist="38100" dir="2700000" algn="tl" rotWithShape="0">
              <a:prstClr val="black">
                <a:alpha val="40000"/>
              </a:prstClr>
            </a:outerShdw>
          </a:effectLst>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IndustryW00-Demi" panose="01000000000000000000" pitchFamily="2" charset="0"/>
                <a:ea typeface="Segoe Pro" charset="0"/>
                <a:cs typeface="Segoe UI" panose="020B0502040204020203" pitchFamily="34" charset="0"/>
              </a:rPr>
              <a:t>email</a:t>
            </a:r>
          </a:p>
        </p:txBody>
      </p:sp>
      <p:sp>
        <p:nvSpPr>
          <p:cNvPr id="125" name="TextBox 124">
            <a:extLst>
              <a:ext uri="{FF2B5EF4-FFF2-40B4-BE49-F238E27FC236}">
                <a16:creationId xmlns:a16="http://schemas.microsoft.com/office/drawing/2014/main" id="{27F3910A-10DA-4379-98AC-DFB085277EAF}"/>
              </a:ext>
            </a:extLst>
          </p:cNvPr>
          <p:cNvSpPr txBox="1"/>
          <p:nvPr/>
        </p:nvSpPr>
        <p:spPr>
          <a:xfrm>
            <a:off x="2313846" y="2856894"/>
            <a:ext cx="919891" cy="164469"/>
          </a:xfrm>
          <a:prstGeom prst="rect">
            <a:avLst/>
          </a:prstGeom>
          <a:noFill/>
          <a:effectLst>
            <a:outerShdw blurRad="50800" dist="38100" dir="2700000" algn="tl" rotWithShape="0">
              <a:prstClr val="black">
                <a:alpha val="40000"/>
              </a:prstClr>
            </a:outerShdw>
          </a:effectLst>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err="1">
                <a:ln>
                  <a:noFill/>
                </a:ln>
                <a:solidFill>
                  <a:prstClr val="white"/>
                </a:solidFill>
                <a:effectLst/>
                <a:uLnTx/>
                <a:uFillTx/>
                <a:latin typeface="IndustryW00-Demi" panose="01000000000000000000" pitchFamily="2" charset="0"/>
                <a:ea typeface="Segoe Pro" charset="0"/>
                <a:cs typeface="Segoe UI" panose="020B0502040204020203" pitchFamily="34" charset="0"/>
              </a:rPr>
              <a:t>creditcard</a:t>
            </a:r>
            <a:endParaRPr kumimoji="0" lang="en-US" sz="900" b="0" i="0" u="none" strike="noStrike" kern="0" cap="none" spc="0" normalizeH="0" baseline="0" noProof="0" dirty="0">
              <a:ln>
                <a:noFill/>
              </a:ln>
              <a:solidFill>
                <a:prstClr val="white"/>
              </a:solidFill>
              <a:effectLst/>
              <a:uLnTx/>
              <a:uFillTx/>
              <a:latin typeface="IndustryW00-Demi" panose="01000000000000000000" pitchFamily="2" charset="0"/>
              <a:ea typeface="Segoe Pro" charset="0"/>
              <a:cs typeface="Segoe UI" panose="020B0502040204020203" pitchFamily="34" charset="0"/>
            </a:endParaRPr>
          </a:p>
        </p:txBody>
      </p:sp>
      <p:sp>
        <p:nvSpPr>
          <p:cNvPr id="126" name="TextBox 125">
            <a:extLst>
              <a:ext uri="{FF2B5EF4-FFF2-40B4-BE49-F238E27FC236}">
                <a16:creationId xmlns:a16="http://schemas.microsoft.com/office/drawing/2014/main" id="{B4AC7B98-C4ED-4435-A5D2-323835DAB79E}"/>
              </a:ext>
            </a:extLst>
          </p:cNvPr>
          <p:cNvSpPr txBox="1"/>
          <p:nvPr/>
        </p:nvSpPr>
        <p:spPr>
          <a:xfrm>
            <a:off x="2313846" y="3186346"/>
            <a:ext cx="1020601" cy="164469"/>
          </a:xfrm>
          <a:prstGeom prst="rect">
            <a:avLst/>
          </a:prstGeom>
          <a:noFill/>
          <a:effectLst>
            <a:outerShdw blurRad="50800" dist="38100" dir="2700000" algn="tl" rotWithShape="0">
              <a:prstClr val="black">
                <a:alpha val="40000"/>
              </a:prstClr>
            </a:outerShdw>
          </a:effectLst>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err="1">
                <a:ln>
                  <a:noFill/>
                </a:ln>
                <a:solidFill>
                  <a:prstClr val="white"/>
                </a:solidFill>
                <a:effectLst/>
                <a:uLnTx/>
                <a:uFillTx/>
                <a:latin typeface="IndustryW00-Demi" panose="01000000000000000000" pitchFamily="2" charset="0"/>
                <a:ea typeface="Segoe Pro" charset="0"/>
                <a:cs typeface="Segoe UI" panose="020B0502040204020203" pitchFamily="34" charset="0"/>
              </a:rPr>
              <a:t>creditcardtype</a:t>
            </a:r>
            <a:endParaRPr kumimoji="0" lang="en-US" sz="900" b="0" i="0" u="none" strike="noStrike" kern="0" cap="none" spc="0" normalizeH="0" baseline="0" noProof="0" dirty="0">
              <a:ln>
                <a:noFill/>
              </a:ln>
              <a:solidFill>
                <a:prstClr val="white"/>
              </a:solidFill>
              <a:effectLst/>
              <a:uLnTx/>
              <a:uFillTx/>
              <a:latin typeface="IndustryW00-Demi" panose="01000000000000000000" pitchFamily="2" charset="0"/>
              <a:ea typeface="Segoe Pro" charset="0"/>
              <a:cs typeface="Segoe UI" panose="020B0502040204020203" pitchFamily="34" charset="0"/>
            </a:endParaRPr>
          </a:p>
        </p:txBody>
      </p:sp>
      <p:sp>
        <p:nvSpPr>
          <p:cNvPr id="127" name="TextBox 126">
            <a:extLst>
              <a:ext uri="{FF2B5EF4-FFF2-40B4-BE49-F238E27FC236}">
                <a16:creationId xmlns:a16="http://schemas.microsoft.com/office/drawing/2014/main" id="{63A0EB94-7CBC-4597-8548-AE69EEC12764}"/>
              </a:ext>
            </a:extLst>
          </p:cNvPr>
          <p:cNvSpPr txBox="1"/>
          <p:nvPr/>
        </p:nvSpPr>
        <p:spPr>
          <a:xfrm>
            <a:off x="2313846" y="3509863"/>
            <a:ext cx="919891" cy="164469"/>
          </a:xfrm>
          <a:prstGeom prst="rect">
            <a:avLst/>
          </a:prstGeom>
          <a:noFill/>
          <a:effectLst>
            <a:outerShdw blurRad="50800" dist="38100" dir="2700000" algn="tl" rotWithShape="0">
              <a:prstClr val="black">
                <a:alpha val="40000"/>
              </a:prstClr>
            </a:outerShdw>
          </a:effectLst>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IndustryW00-Demi" panose="01000000000000000000" pitchFamily="2" charset="0"/>
                <a:ea typeface="Segoe Pro" charset="0"/>
                <a:cs typeface="Segoe UI" panose="020B0502040204020203" pitchFamily="34" charset="0"/>
              </a:rPr>
              <a:t>amount</a:t>
            </a:r>
          </a:p>
        </p:txBody>
      </p:sp>
      <p:sp>
        <p:nvSpPr>
          <p:cNvPr id="128" name="TextBox 127">
            <a:extLst>
              <a:ext uri="{FF2B5EF4-FFF2-40B4-BE49-F238E27FC236}">
                <a16:creationId xmlns:a16="http://schemas.microsoft.com/office/drawing/2014/main" id="{AC778884-19E0-4636-ACD8-4854F67C09D3}"/>
              </a:ext>
            </a:extLst>
          </p:cNvPr>
          <p:cNvSpPr txBox="1"/>
          <p:nvPr/>
        </p:nvSpPr>
        <p:spPr>
          <a:xfrm>
            <a:off x="3802965" y="2120164"/>
            <a:ext cx="1206594" cy="210186"/>
          </a:xfrm>
          <a:prstGeom prst="rect">
            <a:avLst/>
          </a:prstGeom>
          <a:noFill/>
          <a:effectLst>
            <a:outerShdw blurRad="50800" dist="38100" dir="2700000" algn="tl" rotWithShape="0">
              <a:prstClr val="black">
                <a:alpha val="40000"/>
              </a:prstClr>
            </a:outerShdw>
          </a:effectLst>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1150" b="0" i="0" u="none" strike="noStrike" kern="0" cap="none" spc="0" normalizeH="0" baseline="0" noProof="0" dirty="0">
                <a:ln>
                  <a:noFill/>
                </a:ln>
                <a:solidFill>
                  <a:prstClr val="white"/>
                </a:solidFill>
                <a:effectLst/>
                <a:uLnTx/>
                <a:uFillTx/>
                <a:latin typeface="IndustryW00-Demi" panose="01000000000000000000" pitchFamily="2" charset="0"/>
                <a:ea typeface="Segoe Pro" charset="0"/>
                <a:cs typeface="Segoe UI Semibold" panose="020B0702040204020203" pitchFamily="34" charset="0"/>
              </a:rPr>
              <a:t>Classifications</a:t>
            </a:r>
          </a:p>
        </p:txBody>
      </p:sp>
      <p:grpSp>
        <p:nvGrpSpPr>
          <p:cNvPr id="129" name="Group 128">
            <a:extLst>
              <a:ext uri="{FF2B5EF4-FFF2-40B4-BE49-F238E27FC236}">
                <a16:creationId xmlns:a16="http://schemas.microsoft.com/office/drawing/2014/main" id="{FB33E7AB-7D27-4686-AC4E-80C863FF1D50}"/>
              </a:ext>
            </a:extLst>
          </p:cNvPr>
          <p:cNvGrpSpPr/>
          <p:nvPr/>
        </p:nvGrpSpPr>
        <p:grpSpPr>
          <a:xfrm>
            <a:off x="3889629" y="2479351"/>
            <a:ext cx="1109465" cy="216468"/>
            <a:chOff x="5266301" y="4116200"/>
            <a:chExt cx="1109465" cy="216468"/>
          </a:xfrm>
        </p:grpSpPr>
        <p:sp>
          <p:nvSpPr>
            <p:cNvPr id="149" name="Rectangle: Rounded Corners 148">
              <a:extLst>
                <a:ext uri="{FF2B5EF4-FFF2-40B4-BE49-F238E27FC236}">
                  <a16:creationId xmlns:a16="http://schemas.microsoft.com/office/drawing/2014/main" id="{40C85B61-1162-4B91-A175-AAB2B4BABB43}"/>
                </a:ext>
              </a:extLst>
            </p:cNvPr>
            <p:cNvSpPr/>
            <p:nvPr/>
          </p:nvSpPr>
          <p:spPr>
            <a:xfrm>
              <a:off x="5266301" y="4116200"/>
              <a:ext cx="1029730" cy="216468"/>
            </a:xfrm>
            <a:prstGeom prst="roundRect">
              <a:avLst>
                <a:gd name="adj" fmla="val 50000"/>
              </a:avLst>
            </a:prstGeom>
            <a:solidFill>
              <a:srgbClr val="02282E"/>
            </a:solidFill>
            <a:ln w="12700" cap="flat" cmpd="sng" algn="ctr">
              <a:solidFill>
                <a:srgbClr val="0DDC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0" name="TextBox 149">
              <a:extLst>
                <a:ext uri="{FF2B5EF4-FFF2-40B4-BE49-F238E27FC236}">
                  <a16:creationId xmlns:a16="http://schemas.microsoft.com/office/drawing/2014/main" id="{CC3030E2-BC61-46EF-9A10-E07C34D0BB3B}"/>
                </a:ext>
              </a:extLst>
            </p:cNvPr>
            <p:cNvSpPr txBox="1"/>
            <p:nvPr/>
          </p:nvSpPr>
          <p:spPr>
            <a:xfrm>
              <a:off x="5303439" y="4136172"/>
              <a:ext cx="1072327" cy="164469"/>
            </a:xfrm>
            <a:prstGeom prst="rect">
              <a:avLst/>
            </a:prstGeom>
            <a:noFill/>
          </p:spPr>
          <p:txBody>
            <a:bodyPr wrap="square" tIns="0" bIns="0" rtlCol="0">
              <a:spAutoFit/>
            </a:bodyPr>
            <a:lstStyle/>
            <a:p>
              <a:pPr marL="0" marR="0" lvl="0" indent="0" algn="ctr"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IndustryW00-Demi" panose="01000000000000000000" pitchFamily="2" charset="0"/>
                  <a:ea typeface="Segoe Pro" charset="0"/>
                  <a:cs typeface="Segoe UI" panose="020B0502040204020203" pitchFamily="34" charset="0"/>
                </a:rPr>
                <a:t>Email Address</a:t>
              </a:r>
            </a:p>
          </p:txBody>
        </p:sp>
        <p:pic>
          <p:nvPicPr>
            <p:cNvPr id="151" name="Graphic 150">
              <a:extLst>
                <a:ext uri="{FF2B5EF4-FFF2-40B4-BE49-F238E27FC236}">
                  <a16:creationId xmlns:a16="http://schemas.microsoft.com/office/drawing/2014/main" id="{28DC85F6-466A-4B11-B103-0A63A12F1064}"/>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354637" y="4163590"/>
              <a:ext cx="95250" cy="133350"/>
            </a:xfrm>
            <a:prstGeom prst="rect">
              <a:avLst/>
            </a:prstGeom>
          </p:spPr>
        </p:pic>
      </p:grpSp>
      <p:grpSp>
        <p:nvGrpSpPr>
          <p:cNvPr id="130" name="Group 129">
            <a:extLst>
              <a:ext uri="{FF2B5EF4-FFF2-40B4-BE49-F238E27FC236}">
                <a16:creationId xmlns:a16="http://schemas.microsoft.com/office/drawing/2014/main" id="{96009D21-B61A-4B6F-8F4C-92D4C1F9DE16}"/>
              </a:ext>
            </a:extLst>
          </p:cNvPr>
          <p:cNvGrpSpPr/>
          <p:nvPr/>
        </p:nvGrpSpPr>
        <p:grpSpPr>
          <a:xfrm>
            <a:off x="3889504" y="2814896"/>
            <a:ext cx="1419096" cy="216468"/>
            <a:chOff x="5266300" y="4116200"/>
            <a:chExt cx="1419096" cy="216468"/>
          </a:xfrm>
        </p:grpSpPr>
        <p:sp>
          <p:nvSpPr>
            <p:cNvPr id="146" name="Rectangle: Rounded Corners 145">
              <a:extLst>
                <a:ext uri="{FF2B5EF4-FFF2-40B4-BE49-F238E27FC236}">
                  <a16:creationId xmlns:a16="http://schemas.microsoft.com/office/drawing/2014/main" id="{52894B2F-4FB1-4593-B133-0CEC87D6DD11}"/>
                </a:ext>
              </a:extLst>
            </p:cNvPr>
            <p:cNvSpPr/>
            <p:nvPr/>
          </p:nvSpPr>
          <p:spPr>
            <a:xfrm>
              <a:off x="5266300" y="4116200"/>
              <a:ext cx="1298445" cy="216468"/>
            </a:xfrm>
            <a:prstGeom prst="roundRect">
              <a:avLst>
                <a:gd name="adj" fmla="val 50000"/>
              </a:avLst>
            </a:prstGeom>
            <a:solidFill>
              <a:srgbClr val="02282E"/>
            </a:solidFill>
            <a:ln w="12700" cap="flat" cmpd="sng" algn="ctr">
              <a:solidFill>
                <a:srgbClr val="0DDC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7" name="TextBox 146">
              <a:extLst>
                <a:ext uri="{FF2B5EF4-FFF2-40B4-BE49-F238E27FC236}">
                  <a16:creationId xmlns:a16="http://schemas.microsoft.com/office/drawing/2014/main" id="{C0D9EA1A-E892-4172-AF7B-4DB41FCF7A1B}"/>
                </a:ext>
              </a:extLst>
            </p:cNvPr>
            <p:cNvSpPr txBox="1"/>
            <p:nvPr/>
          </p:nvSpPr>
          <p:spPr>
            <a:xfrm>
              <a:off x="5303439" y="4136172"/>
              <a:ext cx="1381957" cy="164469"/>
            </a:xfrm>
            <a:prstGeom prst="rect">
              <a:avLst/>
            </a:prstGeom>
            <a:noFill/>
          </p:spPr>
          <p:txBody>
            <a:bodyPr wrap="square" tIns="0" bIns="0" rtlCol="0">
              <a:spAutoFit/>
            </a:bodyPr>
            <a:lstStyle/>
            <a:p>
              <a:pPr marL="0" marR="0" lvl="0" indent="0" algn="ctr"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IndustryW00-Demi" panose="01000000000000000000" pitchFamily="2" charset="0"/>
                  <a:ea typeface="Segoe Pro" charset="0"/>
                  <a:cs typeface="Segoe UI" panose="020B0502040204020203" pitchFamily="34" charset="0"/>
                </a:rPr>
                <a:t>Credit Card Number</a:t>
              </a:r>
            </a:p>
          </p:txBody>
        </p:sp>
        <p:pic>
          <p:nvPicPr>
            <p:cNvPr id="148" name="Graphic 147">
              <a:extLst>
                <a:ext uri="{FF2B5EF4-FFF2-40B4-BE49-F238E27FC236}">
                  <a16:creationId xmlns:a16="http://schemas.microsoft.com/office/drawing/2014/main" id="{A66FA34F-BB74-43D7-B100-17AB87C2D588}"/>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354637" y="4163590"/>
              <a:ext cx="95250" cy="133350"/>
            </a:xfrm>
            <a:prstGeom prst="rect">
              <a:avLst/>
            </a:prstGeom>
          </p:spPr>
        </p:pic>
      </p:grpSp>
      <p:sp>
        <p:nvSpPr>
          <p:cNvPr id="131" name="TextBox 130">
            <a:extLst>
              <a:ext uri="{FF2B5EF4-FFF2-40B4-BE49-F238E27FC236}">
                <a16:creationId xmlns:a16="http://schemas.microsoft.com/office/drawing/2014/main" id="{216D7FBF-B128-4FA1-A6C7-3EA9AF5A18F7}"/>
              </a:ext>
            </a:extLst>
          </p:cNvPr>
          <p:cNvSpPr txBox="1"/>
          <p:nvPr/>
        </p:nvSpPr>
        <p:spPr>
          <a:xfrm>
            <a:off x="3103845" y="3775166"/>
            <a:ext cx="1409304" cy="26161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CA" sz="1100" b="0" i="0" u="none" strike="noStrike" kern="0" cap="none" spc="0" normalizeH="0" baseline="0" noProof="0" dirty="0">
                <a:ln>
                  <a:noFill/>
                </a:ln>
                <a:solidFill>
                  <a:srgbClr val="0DDCFF"/>
                </a:solidFill>
                <a:effectLst/>
                <a:uLnTx/>
                <a:uFillTx/>
                <a:latin typeface="IndustryW00-Demi" panose="01000000000000000000" pitchFamily="2" charset="0"/>
                <a:cs typeface="Segoe UI Semibold" panose="020B0702040204020203" pitchFamily="34" charset="0"/>
              </a:rPr>
              <a:t>CashFlow_{N}.csv</a:t>
            </a:r>
          </a:p>
        </p:txBody>
      </p:sp>
      <p:sp>
        <p:nvSpPr>
          <p:cNvPr id="132" name="Rectangle 131">
            <a:extLst>
              <a:ext uri="{FF2B5EF4-FFF2-40B4-BE49-F238E27FC236}">
                <a16:creationId xmlns:a16="http://schemas.microsoft.com/office/drawing/2014/main" id="{84BCDF19-9DFF-49C8-942F-B07FCE39984B}"/>
              </a:ext>
            </a:extLst>
          </p:cNvPr>
          <p:cNvSpPr/>
          <p:nvPr/>
        </p:nvSpPr>
        <p:spPr>
          <a:xfrm>
            <a:off x="2265743" y="2057622"/>
            <a:ext cx="3357818" cy="1713891"/>
          </a:xfrm>
          <a:prstGeom prst="rect">
            <a:avLst/>
          </a:prstGeom>
          <a:solidFill>
            <a:srgbClr val="0078D4">
              <a:alpha val="18000"/>
            </a:srgbClr>
          </a:solidFill>
          <a:ln w="12700" cap="flat" cmpd="sng" algn="ctr">
            <a:solidFill>
              <a:srgbClr val="0DDCFF"/>
            </a:solidFill>
            <a:prstDash val="dash"/>
            <a:miter lim="800000"/>
          </a:ln>
          <a:effectLst>
            <a:outerShdw blurRad="63500" sx="102000" sy="102000" algn="ctr"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3" name="TextBox 132">
            <a:extLst>
              <a:ext uri="{FF2B5EF4-FFF2-40B4-BE49-F238E27FC236}">
                <a16:creationId xmlns:a16="http://schemas.microsoft.com/office/drawing/2014/main" id="{EA10EFB4-E9D9-4515-81DB-1F80F6993A53}"/>
              </a:ext>
            </a:extLst>
          </p:cNvPr>
          <p:cNvSpPr txBox="1"/>
          <p:nvPr/>
        </p:nvSpPr>
        <p:spPr>
          <a:xfrm>
            <a:off x="6890199" y="3784750"/>
            <a:ext cx="1388115"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Profit_01.json</a:t>
            </a:r>
          </a:p>
        </p:txBody>
      </p:sp>
      <p:cxnSp>
        <p:nvCxnSpPr>
          <p:cNvPr id="134" name="Straight Connector 133">
            <a:extLst>
              <a:ext uri="{FF2B5EF4-FFF2-40B4-BE49-F238E27FC236}">
                <a16:creationId xmlns:a16="http://schemas.microsoft.com/office/drawing/2014/main" id="{6267C9B4-4D1D-4501-B175-5FB19B0B5DBB}"/>
              </a:ext>
            </a:extLst>
          </p:cNvPr>
          <p:cNvCxnSpPr>
            <a:cxnSpLocks/>
          </p:cNvCxnSpPr>
          <p:nvPr/>
        </p:nvCxnSpPr>
        <p:spPr>
          <a:xfrm flipV="1">
            <a:off x="6837107" y="2035130"/>
            <a:ext cx="0" cy="1998104"/>
          </a:xfrm>
          <a:prstGeom prst="line">
            <a:avLst/>
          </a:prstGeom>
          <a:noFill/>
          <a:ln w="50800" cap="flat" cmpd="sng" algn="ctr">
            <a:gradFill>
              <a:gsLst>
                <a:gs pos="0">
                  <a:srgbClr val="0078D4"/>
                </a:gs>
                <a:gs pos="100000">
                  <a:srgbClr val="0DDCFF"/>
                </a:gs>
              </a:gsLst>
              <a:lin ang="5400000" scaled="1"/>
            </a:gradFill>
            <a:prstDash val="solid"/>
            <a:miter lim="800000"/>
          </a:ln>
          <a:effectLst/>
        </p:spPr>
      </p:cxnSp>
      <p:cxnSp>
        <p:nvCxnSpPr>
          <p:cNvPr id="135" name="Straight Connector 134">
            <a:extLst>
              <a:ext uri="{FF2B5EF4-FFF2-40B4-BE49-F238E27FC236}">
                <a16:creationId xmlns:a16="http://schemas.microsoft.com/office/drawing/2014/main" id="{087AAFF3-DC93-47A3-AF4B-F427EBB6A635}"/>
              </a:ext>
            </a:extLst>
          </p:cNvPr>
          <p:cNvCxnSpPr>
            <a:cxnSpLocks/>
          </p:cNvCxnSpPr>
          <p:nvPr/>
        </p:nvCxnSpPr>
        <p:spPr>
          <a:xfrm flipV="1">
            <a:off x="5613908" y="2057622"/>
            <a:ext cx="0" cy="1723064"/>
          </a:xfrm>
          <a:prstGeom prst="line">
            <a:avLst/>
          </a:prstGeom>
          <a:noFill/>
          <a:ln w="50800" cap="flat" cmpd="sng" algn="ctr">
            <a:gradFill>
              <a:gsLst>
                <a:gs pos="0">
                  <a:srgbClr val="0078D4"/>
                </a:gs>
                <a:gs pos="100000">
                  <a:srgbClr val="0DDCFF"/>
                </a:gs>
              </a:gsLst>
              <a:lin ang="5400000" scaled="1"/>
            </a:gradFill>
            <a:prstDash val="solid"/>
            <a:miter lim="800000"/>
          </a:ln>
          <a:effectLst/>
        </p:spPr>
      </p:cxnSp>
      <p:pic>
        <p:nvPicPr>
          <p:cNvPr id="136" name="Picture 135">
            <a:extLst>
              <a:ext uri="{FF2B5EF4-FFF2-40B4-BE49-F238E27FC236}">
                <a16:creationId xmlns:a16="http://schemas.microsoft.com/office/drawing/2014/main" id="{9E462856-1E76-4FFB-A09F-400565D0580B}"/>
              </a:ext>
            </a:extLst>
          </p:cNvPr>
          <p:cNvPicPr>
            <a:picLocks noChangeAspect="1"/>
          </p:cNvPicPr>
          <p:nvPr/>
        </p:nvPicPr>
        <p:blipFill>
          <a:blip r:embed="rId13"/>
          <a:stretch>
            <a:fillRect/>
          </a:stretch>
        </p:blipFill>
        <p:spPr>
          <a:xfrm>
            <a:off x="6084669" y="2420236"/>
            <a:ext cx="275583" cy="275583"/>
          </a:xfrm>
          <a:prstGeom prst="rect">
            <a:avLst/>
          </a:prstGeom>
        </p:spPr>
      </p:pic>
      <p:sp>
        <p:nvSpPr>
          <p:cNvPr id="137" name="TextBox 136">
            <a:extLst>
              <a:ext uri="{FF2B5EF4-FFF2-40B4-BE49-F238E27FC236}">
                <a16:creationId xmlns:a16="http://schemas.microsoft.com/office/drawing/2014/main" id="{E904B033-9FC9-4C7D-A6EA-26954BB34AD1}"/>
              </a:ext>
            </a:extLst>
          </p:cNvPr>
          <p:cNvSpPr txBox="1"/>
          <p:nvPr/>
        </p:nvSpPr>
        <p:spPr>
          <a:xfrm>
            <a:off x="5526997" y="2916774"/>
            <a:ext cx="1388115" cy="283604"/>
          </a:xfrm>
          <a:prstGeom prst="rect">
            <a:avLst/>
          </a:prstGeom>
          <a:noFill/>
        </p:spPr>
        <p:txBody>
          <a:bodyPr wrap="square" tIns="0" bIns="0" rtlCol="0">
            <a:spAutoFit/>
          </a:bodyPr>
          <a:lstStyle/>
          <a:p>
            <a:pPr marL="0" marR="0" lvl="0" indent="0" algn="ctr" defTabSz="1097280" eaLnBrk="1" fontAlgn="auto" latinLnBrk="0" hangingPunct="1">
              <a:lnSpc>
                <a:spcPct val="125000"/>
              </a:lnSpc>
              <a:spcBef>
                <a:spcPts val="0"/>
              </a:spcBef>
              <a:spcAft>
                <a:spcPts val="0"/>
              </a:spcAft>
              <a:buClrTx/>
              <a:buSzTx/>
              <a:buFontTx/>
              <a:buNone/>
              <a:tabLst/>
              <a:defRPr/>
            </a:pPr>
            <a:r>
              <a:rPr kumimoji="0" lang="en-US" sz="1600" b="1" i="0" u="none" strike="noStrike" kern="0" cap="none" spc="0" normalizeH="0" baseline="0" noProof="0" dirty="0">
                <a:ln>
                  <a:noFill/>
                </a:ln>
                <a:gradFill>
                  <a:gsLst>
                    <a:gs pos="0">
                      <a:srgbClr val="0078D4"/>
                    </a:gs>
                    <a:gs pos="100000">
                      <a:srgbClr val="0DDCFF"/>
                    </a:gs>
                  </a:gsLst>
                  <a:lin ang="5400000" scaled="1"/>
                </a:gradFill>
                <a:effectLst/>
                <a:uLnTx/>
                <a:uFillTx/>
                <a:latin typeface="Consolas" panose="020B0609020204030204" pitchFamily="49" charset="0"/>
                <a:ea typeface="Segoe Pro" charset="0"/>
                <a:cs typeface="Segoe UI" panose="020B0502040204020203" pitchFamily="34" charset="0"/>
              </a:rPr>
              <a:t>REST API</a:t>
            </a:r>
          </a:p>
        </p:txBody>
      </p:sp>
      <p:sp>
        <p:nvSpPr>
          <p:cNvPr id="138" name="TextBox 137">
            <a:extLst>
              <a:ext uri="{FF2B5EF4-FFF2-40B4-BE49-F238E27FC236}">
                <a16:creationId xmlns:a16="http://schemas.microsoft.com/office/drawing/2014/main" id="{32E37196-28E0-4533-8306-939E3DB13456}"/>
              </a:ext>
            </a:extLst>
          </p:cNvPr>
          <p:cNvSpPr txBox="1"/>
          <p:nvPr/>
        </p:nvSpPr>
        <p:spPr>
          <a:xfrm>
            <a:off x="8101779" y="2120164"/>
            <a:ext cx="1206594" cy="201658"/>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1150" b="1" i="0" u="none" strike="noStrike" kern="0" cap="none" spc="0" normalizeH="0" baseline="0" noProof="0" dirty="0">
                <a:ln>
                  <a:noFill/>
                </a:ln>
                <a:solidFill>
                  <a:prstClr val="white"/>
                </a:solidFill>
                <a:effectLst/>
                <a:uLnTx/>
                <a:uFillTx/>
                <a:latin typeface="Cascadia Code" panose="020B0609020000020004" pitchFamily="49" charset="0"/>
                <a:ea typeface="Segoe Pro" charset="0"/>
                <a:cs typeface="Cascadia Code" panose="020B0609020000020004" pitchFamily="49" charset="0"/>
              </a:rPr>
              <a:t>asset</a:t>
            </a:r>
          </a:p>
        </p:txBody>
      </p:sp>
      <p:sp>
        <p:nvSpPr>
          <p:cNvPr id="139" name="TextBox 138">
            <a:extLst>
              <a:ext uri="{FF2B5EF4-FFF2-40B4-BE49-F238E27FC236}">
                <a16:creationId xmlns:a16="http://schemas.microsoft.com/office/drawing/2014/main" id="{998FA4A4-49EE-4338-A83F-9A479FB113D9}"/>
              </a:ext>
            </a:extLst>
          </p:cNvPr>
          <p:cNvSpPr txBox="1"/>
          <p:nvPr/>
        </p:nvSpPr>
        <p:spPr>
          <a:xfrm>
            <a:off x="8101780" y="2531255"/>
            <a:ext cx="1388115"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CashFlow_{N}.csv</a:t>
            </a:r>
          </a:p>
        </p:txBody>
      </p:sp>
      <p:sp>
        <p:nvSpPr>
          <p:cNvPr id="140" name="TextBox 139">
            <a:extLst>
              <a:ext uri="{FF2B5EF4-FFF2-40B4-BE49-F238E27FC236}">
                <a16:creationId xmlns:a16="http://schemas.microsoft.com/office/drawing/2014/main" id="{3F1BFF76-1889-4B27-BA96-C009D88F0217}"/>
              </a:ext>
            </a:extLst>
          </p:cNvPr>
          <p:cNvSpPr txBox="1"/>
          <p:nvPr/>
        </p:nvSpPr>
        <p:spPr>
          <a:xfrm>
            <a:off x="8101780" y="3422969"/>
            <a:ext cx="1388115"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Sales_{N}.parquet</a:t>
            </a:r>
          </a:p>
        </p:txBody>
      </p:sp>
      <p:sp>
        <p:nvSpPr>
          <p:cNvPr id="141" name="TextBox 140">
            <a:extLst>
              <a:ext uri="{FF2B5EF4-FFF2-40B4-BE49-F238E27FC236}">
                <a16:creationId xmlns:a16="http://schemas.microsoft.com/office/drawing/2014/main" id="{6E2C2D7F-3BAF-425C-82AE-19B7A447DDF7}"/>
              </a:ext>
            </a:extLst>
          </p:cNvPr>
          <p:cNvSpPr txBox="1"/>
          <p:nvPr/>
        </p:nvSpPr>
        <p:spPr>
          <a:xfrm>
            <a:off x="8101779" y="3784750"/>
            <a:ext cx="1548831"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Profit_{N}.json</a:t>
            </a:r>
          </a:p>
        </p:txBody>
      </p:sp>
      <p:sp>
        <p:nvSpPr>
          <p:cNvPr id="142" name="TextBox 141">
            <a:extLst>
              <a:ext uri="{FF2B5EF4-FFF2-40B4-BE49-F238E27FC236}">
                <a16:creationId xmlns:a16="http://schemas.microsoft.com/office/drawing/2014/main" id="{00D22773-C3B1-485A-B9AA-5F9D85B1BDB1}"/>
              </a:ext>
            </a:extLst>
          </p:cNvPr>
          <p:cNvSpPr txBox="1"/>
          <p:nvPr/>
        </p:nvSpPr>
        <p:spPr>
          <a:xfrm>
            <a:off x="9403107" y="2531255"/>
            <a:ext cx="2518301" cy="678904"/>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0078D4"/>
                </a:solidFill>
                <a:effectLst/>
                <a:uLnTx/>
                <a:uFillTx/>
                <a:latin typeface="Consolas" panose="020B0609020204030204" pitchFamily="49" charset="0"/>
                <a:ea typeface="Segoe Pro" charset="0"/>
                <a:cs typeface="Segoe UI" panose="020B0502040204020203" pitchFamily="34" charset="0"/>
              </a:rPr>
              <a:t>0: </a:t>
            </a:r>
            <a:r>
              <a:rPr kumimoji="0" lang="en-US" sz="900" b="1"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email, </a:t>
            </a:r>
            <a:r>
              <a:rPr kumimoji="0" lang="en-US" sz="900" b="1" i="0" u="none" strike="noStrike" kern="0" cap="none" spc="0" normalizeH="0" baseline="0" noProof="0" dirty="0">
                <a:ln>
                  <a:noFill/>
                </a:ln>
                <a:solidFill>
                  <a:srgbClr val="0DDCFF"/>
                </a:solidFill>
                <a:effectLst/>
                <a:uLnTx/>
                <a:uFillTx/>
                <a:latin typeface="Consolas" panose="020B0609020204030204" pitchFamily="49" charset="0"/>
                <a:ea typeface="Segoe Pro" charset="0"/>
                <a:cs typeface="Segoe UI" panose="020B0502040204020203" pitchFamily="34" charset="0"/>
              </a:rPr>
              <a:t>PERSONAL.EMAIL</a:t>
            </a:r>
          </a:p>
          <a:p>
            <a:pPr marL="0" marR="0" lvl="0" indent="0" defTabSz="1097280" eaLnBrk="1" fontAlgn="auto" latinLnBrk="0" hangingPunct="1">
              <a:lnSpc>
                <a:spcPct val="125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0078D4"/>
                </a:solidFill>
                <a:effectLst/>
                <a:uLnTx/>
                <a:uFillTx/>
                <a:latin typeface="Consolas" panose="020B0609020204030204" pitchFamily="49" charset="0"/>
                <a:ea typeface="Segoe Pro" charset="0"/>
                <a:cs typeface="Segoe UI" panose="020B0502040204020203" pitchFamily="34" charset="0"/>
              </a:rPr>
              <a:t>1: </a:t>
            </a:r>
            <a:r>
              <a:rPr kumimoji="0" lang="en-US" sz="900" b="1" i="0" u="none" strike="noStrike" kern="0" cap="none" spc="0" normalizeH="0" baseline="0" noProof="0" dirty="0" err="1">
                <a:ln>
                  <a:noFill/>
                </a:ln>
                <a:solidFill>
                  <a:prstClr val="white"/>
                </a:solidFill>
                <a:effectLst/>
                <a:uLnTx/>
                <a:uFillTx/>
                <a:latin typeface="Consolas" panose="020B0609020204030204" pitchFamily="49" charset="0"/>
                <a:ea typeface="Segoe Pro" charset="0"/>
                <a:cs typeface="Segoe UI" panose="020B0502040204020203" pitchFamily="34" charset="0"/>
              </a:rPr>
              <a:t>creditcard</a:t>
            </a:r>
            <a:r>
              <a:rPr kumimoji="0" lang="en-US" sz="900" b="1"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 </a:t>
            </a:r>
            <a:r>
              <a:rPr kumimoji="0" lang="en-US" sz="900" b="1" i="0" u="none" strike="noStrike" kern="0" cap="none" spc="0" normalizeH="0" baseline="0" noProof="0" dirty="0">
                <a:ln>
                  <a:noFill/>
                </a:ln>
                <a:solidFill>
                  <a:srgbClr val="0DDCFF"/>
                </a:solidFill>
                <a:effectLst/>
                <a:uLnTx/>
                <a:uFillTx/>
                <a:latin typeface="Consolas" panose="020B0609020204030204" pitchFamily="49" charset="0"/>
                <a:ea typeface="Segoe Pro" charset="0"/>
                <a:cs typeface="Segoe UI" panose="020B0502040204020203" pitchFamily="34" charset="0"/>
              </a:rPr>
              <a:t>FINANCIAL.CREDIT_C...</a:t>
            </a:r>
          </a:p>
          <a:p>
            <a:pPr marL="0" marR="0" lvl="0" indent="0" defTabSz="1097280" eaLnBrk="1" fontAlgn="auto" latinLnBrk="0" hangingPunct="1">
              <a:lnSpc>
                <a:spcPct val="125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0078D4"/>
                </a:solidFill>
                <a:effectLst/>
                <a:uLnTx/>
                <a:uFillTx/>
                <a:latin typeface="Consolas" panose="020B0609020204030204" pitchFamily="49" charset="0"/>
                <a:ea typeface="Segoe Pro" charset="0"/>
                <a:cs typeface="Segoe UI" panose="020B0502040204020203" pitchFamily="34" charset="0"/>
              </a:rPr>
              <a:t>2: </a:t>
            </a:r>
            <a:r>
              <a:rPr kumimoji="0" lang="en-US" sz="900" b="1" i="0" u="none" strike="noStrike" kern="0" cap="none" spc="0" normalizeH="0" baseline="0" noProof="0" dirty="0" err="1">
                <a:ln>
                  <a:noFill/>
                </a:ln>
                <a:solidFill>
                  <a:prstClr val="white"/>
                </a:solidFill>
                <a:effectLst/>
                <a:uLnTx/>
                <a:uFillTx/>
                <a:latin typeface="Consolas" panose="020B0609020204030204" pitchFamily="49" charset="0"/>
                <a:ea typeface="Segoe Pro" charset="0"/>
                <a:cs typeface="Segoe UI" panose="020B0502040204020203" pitchFamily="34" charset="0"/>
              </a:rPr>
              <a:t>creditcardtype</a:t>
            </a:r>
            <a:r>
              <a:rPr kumimoji="0" lang="en-US" sz="900" b="1"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 </a:t>
            </a:r>
            <a:r>
              <a:rPr kumimoji="0" lang="en-US" sz="900" b="1" i="0" u="none" strike="noStrike" kern="0" cap="none" spc="0" normalizeH="0" baseline="0" noProof="0" dirty="0">
                <a:ln>
                  <a:noFill/>
                </a:ln>
                <a:solidFill>
                  <a:srgbClr val="0DDCFF"/>
                </a:solidFill>
                <a:effectLst/>
                <a:uLnTx/>
                <a:uFillTx/>
                <a:latin typeface="Consolas" panose="020B0609020204030204" pitchFamily="49" charset="0"/>
                <a:ea typeface="Segoe Pro" charset="0"/>
                <a:cs typeface="Segoe UI" panose="020B0502040204020203" pitchFamily="34" charset="0"/>
              </a:rPr>
              <a:t>NULL</a:t>
            </a:r>
          </a:p>
          <a:p>
            <a:pPr marL="0" marR="0" lvl="0" indent="0" defTabSz="1097280" eaLnBrk="1" fontAlgn="auto" latinLnBrk="0" hangingPunct="1">
              <a:lnSpc>
                <a:spcPct val="125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0078D4"/>
                </a:solidFill>
                <a:effectLst/>
                <a:uLnTx/>
                <a:uFillTx/>
                <a:latin typeface="Consolas" panose="020B0609020204030204" pitchFamily="49" charset="0"/>
                <a:ea typeface="Segoe Pro" charset="0"/>
                <a:cs typeface="Segoe UI" panose="020B0502040204020203" pitchFamily="34" charset="0"/>
              </a:rPr>
              <a:t>3: </a:t>
            </a:r>
            <a:r>
              <a:rPr kumimoji="0" lang="en-US" sz="900" b="1"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amount, </a:t>
            </a:r>
            <a:r>
              <a:rPr kumimoji="0" lang="en-US" sz="900" b="1" i="0" u="none" strike="noStrike" kern="0" cap="none" spc="0" normalizeH="0" baseline="0" noProof="0" dirty="0">
                <a:ln>
                  <a:noFill/>
                </a:ln>
                <a:solidFill>
                  <a:srgbClr val="0DDCFF"/>
                </a:solidFill>
                <a:effectLst/>
                <a:uLnTx/>
                <a:uFillTx/>
                <a:latin typeface="Consolas" panose="020B0609020204030204" pitchFamily="49" charset="0"/>
                <a:ea typeface="Segoe Pro" charset="0"/>
                <a:cs typeface="Segoe UI" panose="020B0502040204020203" pitchFamily="34" charset="0"/>
              </a:rPr>
              <a:t>NULL</a:t>
            </a:r>
          </a:p>
        </p:txBody>
      </p:sp>
      <p:sp>
        <p:nvSpPr>
          <p:cNvPr id="143" name="TextBox 142">
            <a:extLst>
              <a:ext uri="{FF2B5EF4-FFF2-40B4-BE49-F238E27FC236}">
                <a16:creationId xmlns:a16="http://schemas.microsoft.com/office/drawing/2014/main" id="{7DE24D27-5C8E-47BA-8D2C-C09B7A13AB11}"/>
              </a:ext>
            </a:extLst>
          </p:cNvPr>
          <p:cNvSpPr txBox="1"/>
          <p:nvPr/>
        </p:nvSpPr>
        <p:spPr>
          <a:xfrm>
            <a:off x="9412415" y="2128248"/>
            <a:ext cx="1206594" cy="201658"/>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1150" b="1" i="0" u="none" strike="noStrike" kern="0" cap="none" spc="0" normalizeH="0" baseline="0" noProof="0" dirty="0">
                <a:ln>
                  <a:noFill/>
                </a:ln>
                <a:solidFill>
                  <a:prstClr val="white"/>
                </a:solidFill>
                <a:effectLst/>
                <a:uLnTx/>
                <a:uFillTx/>
                <a:latin typeface="Cascadia Code" panose="020B0609020000020004" pitchFamily="49" charset="0"/>
                <a:ea typeface="Segoe Pro" charset="0"/>
                <a:cs typeface="Cascadia Code" panose="020B0609020000020004" pitchFamily="49" charset="0"/>
              </a:rPr>
              <a:t>schema</a:t>
            </a:r>
          </a:p>
        </p:txBody>
      </p:sp>
      <p:sp>
        <p:nvSpPr>
          <p:cNvPr id="144" name="TextBox 143">
            <a:extLst>
              <a:ext uri="{FF2B5EF4-FFF2-40B4-BE49-F238E27FC236}">
                <a16:creationId xmlns:a16="http://schemas.microsoft.com/office/drawing/2014/main" id="{627E74B8-F7C0-4D16-8720-78EFD30ED364}"/>
              </a:ext>
            </a:extLst>
          </p:cNvPr>
          <p:cNvSpPr txBox="1"/>
          <p:nvPr/>
        </p:nvSpPr>
        <p:spPr>
          <a:xfrm>
            <a:off x="9382147" y="3423477"/>
            <a:ext cx="2518301"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1"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a:t>
            </a:r>
            <a:r>
              <a:rPr kumimoji="0" lang="en-US" sz="900" b="1" i="0" u="none" strike="noStrike" kern="0" cap="none" spc="0" normalizeH="0" baseline="0" noProof="0" dirty="0" err="1">
                <a:ln>
                  <a:noFill/>
                </a:ln>
                <a:solidFill>
                  <a:prstClr val="white"/>
                </a:solidFill>
                <a:effectLst/>
                <a:uLnTx/>
                <a:uFillTx/>
                <a:latin typeface="Consolas" panose="020B0609020204030204" pitchFamily="49" charset="0"/>
                <a:ea typeface="Segoe Pro" charset="0"/>
                <a:cs typeface="Segoe UI" panose="020B0502040204020203" pitchFamily="34" charset="0"/>
              </a:rPr>
              <a:t>ip_address","PERSONAL</a:t>
            </a:r>
            <a:r>
              <a:rPr kumimoji="0" lang="en-US" sz="900" b="1"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.IPADDRES...</a:t>
            </a:r>
          </a:p>
        </p:txBody>
      </p:sp>
      <p:sp>
        <p:nvSpPr>
          <p:cNvPr id="145" name="TextBox 144">
            <a:extLst>
              <a:ext uri="{FF2B5EF4-FFF2-40B4-BE49-F238E27FC236}">
                <a16:creationId xmlns:a16="http://schemas.microsoft.com/office/drawing/2014/main" id="{7AAE6D4F-1EDC-4D2E-B1A4-8A4483E76AC2}"/>
              </a:ext>
            </a:extLst>
          </p:cNvPr>
          <p:cNvSpPr txBox="1"/>
          <p:nvPr/>
        </p:nvSpPr>
        <p:spPr>
          <a:xfrm>
            <a:off x="9372334" y="3750126"/>
            <a:ext cx="2518301"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1"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a:t>
            </a:r>
            <a:r>
              <a:rPr kumimoji="0" lang="en-US" sz="900" b="1" i="0" u="none" strike="noStrike" kern="0" cap="none" spc="0" normalizeH="0" baseline="0" noProof="0" dirty="0" err="1">
                <a:ln>
                  <a:noFill/>
                </a:ln>
                <a:solidFill>
                  <a:prstClr val="white"/>
                </a:solidFill>
                <a:effectLst/>
                <a:uLnTx/>
                <a:uFillTx/>
                <a:latin typeface="Consolas" panose="020B0609020204030204" pitchFamily="49" charset="0"/>
                <a:ea typeface="Segoe Pro" charset="0"/>
                <a:cs typeface="Segoe UI" panose="020B0502040204020203" pitchFamily="34" charset="0"/>
              </a:rPr>
              <a:t>id",null</a:t>
            </a:r>
            <a:r>
              <a:rPr kumimoji="0" lang="en-US" sz="900" b="1"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],["IBAN",“FINANCIAL...</a:t>
            </a:r>
          </a:p>
        </p:txBody>
      </p:sp>
      <p:sp>
        <p:nvSpPr>
          <p:cNvPr id="11" name="TextBox 10">
            <a:extLst>
              <a:ext uri="{FF2B5EF4-FFF2-40B4-BE49-F238E27FC236}">
                <a16:creationId xmlns:a16="http://schemas.microsoft.com/office/drawing/2014/main" id="{78B3853E-A9BC-4D6D-85C3-0B027A3F7D24}"/>
              </a:ext>
            </a:extLst>
          </p:cNvPr>
          <p:cNvSpPr txBox="1"/>
          <p:nvPr/>
        </p:nvSpPr>
        <p:spPr>
          <a:xfrm>
            <a:off x="237271" y="1995417"/>
            <a:ext cx="634471" cy="200055"/>
          </a:xfrm>
          <a:prstGeom prst="rect">
            <a:avLst/>
          </a:prstGeom>
          <a:noFill/>
        </p:spPr>
        <p:txBody>
          <a:bodyPr wrap="square" anchor="ctr">
            <a:spAutoFit/>
          </a:bodyPr>
          <a:lstStyle/>
          <a:p>
            <a:pPr algn="ctr"/>
            <a:r>
              <a:rPr lang="en-US" sz="700" b="1" dirty="0">
                <a:solidFill>
                  <a:srgbClr val="50E6FF"/>
                </a:solidFill>
                <a:latin typeface="+mj-lt"/>
                <a:cs typeface="Cascadia Mono PL" pitchFamily="1" charset="0"/>
              </a:rPr>
              <a:t>Data Lake</a:t>
            </a:r>
          </a:p>
        </p:txBody>
      </p:sp>
      <p:grpSp>
        <p:nvGrpSpPr>
          <p:cNvPr id="237" name="Group 236">
            <a:extLst>
              <a:ext uri="{FF2B5EF4-FFF2-40B4-BE49-F238E27FC236}">
                <a16:creationId xmlns:a16="http://schemas.microsoft.com/office/drawing/2014/main" id="{E596BFA2-DA9D-4991-AD4F-A41349EB12AC}"/>
              </a:ext>
            </a:extLst>
          </p:cNvPr>
          <p:cNvGrpSpPr/>
          <p:nvPr/>
        </p:nvGrpSpPr>
        <p:grpSpPr>
          <a:xfrm>
            <a:off x="5572747" y="1729595"/>
            <a:ext cx="1337335" cy="182651"/>
            <a:chOff x="5633707" y="1527665"/>
            <a:chExt cx="1337335" cy="182651"/>
          </a:xfrm>
        </p:grpSpPr>
        <p:sp>
          <p:nvSpPr>
            <p:cNvPr id="230" name="Rectangle: Rounded Corners 229">
              <a:extLst>
                <a:ext uri="{FF2B5EF4-FFF2-40B4-BE49-F238E27FC236}">
                  <a16:creationId xmlns:a16="http://schemas.microsoft.com/office/drawing/2014/main" id="{8026B7BA-5FA2-403F-AFF4-C648E53EF6A8}"/>
                </a:ext>
              </a:extLst>
            </p:cNvPr>
            <p:cNvSpPr/>
            <p:nvPr/>
          </p:nvSpPr>
          <p:spPr bwMode="auto">
            <a:xfrm>
              <a:off x="5633707" y="1527665"/>
              <a:ext cx="1298588" cy="182651"/>
            </a:xfrm>
            <a:prstGeom prst="roundRect">
              <a:avLst>
                <a:gd name="adj" fmla="val 50000"/>
              </a:avLst>
            </a:prstGeom>
            <a:solidFill>
              <a:schemeClr val="tx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34" name="Graphic 233">
              <a:extLst>
                <a:ext uri="{FF2B5EF4-FFF2-40B4-BE49-F238E27FC236}">
                  <a16:creationId xmlns:a16="http://schemas.microsoft.com/office/drawing/2014/main" id="{C1EA236C-0E4D-42B6-9D9A-44E2E204C28F}"/>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5682216" y="1555392"/>
              <a:ext cx="115293" cy="115293"/>
            </a:xfrm>
            <a:prstGeom prst="rect">
              <a:avLst/>
            </a:prstGeom>
            <a:effectLst/>
          </p:spPr>
        </p:pic>
        <p:sp>
          <p:nvSpPr>
            <p:cNvPr id="236" name="TextBox 235">
              <a:extLst>
                <a:ext uri="{FF2B5EF4-FFF2-40B4-BE49-F238E27FC236}">
                  <a16:creationId xmlns:a16="http://schemas.microsoft.com/office/drawing/2014/main" id="{59EDBE9C-5A64-494F-B048-AF8DE0421B64}"/>
                </a:ext>
              </a:extLst>
            </p:cNvPr>
            <p:cNvSpPr txBox="1"/>
            <p:nvPr/>
          </p:nvSpPr>
          <p:spPr>
            <a:xfrm>
              <a:off x="5741768" y="1536894"/>
              <a:ext cx="1229274" cy="124073"/>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700" b="1"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get-schema-purview.py</a:t>
              </a:r>
            </a:p>
          </p:txBody>
        </p:sp>
      </p:grpSp>
      <p:grpSp>
        <p:nvGrpSpPr>
          <p:cNvPr id="247" name="Group 246">
            <a:extLst>
              <a:ext uri="{FF2B5EF4-FFF2-40B4-BE49-F238E27FC236}">
                <a16:creationId xmlns:a16="http://schemas.microsoft.com/office/drawing/2014/main" id="{72E95F9C-0B72-4AB5-A695-0460568EEA3D}"/>
              </a:ext>
            </a:extLst>
          </p:cNvPr>
          <p:cNvGrpSpPr/>
          <p:nvPr/>
        </p:nvGrpSpPr>
        <p:grpSpPr>
          <a:xfrm>
            <a:off x="6919035" y="1266510"/>
            <a:ext cx="591120" cy="556560"/>
            <a:chOff x="6919035" y="1266510"/>
            <a:chExt cx="591120" cy="556560"/>
          </a:xfrm>
        </p:grpSpPr>
        <mc:AlternateContent xmlns:mc="http://schemas.openxmlformats.org/markup-compatibility/2006" xmlns:p14="http://schemas.microsoft.com/office/powerpoint/2010/main">
          <mc:Choice Requires="p14">
            <p:contentPart p14:bwMode="auto" r:id="rId16">
              <p14:nvContentPartPr>
                <p14:cNvPr id="245" name="Ink 244">
                  <a:extLst>
                    <a:ext uri="{FF2B5EF4-FFF2-40B4-BE49-F238E27FC236}">
                      <a16:creationId xmlns:a16="http://schemas.microsoft.com/office/drawing/2014/main" id="{ED423B66-FF55-4E6A-9DE5-7CB1AD102D71}"/>
                    </a:ext>
                  </a:extLst>
                </p14:cNvPr>
                <p14:cNvContentPartPr/>
                <p14:nvPr/>
              </p14:nvContentPartPr>
              <p14:xfrm>
                <a:off x="6934875" y="1266510"/>
                <a:ext cx="575280" cy="551880"/>
              </p14:xfrm>
            </p:contentPart>
          </mc:Choice>
          <mc:Fallback xmlns="">
            <p:pic>
              <p:nvPicPr>
                <p:cNvPr id="245" name="Ink 244">
                  <a:extLst>
                    <a:ext uri="{FF2B5EF4-FFF2-40B4-BE49-F238E27FC236}">
                      <a16:creationId xmlns:a16="http://schemas.microsoft.com/office/drawing/2014/main" id="{ED423B66-FF55-4E6A-9DE5-7CB1AD102D71}"/>
                    </a:ext>
                  </a:extLst>
                </p:cNvPr>
                <p:cNvPicPr/>
                <p:nvPr/>
              </p:nvPicPr>
              <p:blipFill>
                <a:blip r:embed="rId17"/>
                <a:stretch>
                  <a:fillRect/>
                </a:stretch>
              </p:blipFill>
              <p:spPr>
                <a:xfrm>
                  <a:off x="6926235" y="1257870"/>
                  <a:ext cx="592920" cy="5695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46" name="Ink 245">
                  <a:extLst>
                    <a:ext uri="{FF2B5EF4-FFF2-40B4-BE49-F238E27FC236}">
                      <a16:creationId xmlns:a16="http://schemas.microsoft.com/office/drawing/2014/main" id="{FC39CC85-B40D-4E35-BFCF-2454DBD7D110}"/>
                    </a:ext>
                  </a:extLst>
                </p14:cNvPr>
                <p14:cNvContentPartPr/>
                <p14:nvPr/>
              </p14:nvContentPartPr>
              <p14:xfrm>
                <a:off x="6919035" y="1751790"/>
                <a:ext cx="69120" cy="71280"/>
              </p14:xfrm>
            </p:contentPart>
          </mc:Choice>
          <mc:Fallback xmlns="">
            <p:pic>
              <p:nvPicPr>
                <p:cNvPr id="246" name="Ink 245">
                  <a:extLst>
                    <a:ext uri="{FF2B5EF4-FFF2-40B4-BE49-F238E27FC236}">
                      <a16:creationId xmlns:a16="http://schemas.microsoft.com/office/drawing/2014/main" id="{FC39CC85-B40D-4E35-BFCF-2454DBD7D110}"/>
                    </a:ext>
                  </a:extLst>
                </p:cNvPr>
                <p:cNvPicPr/>
                <p:nvPr/>
              </p:nvPicPr>
              <p:blipFill>
                <a:blip r:embed="rId19"/>
                <a:stretch>
                  <a:fillRect/>
                </a:stretch>
              </p:blipFill>
              <p:spPr>
                <a:xfrm>
                  <a:off x="6910395" y="1743150"/>
                  <a:ext cx="86760" cy="88920"/>
                </a:xfrm>
                <a:prstGeom prst="rect">
                  <a:avLst/>
                </a:prstGeom>
              </p:spPr>
            </p:pic>
          </mc:Fallback>
        </mc:AlternateContent>
      </p:grpSp>
      <p:sp>
        <p:nvSpPr>
          <p:cNvPr id="249" name="TextBox 248">
            <a:extLst>
              <a:ext uri="{FF2B5EF4-FFF2-40B4-BE49-F238E27FC236}">
                <a16:creationId xmlns:a16="http://schemas.microsoft.com/office/drawing/2014/main" id="{D5E63FE5-DDB1-4B7B-8FA3-8811AAB9FED4}"/>
              </a:ext>
            </a:extLst>
          </p:cNvPr>
          <p:cNvSpPr txBox="1"/>
          <p:nvPr/>
        </p:nvSpPr>
        <p:spPr>
          <a:xfrm>
            <a:off x="7493496" y="1116404"/>
            <a:ext cx="861456" cy="248338"/>
          </a:xfrm>
          <a:prstGeom prst="rect">
            <a:avLst/>
          </a:prstGeom>
          <a:noFill/>
        </p:spPr>
        <p:txBody>
          <a:bodyPr wrap="square">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i="0" u="none" strike="noStrike" kern="0" cap="none" spc="0" normalizeH="0" baseline="0" noProof="0" dirty="0">
                <a:ln>
                  <a:noFill/>
                </a:ln>
                <a:solidFill>
                  <a:prstClr val="white"/>
                </a:solidFill>
                <a:effectLst/>
                <a:uLnTx/>
                <a:uFillTx/>
                <a:ea typeface="Segoe Pro" charset="0"/>
                <a:cs typeface="Segoe UI" panose="020B0502040204020203" pitchFamily="34" charset="0"/>
              </a:rPr>
              <a:t>Python Script</a:t>
            </a:r>
          </a:p>
        </p:txBody>
      </p:sp>
    </p:spTree>
    <p:extLst>
      <p:ext uri="{BB962C8B-B14F-4D97-AF65-F5344CB8AC3E}">
        <p14:creationId xmlns:p14="http://schemas.microsoft.com/office/powerpoint/2010/main" val="2130925660"/>
      </p:ext>
    </p:extLst>
  </p:cSld>
  <p:clrMapOvr>
    <a:masterClrMapping/>
  </p:clrMapOvr>
  <p:transition>
    <p:fade/>
  </p:transition>
</p:sld>
</file>

<file path=ppt/theme/theme1.xml><?xml version="1.0" encoding="utf-8"?>
<a:theme xmlns:a="http://schemas.openxmlformats.org/drawingml/2006/main" name="1_Black Template">
  <a:themeElements>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February_2019" id="{0D93EA38-B0C4-4B20-BF67-413A307B6C0B}" vid="{C7413A89-757E-4CA6-A51B-57D9E2B4132F}"/>
    </a:ext>
  </a:extLst>
</a:theme>
</file>

<file path=ppt/theme/theme2.xml><?xml version="1.0" encoding="utf-8"?>
<a:theme xmlns:a="http://schemas.openxmlformats.org/drawingml/2006/main" name="2_Black Template">
  <a:themeElements>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February_2019" id="{0D93EA38-B0C4-4B20-BF67-413A307B6C0B}" vid="{C7413A89-757E-4CA6-A51B-57D9E2B4132F}"/>
    </a:ext>
  </a:extLst>
</a:theme>
</file>

<file path=ppt/theme/theme3.xml><?xml version="1.0" encoding="utf-8"?>
<a:theme xmlns:a="http://schemas.openxmlformats.org/drawingml/2006/main" name="White Template">
  <a:themeElements>
    <a:clrScheme name="TS_20_Teal on White">
      <a:dk1>
        <a:srgbClr val="000000"/>
      </a:dk1>
      <a:lt1>
        <a:srgbClr val="FFFFFF"/>
      </a:lt1>
      <a:dk2>
        <a:srgbClr val="274B47"/>
      </a:dk2>
      <a:lt2>
        <a:srgbClr val="E6E6E6"/>
      </a:lt2>
      <a:accent1>
        <a:srgbClr val="008575"/>
      </a:accent1>
      <a:accent2>
        <a:srgbClr val="274B47"/>
      </a:accent2>
      <a:accent3>
        <a:srgbClr val="50E6FF"/>
      </a:accent3>
      <a:accent4>
        <a:srgbClr val="0078D4"/>
      </a:accent4>
      <a:accent5>
        <a:srgbClr val="243A5E"/>
      </a:accent5>
      <a:accent6>
        <a:srgbClr val="737373"/>
      </a:accent6>
      <a:hlink>
        <a:srgbClr val="008575"/>
      </a:hlink>
      <a:folHlink>
        <a:srgbClr val="008575"/>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Template Starter Blue - February 2020_v7.potx" id="{38B949A8-B0F9-42B1-8EAB-90FE813F2E82}" vid="{DAD8D2DF-92EF-4645-90C4-AC83445A57B8}"/>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Office Theme</Template>
  <TotalTime>4585</TotalTime>
  <Words>3139</Words>
  <Application>Microsoft Office PowerPoint</Application>
  <PresentationFormat>Custom</PresentationFormat>
  <Paragraphs>921</Paragraphs>
  <Slides>46</Slides>
  <Notes>32</Notes>
  <HiddenSlides>0</HiddenSlides>
  <MMClips>0</MMClips>
  <ScaleCrop>false</ScaleCrop>
  <HeadingPairs>
    <vt:vector size="6" baseType="variant">
      <vt:variant>
        <vt:lpstr>Fonts Used</vt:lpstr>
      </vt:variant>
      <vt:variant>
        <vt:i4>16</vt:i4>
      </vt:variant>
      <vt:variant>
        <vt:lpstr>Theme</vt:lpstr>
      </vt:variant>
      <vt:variant>
        <vt:i4>3</vt:i4>
      </vt:variant>
      <vt:variant>
        <vt:lpstr>Slide Titles</vt:lpstr>
      </vt:variant>
      <vt:variant>
        <vt:i4>46</vt:i4>
      </vt:variant>
    </vt:vector>
  </HeadingPairs>
  <TitlesOfParts>
    <vt:vector size="65" baseType="lpstr">
      <vt:lpstr>Arial</vt:lpstr>
      <vt:lpstr>Bebas Neue</vt:lpstr>
      <vt:lpstr>Calibri</vt:lpstr>
      <vt:lpstr>Cascadia Code</vt:lpstr>
      <vt:lpstr>Cascadia Code SemiBold</vt:lpstr>
      <vt:lpstr>Cascadia Mono PL</vt:lpstr>
      <vt:lpstr>Consolas</vt:lpstr>
      <vt:lpstr>Courier New</vt:lpstr>
      <vt:lpstr>IndustryW00-Demi</vt:lpstr>
      <vt:lpstr>Segoe Pro</vt:lpstr>
      <vt:lpstr>Segoe UI</vt:lpstr>
      <vt:lpstr>Segoe UI Black</vt:lpstr>
      <vt:lpstr>Segoe UI Light</vt:lpstr>
      <vt:lpstr>Segoe UI Regular</vt:lpstr>
      <vt:lpstr>Segoe UI Semibold</vt:lpstr>
      <vt:lpstr>Wingdings</vt:lpstr>
      <vt:lpstr>1_Black Template</vt:lpstr>
      <vt:lpstr>2_Black Template</vt:lpstr>
      <vt:lpstr>White Template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SAMPLE PAYLOADS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Raki Rahman</dc:creator>
  <cp:lastModifiedBy>Raki Rahman</cp:lastModifiedBy>
  <cp:revision>460</cp:revision>
  <dcterms:created xsi:type="dcterms:W3CDTF">2020-08-03T14:18:30Z</dcterms:created>
  <dcterms:modified xsi:type="dcterms:W3CDTF">2026-01-11T02:38:26Z</dcterms:modified>
</cp:coreProperties>
</file>